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59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63"/>
  </p:normalViewPr>
  <p:slideViewPr>
    <p:cSldViewPr snapToGrid="0" snapToObjects="1">
      <p:cViewPr varScale="1">
        <p:scale>
          <a:sx n="76" d="100"/>
          <a:sy n="76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te.energy/hydrogen/what-is-hydrogen" TargetMode="External"/><Relationship Id="rId4" Type="http://schemas.openxmlformats.org/officeDocument/2006/relationships/hyperlink" Target="http://chemistry.tutorvista.com/physical-chemistry/internal-combustion-engine.html" TargetMode="External"/><Relationship Id="rId5" Type="http://schemas.openxmlformats.org/officeDocument/2006/relationships/hyperlink" Target="http://www.businessinsider.com/10-hydrogen-powered-cars-photos-2016-10/#1-toyota-has-been-working-on-hydrogen-powered-cars-the-longest-having-put-23-years-into-the-technology-here-we-see-its-hydrogen-car-the-toyota-mirai-1" TargetMode="External"/><Relationship Id="rId6" Type="http://schemas.openxmlformats.org/officeDocument/2006/relationships/hyperlink" Target="http://www.fz-juelich.de/iek/iek-3/EN/Forschung/_Process-and-System-Analysis/Hydrogen-Infrastructure/_no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physics.sbg.ac.at/fuelcell/fuelce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Positives to Hydrogen internal combustion engine (</a:t>
            </a:r>
            <a:r>
              <a:rPr lang="en-US" dirty="0" err="1" smtClean="0"/>
              <a:t>hice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Bryan </a:t>
            </a:r>
            <a:r>
              <a:rPr lang="en-US" dirty="0" err="1" smtClean="0"/>
              <a:t>mclain</a:t>
            </a:r>
            <a:endParaRPr lang="en-US" dirty="0" smtClean="0"/>
          </a:p>
          <a:p>
            <a:pPr algn="l"/>
            <a:r>
              <a:rPr lang="en-US" dirty="0" err="1" smtClean="0"/>
              <a:t>Engl</a:t>
            </a:r>
            <a:r>
              <a:rPr lang="en-US" dirty="0" smtClean="0"/>
              <a:t> 2116-021</a:t>
            </a:r>
          </a:p>
          <a:p>
            <a:pPr algn="l"/>
            <a:r>
              <a:rPr lang="en-US" dirty="0" smtClean="0"/>
              <a:t>8/7/2017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27" y="3207141"/>
            <a:ext cx="5080673" cy="2990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5733" y="6350000"/>
            <a:ext cx="315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biophysics.sbg.ac.at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8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Positives to hydrogen</a:t>
            </a:r>
          </a:p>
          <a:p>
            <a:r>
              <a:rPr lang="en-US" dirty="0" smtClean="0"/>
              <a:t>Engine positives</a:t>
            </a:r>
          </a:p>
          <a:p>
            <a:r>
              <a:rPr lang="en-US" dirty="0" err="1" smtClean="0"/>
              <a:t>Hice</a:t>
            </a:r>
            <a:r>
              <a:rPr lang="en-US" dirty="0" smtClean="0"/>
              <a:t> powered vehicles</a:t>
            </a:r>
          </a:p>
          <a:p>
            <a:r>
              <a:rPr lang="en-US" smtClean="0"/>
              <a:t>Hydrogen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7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 of hydrogen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600" dirty="0" smtClean="0"/>
              <a:t>The most abundant element in the universe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600" dirty="0" smtClean="0"/>
              <a:t>Highly </a:t>
            </a:r>
            <a:r>
              <a:rPr lang="en-US" sz="3600" dirty="0" err="1" smtClean="0"/>
              <a:t>volitilility</a:t>
            </a:r>
            <a:r>
              <a:rPr lang="en-US" sz="3600" dirty="0" smtClean="0"/>
              <a:t> (flammable)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600" dirty="0" smtClean="0"/>
              <a:t>Makes up 75% of the universe(</a:t>
            </a:r>
            <a:r>
              <a:rPr lang="en-US" sz="3600" dirty="0" err="1" smtClean="0"/>
              <a:t>lyte</a:t>
            </a:r>
            <a:r>
              <a:rPr lang="en-US" sz="3600" dirty="0" smtClean="0"/>
              <a:t> energy)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87" y="4079145"/>
            <a:ext cx="2058913" cy="2058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8687" y="6138058"/>
            <a:ext cx="278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lyte.energy.com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Only byproducts from hydrogen and oxygen are : heat and water vapor</a:t>
            </a:r>
          </a:p>
          <a:p>
            <a:r>
              <a:rPr lang="en-US" sz="3600" dirty="0" smtClean="0"/>
              <a:t>Minimal in size</a:t>
            </a:r>
          </a:p>
          <a:p>
            <a:r>
              <a:rPr lang="en-US" sz="3600" dirty="0" smtClean="0"/>
              <a:t>Burns </a:t>
            </a:r>
            <a:r>
              <a:rPr lang="en-US" sz="3600" dirty="0"/>
              <a:t>100% efficient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0" y="4079145"/>
            <a:ext cx="4070407" cy="2332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1333" y="6471735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</a:t>
            </a:r>
            <a:r>
              <a:rPr lang="en-US" dirty="0" err="1" smtClean="0"/>
              <a:t>TutorVista.com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78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Hice</a:t>
            </a:r>
            <a:r>
              <a:rPr lang="en-US" dirty="0" smtClean="0"/>
              <a:t> powered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Toyota </a:t>
            </a:r>
            <a:r>
              <a:rPr lang="en-US" sz="3600" dirty="0" err="1" smtClean="0"/>
              <a:t>Mirai</a:t>
            </a:r>
            <a:endParaRPr lang="en-US" sz="3600" dirty="0" smtClean="0"/>
          </a:p>
          <a:p>
            <a:r>
              <a:rPr lang="en-US" sz="3600" dirty="0" smtClean="0"/>
              <a:t>Honda clarity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434" y="1935293"/>
            <a:ext cx="3830744" cy="255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98" y="1935293"/>
            <a:ext cx="3830743" cy="2553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4533" y="4673600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from: </a:t>
            </a:r>
            <a:r>
              <a:rPr lang="en-US" dirty="0" err="1" smtClean="0"/>
              <a:t>Businessinsider.com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1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Minimal added infrastructure needed</a:t>
            </a:r>
          </a:p>
          <a:p>
            <a:r>
              <a:rPr lang="en-US" dirty="0" smtClean="0"/>
              <a:t>Utilize current piping for transporting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67" y="2214693"/>
            <a:ext cx="4551419" cy="2797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1467" y="5249333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 err="1" smtClean="0"/>
              <a:t>fz-juelich.de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2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Biophysics. “hydrogen fuel </a:t>
            </a:r>
            <a:r>
              <a:rPr lang="en-US" dirty="0"/>
              <a:t>cells launching the h-society”.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biophysics.sbg.ac.at/fuelcell/fuelcell.html</a:t>
            </a:r>
            <a:r>
              <a:rPr lang="en-US" smtClean="0"/>
              <a:t> </a:t>
            </a:r>
            <a:endParaRPr lang="en-US"/>
          </a:p>
          <a:p>
            <a:r>
              <a:rPr lang="en-US" dirty="0" err="1" smtClean="0"/>
              <a:t>Lyte</a:t>
            </a:r>
            <a:r>
              <a:rPr lang="en-US" dirty="0" smtClean="0"/>
              <a:t> Energy. “what </a:t>
            </a:r>
            <a:r>
              <a:rPr lang="en-US" dirty="0"/>
              <a:t>is hydrogen”.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www.lyte.energy/hydrogen/what-is-hydrogen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Tutor vista. “</a:t>
            </a:r>
            <a:r>
              <a:rPr lang="en-US" dirty="0"/>
              <a:t>Internal Combustion engine”.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chemistry.tutorvista.com/physical-chemistry/internal-combustion-engine.html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Muoio</a:t>
            </a:r>
            <a:r>
              <a:rPr lang="en-US" dirty="0" smtClean="0"/>
              <a:t>, </a:t>
            </a:r>
            <a:r>
              <a:rPr lang="en-US" dirty="0" err="1" smtClean="0"/>
              <a:t>danielle</a:t>
            </a:r>
            <a:r>
              <a:rPr lang="en-US" dirty="0" smtClean="0"/>
              <a:t>. “10 hydrogen powered cars in the works right now”. 2016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http://www.businessinsider.com/10-hydrogen-powered-cars-photos-2016-10/#</a:t>
            </a:r>
            <a:r>
              <a:rPr lang="en-US" dirty="0" smtClean="0">
                <a:hlinkClick r:id="rId5"/>
              </a:rPr>
              <a:t>1-toyota-has-been-working-on-hydrogen-powered-cars-the-longest-having-put-23-years-into-the-technology-here-we-see-its-hydrogen-car-the-toyota-mirai-1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Linben</a:t>
            </a:r>
            <a:r>
              <a:rPr lang="en-US" dirty="0" smtClean="0"/>
              <a:t>, </a:t>
            </a:r>
            <a:r>
              <a:rPr lang="en-US" dirty="0" err="1" smtClean="0"/>
              <a:t>jochen</a:t>
            </a:r>
            <a:r>
              <a:rPr lang="en-US" dirty="0" smtClean="0"/>
              <a:t>. “hydrogen infrastructure”. </a:t>
            </a:r>
            <a:r>
              <a:rPr lang="en-US" dirty="0"/>
              <a:t>2016. </a:t>
            </a:r>
            <a:r>
              <a:rPr lang="en-US" dirty="0">
                <a:hlinkClick r:id="rId6"/>
              </a:rPr>
              <a:t>http://www.fz-juelich.de/iek/iek-3/EN/Forschung/_Process-and-System-Analysis/Hydrogen-Infrastructure/_</a:t>
            </a:r>
            <a:r>
              <a:rPr lang="en-US" dirty="0" smtClean="0">
                <a:hlinkClick r:id="rId6"/>
              </a:rPr>
              <a:t>node.html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5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906</TotalTime>
  <Words>183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Tw Cen MT</vt:lpstr>
      <vt:lpstr>Arial</vt:lpstr>
      <vt:lpstr>Droplet</vt:lpstr>
      <vt:lpstr>Positives to Hydrogen internal combustion engine (hice)</vt:lpstr>
      <vt:lpstr>overview</vt:lpstr>
      <vt:lpstr>Positives of hydrogen</vt:lpstr>
      <vt:lpstr>Engine positives</vt:lpstr>
      <vt:lpstr>Hice powered vehicles</vt:lpstr>
      <vt:lpstr>Hydrogen infrastructure</vt:lpstr>
      <vt:lpstr>Works cited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Positives to Hydrogen internal combustion engine (hice)</dc:title>
  <dc:creator>McLain, Bryan</dc:creator>
  <cp:lastModifiedBy>McLain, Bryan</cp:lastModifiedBy>
  <cp:revision>13</cp:revision>
  <dcterms:created xsi:type="dcterms:W3CDTF">2017-08-07T15:52:01Z</dcterms:created>
  <dcterms:modified xsi:type="dcterms:W3CDTF">2017-08-08T14:44:37Z</dcterms:modified>
</cp:coreProperties>
</file>