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9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47769" y="2437381"/>
            <a:ext cx="7496460" cy="12962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4710" y="1093516"/>
            <a:ext cx="10742578" cy="5676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2514" y="2400112"/>
            <a:ext cx="10206971" cy="37291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nceton.edu/researchcomputing/computational-hardware/hadoop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inceton.edu/researchcomputing/computational-hardware/machine-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GGLE.COM/C/DATO-NATIV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7600" marR="12700" indent="-1104900">
              <a:lnSpc>
                <a:spcPts val="5100"/>
              </a:lnSpc>
            </a:pPr>
            <a:r>
              <a:rPr sz="4800" spc="-70" dirty="0">
                <a:latin typeface="Tw Cen MT"/>
                <a:cs typeface="Tw Cen MT"/>
              </a:rPr>
              <a:t>L</a:t>
            </a:r>
            <a:r>
              <a:rPr sz="4800" spc="0" dirty="0">
                <a:latin typeface="Tw Cen MT"/>
                <a:cs typeface="Tw Cen MT"/>
              </a:rPr>
              <a:t>A</a:t>
            </a:r>
            <a:r>
              <a:rPr sz="4800" spc="-25" dirty="0">
                <a:latin typeface="Tw Cen MT"/>
                <a:cs typeface="Tw Cen MT"/>
              </a:rPr>
              <a:t>R</a:t>
            </a:r>
            <a:r>
              <a:rPr sz="4800" spc="-45" dirty="0">
                <a:latin typeface="Tw Cen MT"/>
                <a:cs typeface="Tw Cen MT"/>
              </a:rPr>
              <a:t>G</a:t>
            </a:r>
            <a:r>
              <a:rPr sz="4800" spc="-30" dirty="0">
                <a:latin typeface="Tw Cen MT"/>
                <a:cs typeface="Tw Cen MT"/>
              </a:rPr>
              <a:t>E</a:t>
            </a:r>
            <a:r>
              <a:rPr sz="4800" spc="0" dirty="0">
                <a:latin typeface="Tw Cen MT"/>
                <a:cs typeface="Tw Cen MT"/>
              </a:rPr>
              <a:t>-SCA</a:t>
            </a:r>
            <a:r>
              <a:rPr sz="4800" spc="-70" dirty="0">
                <a:latin typeface="Tw Cen MT"/>
                <a:cs typeface="Tw Cen MT"/>
              </a:rPr>
              <a:t>L</a:t>
            </a:r>
            <a:r>
              <a:rPr sz="4800" spc="-25" dirty="0">
                <a:latin typeface="Tw Cen MT"/>
                <a:cs typeface="Tw Cen MT"/>
              </a:rPr>
              <a:t>E</a:t>
            </a:r>
            <a:r>
              <a:rPr sz="4800" spc="70" dirty="0">
                <a:latin typeface="Tw Cen MT"/>
                <a:cs typeface="Tw Cen MT"/>
              </a:rPr>
              <a:t> </a:t>
            </a:r>
            <a:r>
              <a:rPr sz="4800" spc="-100" dirty="0">
                <a:latin typeface="Tw Cen MT"/>
                <a:cs typeface="Tw Cen MT"/>
              </a:rPr>
              <a:t>D</a:t>
            </a:r>
            <a:r>
              <a:rPr sz="4800" spc="-200" dirty="0">
                <a:latin typeface="Tw Cen MT"/>
                <a:cs typeface="Tw Cen MT"/>
              </a:rPr>
              <a:t>A</a:t>
            </a:r>
            <a:r>
              <a:rPr sz="4800" spc="-130" dirty="0">
                <a:latin typeface="Tw Cen MT"/>
                <a:cs typeface="Tw Cen MT"/>
              </a:rPr>
              <a:t>T</a:t>
            </a:r>
            <a:r>
              <a:rPr sz="4800" spc="0" dirty="0">
                <a:latin typeface="Tw Cen MT"/>
                <a:cs typeface="Tw Cen MT"/>
              </a:rPr>
              <a:t>A</a:t>
            </a:r>
            <a:r>
              <a:rPr sz="4800" spc="-25" dirty="0">
                <a:latin typeface="Tw Cen MT"/>
                <a:cs typeface="Tw Cen MT"/>
              </a:rPr>
              <a:t> </a:t>
            </a:r>
            <a:r>
              <a:rPr sz="4800" spc="0" dirty="0">
                <a:latin typeface="Tw Cen MT"/>
                <a:cs typeface="Tw Cen MT"/>
              </a:rPr>
              <a:t>A</a:t>
            </a:r>
            <a:r>
              <a:rPr sz="4800" spc="-40" dirty="0">
                <a:latin typeface="Tw Cen MT"/>
                <a:cs typeface="Tw Cen MT"/>
              </a:rPr>
              <a:t>N</a:t>
            </a:r>
            <a:r>
              <a:rPr sz="4800" spc="0" dirty="0">
                <a:latin typeface="Tw Cen MT"/>
                <a:cs typeface="Tw Cen MT"/>
              </a:rPr>
              <a:t>A</a:t>
            </a:r>
            <a:r>
              <a:rPr sz="4800" spc="-270" dirty="0">
                <a:latin typeface="Tw Cen MT"/>
                <a:cs typeface="Tw Cen MT"/>
              </a:rPr>
              <a:t>L</a:t>
            </a:r>
            <a:r>
              <a:rPr sz="4800" spc="-80" dirty="0">
                <a:latin typeface="Tw Cen MT"/>
                <a:cs typeface="Tw Cen MT"/>
              </a:rPr>
              <a:t>Y</a:t>
            </a:r>
            <a:r>
              <a:rPr sz="4800" spc="0" dirty="0">
                <a:latin typeface="Tw Cen MT"/>
                <a:cs typeface="Tw Cen MT"/>
              </a:rPr>
              <a:t>S</a:t>
            </a:r>
            <a:r>
              <a:rPr sz="4800" spc="45" dirty="0">
                <a:latin typeface="Tw Cen MT"/>
                <a:cs typeface="Tw Cen MT"/>
              </a:rPr>
              <a:t>I</a:t>
            </a:r>
            <a:r>
              <a:rPr sz="4800" spc="0" dirty="0">
                <a:latin typeface="Tw Cen MT"/>
                <a:cs typeface="Tw Cen MT"/>
              </a:rPr>
              <a:t>S W</a:t>
            </a:r>
            <a:r>
              <a:rPr sz="4800" spc="45" dirty="0">
                <a:latin typeface="Tw Cen MT"/>
                <a:cs typeface="Tw Cen MT"/>
              </a:rPr>
              <a:t>I</a:t>
            </a:r>
            <a:r>
              <a:rPr sz="4800" spc="-30" dirty="0">
                <a:latin typeface="Tw Cen MT"/>
                <a:cs typeface="Tw Cen MT"/>
              </a:rPr>
              <a:t>T</a:t>
            </a:r>
            <a:r>
              <a:rPr sz="4800" spc="0" dirty="0">
                <a:latin typeface="Tw Cen MT"/>
                <a:cs typeface="Tw Cen MT"/>
              </a:rPr>
              <a:t>H</a:t>
            </a:r>
            <a:r>
              <a:rPr sz="4800" spc="-25" dirty="0">
                <a:latin typeface="Tw Cen MT"/>
                <a:cs typeface="Tw Cen MT"/>
              </a:rPr>
              <a:t> </a:t>
            </a:r>
            <a:r>
              <a:rPr sz="4800" spc="0" dirty="0">
                <a:latin typeface="Tw Cen MT"/>
                <a:cs typeface="Tw Cen MT"/>
              </a:rPr>
              <a:t>A</a:t>
            </a:r>
            <a:r>
              <a:rPr sz="4800" spc="-400" dirty="0">
                <a:latin typeface="Tw Cen MT"/>
                <a:cs typeface="Tw Cen MT"/>
              </a:rPr>
              <a:t>P</a:t>
            </a:r>
            <a:r>
              <a:rPr sz="4800" spc="-200" dirty="0">
                <a:latin typeface="Tw Cen MT"/>
                <a:cs typeface="Tw Cen MT"/>
              </a:rPr>
              <a:t>A</a:t>
            </a:r>
            <a:r>
              <a:rPr sz="4800" spc="0" dirty="0">
                <a:latin typeface="Tw Cen MT"/>
                <a:cs typeface="Tw Cen MT"/>
              </a:rPr>
              <a:t>CH</a:t>
            </a:r>
            <a:r>
              <a:rPr sz="4800" spc="-25" dirty="0">
                <a:latin typeface="Tw Cen MT"/>
                <a:cs typeface="Tw Cen MT"/>
              </a:rPr>
              <a:t>E</a:t>
            </a:r>
            <a:r>
              <a:rPr sz="4800" spc="-30" dirty="0">
                <a:latin typeface="Tw Cen MT"/>
                <a:cs typeface="Tw Cen MT"/>
              </a:rPr>
              <a:t> </a:t>
            </a:r>
            <a:r>
              <a:rPr sz="4800" spc="0" dirty="0">
                <a:latin typeface="Tw Cen MT"/>
                <a:cs typeface="Tw Cen MT"/>
              </a:rPr>
              <a:t>S</a:t>
            </a:r>
            <a:r>
              <a:rPr sz="4800" spc="-400" dirty="0">
                <a:latin typeface="Tw Cen MT"/>
                <a:cs typeface="Tw Cen MT"/>
              </a:rPr>
              <a:t>P</a:t>
            </a:r>
            <a:r>
              <a:rPr sz="4800" spc="0" dirty="0">
                <a:latin typeface="Tw Cen MT"/>
                <a:cs typeface="Tw Cen MT"/>
              </a:rPr>
              <a:t>A</a:t>
            </a:r>
            <a:r>
              <a:rPr sz="4800" spc="-30" dirty="0">
                <a:latin typeface="Tw Cen MT"/>
                <a:cs typeface="Tw Cen MT"/>
              </a:rPr>
              <a:t>RK</a:t>
            </a:r>
            <a:endParaRPr sz="4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3287" y="4114800"/>
            <a:ext cx="2770505" cy="7029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8100">
              <a:lnSpc>
                <a:spcPct val="155300"/>
              </a:lnSpc>
            </a:pPr>
            <a:r>
              <a:rPr sz="2200" spc="-45" dirty="0">
                <a:solidFill>
                  <a:srgbClr val="7F7F7F"/>
                </a:solidFill>
                <a:latin typeface="Tw Cen MT"/>
                <a:cs typeface="Tw Cen MT"/>
              </a:rPr>
              <a:t>A</a:t>
            </a:r>
            <a:r>
              <a:rPr sz="2200" spc="-60" dirty="0">
                <a:solidFill>
                  <a:srgbClr val="7F7F7F"/>
                </a:solidFill>
                <a:latin typeface="Tw Cen MT"/>
                <a:cs typeface="Tw Cen MT"/>
              </a:rPr>
              <a:t>L</a:t>
            </a:r>
            <a:r>
              <a:rPr sz="2200" spc="25" dirty="0">
                <a:solidFill>
                  <a:srgbClr val="7F7F7F"/>
                </a:solidFill>
                <a:latin typeface="Tw Cen MT"/>
                <a:cs typeface="Tw Cen MT"/>
              </a:rPr>
              <a:t>E</a:t>
            </a:r>
            <a:r>
              <a:rPr sz="2200" spc="-30" dirty="0">
                <a:solidFill>
                  <a:srgbClr val="7F7F7F"/>
                </a:solidFill>
                <a:latin typeface="Tw Cen MT"/>
                <a:cs typeface="Tw Cen MT"/>
              </a:rPr>
              <a:t>X</a:t>
            </a:r>
            <a:r>
              <a:rPr sz="2200" spc="25" dirty="0">
                <a:solidFill>
                  <a:srgbClr val="7F7F7F"/>
                </a:solidFill>
                <a:latin typeface="Tw Cen MT"/>
                <a:cs typeface="Tw Cen MT"/>
              </a:rPr>
              <a:t>E</a:t>
            </a:r>
            <a:r>
              <a:rPr sz="2200" spc="-15" dirty="0">
                <a:solidFill>
                  <a:srgbClr val="7F7F7F"/>
                </a:solidFill>
                <a:latin typeface="Tw Cen MT"/>
                <a:cs typeface="Tw Cen MT"/>
              </a:rPr>
              <a:t>Y</a:t>
            </a:r>
            <a:r>
              <a:rPr sz="2200" spc="-25" dirty="0">
                <a:solidFill>
                  <a:srgbClr val="7F7F7F"/>
                </a:solidFill>
                <a:latin typeface="Tw Cen MT"/>
                <a:cs typeface="Tw Cen MT"/>
              </a:rPr>
              <a:t> </a:t>
            </a:r>
            <a:r>
              <a:rPr sz="2200" spc="0" dirty="0">
                <a:solidFill>
                  <a:srgbClr val="7F7F7F"/>
                </a:solidFill>
                <a:latin typeface="Tw Cen MT"/>
                <a:cs typeface="Tw Cen MT"/>
              </a:rPr>
              <a:t>S</a:t>
            </a:r>
            <a:r>
              <a:rPr sz="2200" spc="-30" dirty="0">
                <a:solidFill>
                  <a:srgbClr val="7F7F7F"/>
                </a:solidFill>
                <a:latin typeface="Tw Cen MT"/>
                <a:cs typeface="Tw Cen MT"/>
              </a:rPr>
              <a:t>V</a:t>
            </a:r>
            <a:r>
              <a:rPr sz="2200" spc="-130" dirty="0">
                <a:solidFill>
                  <a:srgbClr val="7F7F7F"/>
                </a:solidFill>
                <a:latin typeface="Tw Cen MT"/>
                <a:cs typeface="Tw Cen MT"/>
              </a:rPr>
              <a:t>YA</a:t>
            </a:r>
            <a:r>
              <a:rPr sz="2200" spc="25" dirty="0">
                <a:solidFill>
                  <a:srgbClr val="7F7F7F"/>
                </a:solidFill>
                <a:latin typeface="Tw Cen MT"/>
                <a:cs typeface="Tw Cen MT"/>
              </a:rPr>
              <a:t>T</a:t>
            </a:r>
            <a:r>
              <a:rPr sz="2200" spc="-30" dirty="0">
                <a:solidFill>
                  <a:srgbClr val="7F7F7F"/>
                </a:solidFill>
                <a:latin typeface="Tw Cen MT"/>
                <a:cs typeface="Tw Cen MT"/>
              </a:rPr>
              <a:t>K</a:t>
            </a:r>
            <a:r>
              <a:rPr sz="2200" spc="-20" dirty="0">
                <a:solidFill>
                  <a:srgbClr val="7F7F7F"/>
                </a:solidFill>
                <a:latin typeface="Tw Cen MT"/>
                <a:cs typeface="Tw Cen MT"/>
              </a:rPr>
              <a:t>O</a:t>
            </a:r>
            <a:r>
              <a:rPr sz="2200" spc="-30" dirty="0">
                <a:solidFill>
                  <a:srgbClr val="7F7F7F"/>
                </a:solidFill>
                <a:latin typeface="Tw Cen MT"/>
                <a:cs typeface="Tw Cen MT"/>
              </a:rPr>
              <a:t>V</a:t>
            </a:r>
            <a:r>
              <a:rPr sz="2200" spc="-15" dirty="0">
                <a:solidFill>
                  <a:srgbClr val="7F7F7F"/>
                </a:solidFill>
                <a:latin typeface="Tw Cen MT"/>
                <a:cs typeface="Tw Cen MT"/>
              </a:rPr>
              <a:t>S</a:t>
            </a:r>
            <a:r>
              <a:rPr sz="2200" spc="-30" dirty="0">
                <a:solidFill>
                  <a:srgbClr val="7F7F7F"/>
                </a:solidFill>
                <a:latin typeface="Tw Cen MT"/>
                <a:cs typeface="Tw Cen MT"/>
              </a:rPr>
              <a:t>K</a:t>
            </a:r>
            <a:r>
              <a:rPr sz="2200" spc="15" dirty="0">
                <a:solidFill>
                  <a:srgbClr val="7F7F7F"/>
                </a:solidFill>
                <a:latin typeface="Tw Cen MT"/>
                <a:cs typeface="Tw Cen MT"/>
              </a:rPr>
              <a:t>I</a:t>
            </a:r>
            <a:r>
              <a:rPr sz="2200" spc="-15" dirty="0">
                <a:solidFill>
                  <a:srgbClr val="7F7F7F"/>
                </a:solidFill>
                <a:latin typeface="Tw Cen MT"/>
                <a:cs typeface="Tw Cen MT"/>
              </a:rPr>
              <a:t>Y</a:t>
            </a:r>
            <a:r>
              <a:rPr sz="2200" spc="-10" dirty="0">
                <a:solidFill>
                  <a:srgbClr val="7F7F7F"/>
                </a:solidFill>
                <a:latin typeface="Tw Cen MT"/>
                <a:cs typeface="Tw Cen MT"/>
              </a:rPr>
              <a:t> </a:t>
            </a:r>
            <a:endParaRPr sz="2200" dirty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72870">
              <a:lnSpc>
                <a:spcPct val="100000"/>
              </a:lnSpc>
            </a:pPr>
            <a:r>
              <a:rPr sz="3600" spc="-20" dirty="0">
                <a:latin typeface="Tw Cen MT"/>
                <a:cs typeface="Tw Cen MT"/>
              </a:rPr>
              <a:t>R</a:t>
            </a:r>
            <a:r>
              <a:rPr sz="3600" spc="0" dirty="0">
                <a:latin typeface="Tw Cen MT"/>
                <a:cs typeface="Tw Cen MT"/>
              </a:rPr>
              <a:t>E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0" dirty="0">
                <a:latin typeface="Tw Cen MT"/>
                <a:cs typeface="Tw Cen MT"/>
              </a:rPr>
              <a:t>L-T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-10" dirty="0">
                <a:latin typeface="Tw Cen MT"/>
                <a:cs typeface="Tw Cen MT"/>
              </a:rPr>
              <a:t>M</a:t>
            </a:r>
            <a:r>
              <a:rPr sz="3600" spc="-20" dirty="0">
                <a:latin typeface="Tw Cen MT"/>
                <a:cs typeface="Tw Cen MT"/>
              </a:rPr>
              <a:t>E</a:t>
            </a:r>
            <a:r>
              <a:rPr sz="3600" spc="-175" dirty="0">
                <a:latin typeface="Tw Cen MT"/>
                <a:cs typeface="Tw Cen MT"/>
              </a:rPr>
              <a:t> 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30" dirty="0">
                <a:latin typeface="Tw Cen MT"/>
                <a:cs typeface="Tw Cen MT"/>
              </a:rPr>
              <a:t>N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204" dirty="0">
                <a:latin typeface="Tw Cen MT"/>
                <a:cs typeface="Tw Cen MT"/>
              </a:rPr>
              <a:t>L</a:t>
            </a:r>
            <a:r>
              <a:rPr sz="3600" spc="-10" dirty="0">
                <a:latin typeface="Tw Cen MT"/>
                <a:cs typeface="Tw Cen MT"/>
              </a:rPr>
              <a:t>Y</a:t>
            </a:r>
            <a:r>
              <a:rPr sz="3600" spc="-20" dirty="0">
                <a:latin typeface="Tw Cen MT"/>
                <a:cs typeface="Tw Cen MT"/>
              </a:rPr>
              <a:t>S</a:t>
            </a:r>
            <a:r>
              <a:rPr sz="3600" spc="0" dirty="0">
                <a:latin typeface="Tw Cen MT"/>
                <a:cs typeface="Tw Cen MT"/>
              </a:rPr>
              <a:t>ES</a:t>
            </a:r>
            <a:r>
              <a:rPr sz="3600" spc="-95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W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0" dirty="0">
                <a:latin typeface="Tw Cen MT"/>
                <a:cs typeface="Tw Cen MT"/>
              </a:rPr>
              <a:t>TH</a:t>
            </a:r>
            <a:r>
              <a:rPr sz="3600" spc="-70" dirty="0">
                <a:latin typeface="Tw Cen MT"/>
                <a:cs typeface="Tw Cen MT"/>
              </a:rPr>
              <a:t> 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300" dirty="0">
                <a:latin typeface="Tw Cen MT"/>
                <a:cs typeface="Tw Cen MT"/>
              </a:rPr>
              <a:t>P</a:t>
            </a:r>
            <a:r>
              <a:rPr sz="3600" spc="-75" dirty="0">
                <a:latin typeface="Tw Cen MT"/>
                <a:cs typeface="Tw Cen MT"/>
              </a:rPr>
              <a:t>A</a:t>
            </a:r>
            <a:r>
              <a:rPr sz="3600" spc="25" dirty="0">
                <a:latin typeface="Tw Cen MT"/>
                <a:cs typeface="Tw Cen MT"/>
              </a:rPr>
              <a:t>CH</a:t>
            </a:r>
            <a:r>
              <a:rPr sz="3600" spc="-20" dirty="0">
                <a:latin typeface="Tw Cen MT"/>
                <a:cs typeface="Tw Cen MT"/>
              </a:rPr>
              <a:t>E</a:t>
            </a:r>
            <a:r>
              <a:rPr sz="3600" spc="-75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S</a:t>
            </a:r>
            <a:r>
              <a:rPr sz="3600" spc="-300" dirty="0">
                <a:latin typeface="Tw Cen MT"/>
                <a:cs typeface="Tw Cen MT"/>
              </a:rPr>
              <a:t>P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20" dirty="0">
                <a:latin typeface="Tw Cen MT"/>
                <a:cs typeface="Tw Cen MT"/>
              </a:rPr>
              <a:t>RK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2514" y="1851073"/>
            <a:ext cx="9977120" cy="440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900" spc="35" dirty="0">
                <a:latin typeface="Tw Cen MT"/>
                <a:cs typeface="Tw Cen MT"/>
              </a:rPr>
              <a:t>M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15" dirty="0">
                <a:latin typeface="Tw Cen MT"/>
                <a:cs typeface="Tw Cen MT"/>
              </a:rPr>
              <a:t>Y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50" dirty="0">
                <a:latin typeface="Tw Cen MT"/>
                <a:cs typeface="Tw Cen MT"/>
              </a:rPr>
              <a:t>PP</a:t>
            </a:r>
            <a:r>
              <a:rPr sz="1900" spc="-45" dirty="0">
                <a:latin typeface="Tw Cen MT"/>
                <a:cs typeface="Tw Cen MT"/>
              </a:rPr>
              <a:t>L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50" dirty="0">
                <a:latin typeface="Tw Cen MT"/>
                <a:cs typeface="Tw Cen MT"/>
              </a:rPr>
              <a:t>C</a:t>
            </a:r>
            <a:r>
              <a:rPr sz="1900" spc="-150" dirty="0">
                <a:latin typeface="Tw Cen MT"/>
                <a:cs typeface="Tw Cen MT"/>
              </a:rPr>
              <a:t>A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20" dirty="0">
                <a:latin typeface="Tw Cen MT"/>
                <a:cs typeface="Tw Cen MT"/>
              </a:rPr>
              <a:t>O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0" dirty="0">
                <a:latin typeface="Tw Cen MT"/>
                <a:cs typeface="Tw Cen MT"/>
              </a:rPr>
              <a:t>S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50" dirty="0">
                <a:latin typeface="Tw Cen MT"/>
                <a:cs typeface="Tw Cen MT"/>
              </a:rPr>
              <a:t>B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45" dirty="0">
                <a:latin typeface="Tw Cen MT"/>
                <a:cs typeface="Tw Cen MT"/>
              </a:rPr>
              <a:t>EF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10" dirty="0">
                <a:latin typeface="Tw Cen MT"/>
                <a:cs typeface="Tw Cen MT"/>
              </a:rPr>
              <a:t>T</a:t>
            </a:r>
            <a:r>
              <a:rPr sz="1900" spc="40" dirty="0">
                <a:latin typeface="Tw Cen MT"/>
                <a:cs typeface="Tw Cen MT"/>
              </a:rPr>
              <a:t> </a:t>
            </a:r>
            <a:r>
              <a:rPr sz="1900" spc="-45" dirty="0">
                <a:latin typeface="Tw Cen MT"/>
                <a:cs typeface="Tw Cen MT"/>
              </a:rPr>
              <a:t>F</a:t>
            </a:r>
            <a:r>
              <a:rPr sz="1900" spc="50" dirty="0">
                <a:latin typeface="Tw Cen MT"/>
                <a:cs typeface="Tw Cen MT"/>
              </a:rPr>
              <a:t>R</a:t>
            </a:r>
            <a:r>
              <a:rPr sz="1900" spc="20" dirty="0">
                <a:latin typeface="Tw Cen MT"/>
                <a:cs typeface="Tw Cen MT"/>
              </a:rPr>
              <a:t>O</a:t>
            </a:r>
            <a:r>
              <a:rPr sz="1900" spc="-15" dirty="0">
                <a:latin typeface="Tw Cen MT"/>
                <a:cs typeface="Tw Cen MT"/>
              </a:rPr>
              <a:t>M</a:t>
            </a:r>
            <a:r>
              <a:rPr sz="1900" spc="-90" dirty="0">
                <a:latin typeface="Tw Cen MT"/>
                <a:cs typeface="Tw Cen MT"/>
              </a:rPr>
              <a:t> </a:t>
            </a:r>
            <a:r>
              <a:rPr sz="1900" spc="-150" dirty="0">
                <a:latin typeface="Tw Cen MT"/>
                <a:cs typeface="Tw Cen MT"/>
              </a:rPr>
              <a:t>A</a:t>
            </a:r>
            <a:r>
              <a:rPr sz="1900" spc="-50" dirty="0">
                <a:latin typeface="Tw Cen MT"/>
                <a:cs typeface="Tw Cen MT"/>
              </a:rPr>
              <a:t>C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15" dirty="0">
                <a:latin typeface="Tw Cen MT"/>
                <a:cs typeface="Tw Cen MT"/>
              </a:rPr>
              <a:t>G</a:t>
            </a:r>
            <a:r>
              <a:rPr sz="1900" spc="210" dirty="0">
                <a:latin typeface="Tw Cen MT"/>
                <a:cs typeface="Tw Cen MT"/>
              </a:rPr>
              <a:t> </a:t>
            </a:r>
            <a:r>
              <a:rPr sz="1900" spc="20" dirty="0">
                <a:latin typeface="Tw Cen MT"/>
                <a:cs typeface="Tw Cen MT"/>
              </a:rPr>
              <a:t>O</a:t>
            </a:r>
            <a:r>
              <a:rPr sz="1900" spc="-15" dirty="0">
                <a:latin typeface="Tw Cen MT"/>
                <a:cs typeface="Tw Cen MT"/>
              </a:rPr>
              <a:t>N</a:t>
            </a:r>
            <a:r>
              <a:rPr sz="1900" spc="-95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D</a:t>
            </a:r>
            <a:r>
              <a:rPr sz="1900" spc="-150" dirty="0">
                <a:latin typeface="Tw Cen MT"/>
                <a:cs typeface="Tw Cen MT"/>
              </a:rPr>
              <a:t>A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0" dirty="0">
                <a:latin typeface="Tw Cen MT"/>
                <a:cs typeface="Tw Cen MT"/>
              </a:rPr>
              <a:t>A</a:t>
            </a:r>
            <a:r>
              <a:rPr sz="1900" spc="125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0" dirty="0">
                <a:latin typeface="Tw Cen MT"/>
                <a:cs typeface="Tw Cen MT"/>
              </a:rPr>
              <a:t>S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50" dirty="0">
                <a:latin typeface="Tw Cen MT"/>
                <a:cs typeface="Tw Cen MT"/>
              </a:rPr>
              <a:t>S</a:t>
            </a:r>
            <a:r>
              <a:rPr sz="1900" spc="20" dirty="0">
                <a:latin typeface="Tw Cen MT"/>
                <a:cs typeface="Tw Cen MT"/>
              </a:rPr>
              <a:t>OO</a:t>
            </a:r>
            <a:r>
              <a:rPr sz="1900" spc="-15" dirty="0">
                <a:latin typeface="Tw Cen MT"/>
                <a:cs typeface="Tw Cen MT"/>
              </a:rPr>
              <a:t>N</a:t>
            </a:r>
            <a:r>
              <a:rPr sz="1900" spc="-195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0" dirty="0">
                <a:latin typeface="Tw Cen MT"/>
                <a:cs typeface="Tw Cen MT"/>
              </a:rPr>
              <a:t>S</a:t>
            </a:r>
            <a:r>
              <a:rPr sz="1900" spc="125" dirty="0">
                <a:latin typeface="Tw Cen MT"/>
                <a:cs typeface="Tw Cen MT"/>
              </a:rPr>
              <a:t> 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10" dirty="0">
                <a:latin typeface="Tw Cen MT"/>
                <a:cs typeface="Tw Cen MT"/>
              </a:rPr>
              <a:t>T</a:t>
            </a:r>
            <a:r>
              <a:rPr sz="1900" spc="-55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50" dirty="0">
                <a:latin typeface="Tw Cen MT"/>
                <a:cs typeface="Tw Cen MT"/>
              </a:rPr>
              <a:t>RR</a:t>
            </a:r>
            <a:r>
              <a:rPr sz="1900" spc="-25" dirty="0">
                <a:latin typeface="Tw Cen MT"/>
                <a:cs typeface="Tw Cen MT"/>
              </a:rPr>
              <a:t>I</a:t>
            </a:r>
            <a:r>
              <a:rPr sz="1900" spc="-65" dirty="0">
                <a:latin typeface="Tw Cen MT"/>
                <a:cs typeface="Tw Cen MT"/>
              </a:rPr>
              <a:t>V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0" dirty="0">
                <a:latin typeface="Tw Cen MT"/>
                <a:cs typeface="Tw Cen MT"/>
              </a:rPr>
              <a:t>S</a:t>
            </a:r>
            <a:endParaRPr sz="1900">
              <a:latin typeface="Tw Cen MT"/>
              <a:cs typeface="Tw Cen MT"/>
            </a:endParaRPr>
          </a:p>
          <a:p>
            <a:pPr>
              <a:lnSpc>
                <a:spcPts val="700"/>
              </a:lnSpc>
              <a:spcBef>
                <a:spcPts val="19"/>
              </a:spcBef>
              <a:buFont typeface="Arial"/>
              <a:buChar char="•"/>
            </a:pPr>
            <a:endParaRPr sz="700"/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25" dirty="0">
                <a:latin typeface="Tw Cen MT"/>
                <a:cs typeface="Tw Cen MT"/>
              </a:rPr>
              <a:t>O</a:t>
            </a:r>
            <a:r>
              <a:rPr sz="1700" spc="-10" dirty="0">
                <a:latin typeface="Tw Cen MT"/>
                <a:cs typeface="Tw Cen MT"/>
              </a:rPr>
              <a:t>T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0" dirty="0">
                <a:latin typeface="Tw Cen MT"/>
                <a:cs typeface="Tw Cen MT"/>
              </a:rPr>
              <a:t>A 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-50" dirty="0">
                <a:latin typeface="Tw Cen MT"/>
                <a:cs typeface="Tw Cen MT"/>
              </a:rPr>
              <a:t>Y</a:t>
            </a:r>
            <a:r>
              <a:rPr sz="1700" spc="45" dirty="0">
                <a:latin typeface="Tw Cen MT"/>
                <a:cs typeface="Tw Cen MT"/>
              </a:rPr>
              <a:t>P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30" dirty="0">
                <a:latin typeface="Tw Cen MT"/>
                <a:cs typeface="Tw Cen MT"/>
              </a:rPr>
              <a:t>CA</a:t>
            </a:r>
            <a:r>
              <a:rPr sz="1700" spc="-10" dirty="0">
                <a:latin typeface="Tw Cen MT"/>
                <a:cs typeface="Tw Cen MT"/>
              </a:rPr>
              <a:t>L</a:t>
            </a:r>
            <a:r>
              <a:rPr sz="1700" spc="7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CA</a:t>
            </a:r>
            <a:r>
              <a:rPr sz="1700" spc="45" dirty="0">
                <a:latin typeface="Tw Cen MT"/>
                <a:cs typeface="Tw Cen MT"/>
              </a:rPr>
              <a:t>S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85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F</a:t>
            </a:r>
            <a:r>
              <a:rPr sz="1700" spc="-25" dirty="0">
                <a:latin typeface="Tw Cen MT"/>
                <a:cs typeface="Tw Cen MT"/>
              </a:rPr>
              <a:t>O</a:t>
            </a:r>
            <a:r>
              <a:rPr sz="1700" spc="0" dirty="0">
                <a:latin typeface="Tw Cen MT"/>
                <a:cs typeface="Tw Cen MT"/>
              </a:rPr>
              <a:t>R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45" dirty="0">
                <a:latin typeface="Tw Cen MT"/>
                <a:cs typeface="Tw Cen MT"/>
              </a:rPr>
              <a:t>P</a:t>
            </a:r>
            <a:r>
              <a:rPr sz="1700" spc="-30" dirty="0">
                <a:latin typeface="Tw Cen MT"/>
                <a:cs typeface="Tw Cen MT"/>
              </a:rPr>
              <a:t>H</a:t>
            </a:r>
            <a:r>
              <a:rPr sz="1700" spc="-50" dirty="0">
                <a:latin typeface="Tw Cen MT"/>
                <a:cs typeface="Tw Cen MT"/>
              </a:rPr>
              <a:t>Y</a:t>
            </a:r>
            <a:r>
              <a:rPr sz="1700" spc="45" dirty="0">
                <a:latin typeface="Tw Cen MT"/>
                <a:cs typeface="Tw Cen MT"/>
              </a:rPr>
              <a:t>S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30" dirty="0">
                <a:latin typeface="Tw Cen MT"/>
                <a:cs typeface="Tw Cen MT"/>
              </a:rPr>
              <a:t>C</a:t>
            </a:r>
            <a:r>
              <a:rPr sz="1700" spc="0" dirty="0">
                <a:latin typeface="Tw Cen MT"/>
                <a:cs typeface="Tw Cen MT"/>
              </a:rPr>
              <a:t>S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45" dirty="0">
                <a:latin typeface="Tw Cen MT"/>
                <a:cs typeface="Tw Cen MT"/>
              </a:rPr>
              <a:t>A</a:t>
            </a:r>
            <a:r>
              <a:rPr sz="1700" spc="-65" dirty="0">
                <a:latin typeface="Tw Cen MT"/>
                <a:cs typeface="Tw Cen MT"/>
              </a:rPr>
              <a:t>L</a:t>
            </a:r>
            <a:r>
              <a:rPr sz="1700" spc="-50" dirty="0">
                <a:latin typeface="Tw Cen MT"/>
                <a:cs typeface="Tw Cen MT"/>
              </a:rPr>
              <a:t>Y</a:t>
            </a:r>
            <a:r>
              <a:rPr sz="1700" spc="45" dirty="0">
                <a:latin typeface="Tw Cen MT"/>
                <a:cs typeface="Tw Cen MT"/>
              </a:rPr>
              <a:t>S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0" dirty="0">
                <a:latin typeface="Tw Cen MT"/>
                <a:cs typeface="Tw Cen MT"/>
              </a:rPr>
              <a:t>S</a:t>
            </a:r>
            <a:r>
              <a:rPr sz="1700" spc="80" dirty="0">
                <a:latin typeface="Tw Cen MT"/>
                <a:cs typeface="Tw Cen MT"/>
              </a:rPr>
              <a:t> </a:t>
            </a:r>
            <a:r>
              <a:rPr sz="1700" spc="-130" dirty="0">
                <a:latin typeface="Tw Cen MT"/>
                <a:cs typeface="Tw Cen MT"/>
              </a:rPr>
              <a:t>A</a:t>
            </a:r>
            <a:r>
              <a:rPr sz="1700" spc="-10" dirty="0">
                <a:latin typeface="Tw Cen MT"/>
                <a:cs typeface="Tw Cen MT"/>
              </a:rPr>
              <a:t>T</a:t>
            </a:r>
            <a:r>
              <a:rPr sz="1700" spc="9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C</a:t>
            </a:r>
            <a:r>
              <a:rPr sz="1700" spc="-10" dirty="0">
                <a:latin typeface="Tw Cen MT"/>
                <a:cs typeface="Tw Cen MT"/>
              </a:rPr>
              <a:t>M</a:t>
            </a:r>
            <a:r>
              <a:rPr sz="1700" spc="45" dirty="0">
                <a:latin typeface="Tw Cen MT"/>
                <a:cs typeface="Tw Cen MT"/>
              </a:rPr>
              <a:t>S</a:t>
            </a:r>
            <a:r>
              <a:rPr sz="1700" spc="0" dirty="0">
                <a:latin typeface="Tw Cen MT"/>
                <a:cs typeface="Tw Cen MT"/>
              </a:rPr>
              <a:t>…</a:t>
            </a:r>
            <a:endParaRPr sz="1700">
              <a:latin typeface="Tw Cen MT"/>
              <a:cs typeface="Tw Cen MT"/>
            </a:endParaRPr>
          </a:p>
          <a:p>
            <a:pPr marL="698500" marR="12700" lvl="1" indent="-228600">
              <a:lnSpc>
                <a:spcPct val="112700"/>
              </a:lnSpc>
              <a:spcBef>
                <a:spcPts val="400"/>
              </a:spcBef>
              <a:buFont typeface="Arial"/>
              <a:buChar char="•"/>
              <a:tabLst>
                <a:tab pos="697865" algn="l"/>
              </a:tabLst>
            </a:pPr>
            <a:r>
              <a:rPr sz="1700" spc="-30" dirty="0">
                <a:latin typeface="Tw Cen MT"/>
                <a:cs typeface="Tw Cen MT"/>
              </a:rPr>
              <a:t>HO</a:t>
            </a:r>
            <a:r>
              <a:rPr sz="1700" spc="-20" dirty="0">
                <a:latin typeface="Tw Cen MT"/>
                <a:cs typeface="Tw Cen MT"/>
              </a:rPr>
              <a:t>W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30" dirty="0">
                <a:latin typeface="Tw Cen MT"/>
                <a:cs typeface="Tw Cen MT"/>
              </a:rPr>
              <a:t>V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0" dirty="0">
                <a:latin typeface="Tw Cen MT"/>
                <a:cs typeface="Tw Cen MT"/>
              </a:rPr>
              <a:t>,</a:t>
            </a:r>
            <a:r>
              <a:rPr sz="1700" spc="55" dirty="0">
                <a:latin typeface="Tw Cen MT"/>
                <a:cs typeface="Tw Cen MT"/>
              </a:rPr>
              <a:t> 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10" dirty="0">
                <a:latin typeface="Tw Cen MT"/>
                <a:cs typeface="Tw Cen MT"/>
              </a:rPr>
              <a:t>T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COU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0" dirty="0">
                <a:latin typeface="Tw Cen MT"/>
                <a:cs typeface="Tw Cen MT"/>
              </a:rPr>
              <a:t>D </a:t>
            </a:r>
            <a:r>
              <a:rPr sz="1700" spc="50" dirty="0">
                <a:latin typeface="Tw Cen MT"/>
                <a:cs typeface="Tw Cen MT"/>
              </a:rPr>
              <a:t>B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0" dirty="0">
                <a:latin typeface="Tw Cen MT"/>
                <a:cs typeface="Tw Cen MT"/>
              </a:rPr>
              <a:t>A </a:t>
            </a:r>
            <a:r>
              <a:rPr sz="1700" spc="50" dirty="0">
                <a:latin typeface="Tw Cen MT"/>
                <a:cs typeface="Tw Cen MT"/>
              </a:rPr>
              <a:t>P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-55" dirty="0">
                <a:latin typeface="Tw Cen MT"/>
                <a:cs typeface="Tw Cen MT"/>
              </a:rPr>
              <a:t>FE</a:t>
            </a:r>
            <a:r>
              <a:rPr sz="1700" spc="-30" dirty="0">
                <a:latin typeface="Tw Cen MT"/>
                <a:cs typeface="Tw Cen MT"/>
              </a:rPr>
              <a:t>C</a:t>
            </a:r>
            <a:r>
              <a:rPr sz="1700" spc="-10" dirty="0">
                <a:latin typeface="Tw Cen MT"/>
                <a:cs typeface="Tw Cen MT"/>
              </a:rPr>
              <a:t>T</a:t>
            </a:r>
            <a:r>
              <a:rPr sz="1700" spc="85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F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10" dirty="0">
                <a:latin typeface="Tw Cen MT"/>
                <a:cs typeface="Tw Cen MT"/>
              </a:rPr>
              <a:t>T</a:t>
            </a:r>
            <a:r>
              <a:rPr sz="1700" spc="85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F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0" dirty="0">
                <a:latin typeface="Tw Cen MT"/>
                <a:cs typeface="Tw Cen MT"/>
              </a:rPr>
              <a:t>R</a:t>
            </a:r>
            <a:r>
              <a:rPr sz="1700" spc="80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50" dirty="0">
                <a:latin typeface="Tw Cen MT"/>
                <a:cs typeface="Tw Cen MT"/>
              </a:rPr>
              <a:t>X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30" dirty="0">
                <a:latin typeface="Tw Cen MT"/>
                <a:cs typeface="Tw Cen MT"/>
              </a:rPr>
              <a:t>C</a:t>
            </a:r>
            <a:r>
              <a:rPr sz="1700" spc="0" dirty="0">
                <a:latin typeface="Tw Cen MT"/>
                <a:cs typeface="Tw Cen MT"/>
              </a:rPr>
              <a:t>A </a:t>
            </a:r>
            <a:r>
              <a:rPr sz="1700" spc="-30" dirty="0">
                <a:latin typeface="Tw Cen MT"/>
                <a:cs typeface="Tw Cen MT"/>
              </a:rPr>
              <a:t>HO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8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0" dirty="0">
                <a:latin typeface="Tw Cen MT"/>
                <a:cs typeface="Tw Cen MT"/>
              </a:rPr>
              <a:t>R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10" dirty="0">
                <a:latin typeface="Tw Cen MT"/>
                <a:cs typeface="Tw Cen MT"/>
              </a:rPr>
              <a:t>Y</a:t>
            </a:r>
            <a:r>
              <a:rPr sz="1700" spc="9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-45" dirty="0">
                <a:latin typeface="Tw Cen MT"/>
                <a:cs typeface="Tw Cen MT"/>
              </a:rPr>
              <a:t>H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0" dirty="0">
                <a:latin typeface="Tw Cen MT"/>
                <a:cs typeface="Tw Cen MT"/>
              </a:rPr>
              <a:t>R</a:t>
            </a:r>
            <a:r>
              <a:rPr sz="1700" spc="80" dirty="0">
                <a:latin typeface="Tw Cen MT"/>
                <a:cs typeface="Tw Cen MT"/>
              </a:rPr>
              <a:t> </a:t>
            </a:r>
            <a:r>
              <a:rPr sz="1700" spc="35" dirty="0">
                <a:latin typeface="Tw Cen MT"/>
                <a:cs typeface="Tw Cen MT"/>
              </a:rPr>
              <a:t>“</a:t>
            </a:r>
            <a:r>
              <a:rPr sz="1700" spc="-30" dirty="0">
                <a:latin typeface="Tw Cen MT"/>
                <a:cs typeface="Tw Cen MT"/>
              </a:rPr>
              <a:t>H</a:t>
            </a:r>
            <a:r>
              <a:rPr sz="1700" spc="-10" dirty="0">
                <a:latin typeface="Tw Cen MT"/>
                <a:cs typeface="Tw Cen MT"/>
              </a:rPr>
              <a:t>O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10" dirty="0">
                <a:latin typeface="Tw Cen MT"/>
                <a:cs typeface="Tw Cen MT"/>
              </a:rPr>
              <a:t>”</a:t>
            </a:r>
            <a:r>
              <a:rPr sz="1700" spc="-25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-50" dirty="0">
                <a:latin typeface="Tw Cen MT"/>
                <a:cs typeface="Tw Cen MT"/>
              </a:rPr>
              <a:t>Y</a:t>
            </a:r>
            <a:r>
              <a:rPr sz="1700" spc="45" dirty="0">
                <a:latin typeface="Tw Cen MT"/>
                <a:cs typeface="Tw Cen MT"/>
              </a:rPr>
              <a:t>P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85" dirty="0">
                <a:latin typeface="Tw Cen MT"/>
                <a:cs typeface="Tw Cen MT"/>
              </a:rPr>
              <a:t> </a:t>
            </a:r>
            <a:r>
              <a:rPr sz="1700" spc="45" dirty="0">
                <a:latin typeface="Tw Cen MT"/>
                <a:cs typeface="Tw Cen MT"/>
              </a:rPr>
              <a:t>S</a:t>
            </a:r>
            <a:r>
              <a:rPr sz="1700" spc="-50" dirty="0">
                <a:latin typeface="Tw Cen MT"/>
                <a:cs typeface="Tw Cen MT"/>
              </a:rPr>
              <a:t>Y</a:t>
            </a:r>
            <a:r>
              <a:rPr sz="1700" spc="45" dirty="0">
                <a:latin typeface="Tw Cen MT"/>
                <a:cs typeface="Tw Cen MT"/>
              </a:rPr>
              <a:t>S</a:t>
            </a:r>
            <a:r>
              <a:rPr sz="1700" spc="-55" dirty="0">
                <a:latin typeface="Tw Cen MT"/>
                <a:cs typeface="Tw Cen MT"/>
              </a:rPr>
              <a:t>TE</a:t>
            </a:r>
            <a:r>
              <a:rPr sz="1700" spc="-25" dirty="0">
                <a:latin typeface="Tw Cen MT"/>
                <a:cs typeface="Tw Cen MT"/>
              </a:rPr>
              <a:t>M</a:t>
            </a:r>
            <a:r>
              <a:rPr sz="1700" spc="0" dirty="0">
                <a:latin typeface="Tw Cen MT"/>
                <a:cs typeface="Tw Cen MT"/>
              </a:rPr>
              <a:t>S 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-10" dirty="0">
                <a:latin typeface="Tw Cen MT"/>
                <a:cs typeface="Tw Cen MT"/>
              </a:rPr>
              <a:t>R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30" dirty="0">
                <a:latin typeface="Tw Cen MT"/>
                <a:cs typeface="Tw Cen MT"/>
              </a:rPr>
              <a:t>OM</a:t>
            </a:r>
            <a:r>
              <a:rPr sz="1700" spc="-45" dirty="0">
                <a:latin typeface="Tw Cen MT"/>
                <a:cs typeface="Tw Cen MT"/>
              </a:rPr>
              <a:t>A</a:t>
            </a:r>
            <a:r>
              <a:rPr sz="1700" spc="-65" dirty="0">
                <a:latin typeface="Tw Cen MT"/>
                <a:cs typeface="Tw Cen MT"/>
              </a:rPr>
              <a:t>L</a:t>
            </a:r>
            <a:r>
              <a:rPr sz="1700" spc="-10" dirty="0">
                <a:latin typeface="Tw Cen MT"/>
                <a:cs typeface="Tw Cen MT"/>
              </a:rPr>
              <a:t>Y</a:t>
            </a:r>
            <a:r>
              <a:rPr sz="1700" spc="90" dirty="0">
                <a:latin typeface="Tw Cen MT"/>
                <a:cs typeface="Tw Cen MT"/>
              </a:rPr>
              <a:t> </a:t>
            </a:r>
            <a:r>
              <a:rPr sz="1700" spc="-45" dirty="0">
                <a:latin typeface="Tw Cen MT"/>
                <a:cs typeface="Tw Cen MT"/>
              </a:rPr>
              <a:t>D</a:t>
            </a:r>
            <a:r>
              <a:rPr sz="1700" spc="-55" dirty="0">
                <a:latin typeface="Tw Cen MT"/>
                <a:cs typeface="Tw Cen MT"/>
              </a:rPr>
              <a:t>ETE</a:t>
            </a:r>
            <a:r>
              <a:rPr sz="1700" spc="-45" dirty="0">
                <a:latin typeface="Tw Cen MT"/>
                <a:cs typeface="Tw Cen MT"/>
              </a:rPr>
              <a:t>C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25" dirty="0">
                <a:latin typeface="Tw Cen MT"/>
                <a:cs typeface="Tw Cen MT"/>
              </a:rPr>
              <a:t>O</a:t>
            </a:r>
            <a:r>
              <a:rPr sz="1700" spc="-15" dirty="0">
                <a:latin typeface="Tw Cen MT"/>
                <a:cs typeface="Tw Cen MT"/>
              </a:rPr>
              <a:t>N </a:t>
            </a:r>
            <a:r>
              <a:rPr sz="1700" spc="-17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DU</a:t>
            </a:r>
            <a:r>
              <a:rPr sz="1700" spc="45" dirty="0">
                <a:latin typeface="Tw Cen MT"/>
                <a:cs typeface="Tw Cen MT"/>
              </a:rPr>
              <a:t>R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15" dirty="0">
                <a:latin typeface="Tw Cen MT"/>
                <a:cs typeface="Tw Cen MT"/>
              </a:rPr>
              <a:t>G</a:t>
            </a:r>
            <a:r>
              <a:rPr sz="1700" spc="2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D</a:t>
            </a:r>
            <a:r>
              <a:rPr sz="1700" spc="-130" dirty="0">
                <a:latin typeface="Tw Cen MT"/>
                <a:cs typeface="Tw Cen MT"/>
              </a:rPr>
              <a:t>A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0" dirty="0">
                <a:latin typeface="Tw Cen MT"/>
                <a:cs typeface="Tw Cen MT"/>
              </a:rPr>
              <a:t>A </a:t>
            </a:r>
            <a:r>
              <a:rPr sz="1700" spc="-30" dirty="0">
                <a:latin typeface="Tw Cen MT"/>
                <a:cs typeface="Tw Cen MT"/>
              </a:rPr>
              <a:t>C</a:t>
            </a:r>
            <a:r>
              <a:rPr sz="1700" spc="-10" dirty="0">
                <a:latin typeface="Tw Cen MT"/>
                <a:cs typeface="Tw Cen MT"/>
              </a:rPr>
              <a:t>O</a:t>
            </a:r>
            <a:r>
              <a:rPr sz="1700" spc="35" dirty="0">
                <a:latin typeface="Tw Cen MT"/>
                <a:cs typeface="Tw Cen MT"/>
              </a:rPr>
              <a:t>LL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45" dirty="0">
                <a:latin typeface="Tw Cen MT"/>
                <a:cs typeface="Tw Cen MT"/>
              </a:rPr>
              <a:t>C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25" dirty="0">
                <a:latin typeface="Tw Cen MT"/>
                <a:cs typeface="Tw Cen MT"/>
              </a:rPr>
              <a:t>O</a:t>
            </a:r>
            <a:r>
              <a:rPr sz="1700" spc="-15" dirty="0">
                <a:latin typeface="Tw Cen MT"/>
                <a:cs typeface="Tw Cen MT"/>
              </a:rPr>
              <a:t>N</a:t>
            </a:r>
            <a:endParaRPr sz="1700">
              <a:latin typeface="Tw Cen MT"/>
              <a:cs typeface="Tw Cen MT"/>
            </a:endParaRPr>
          </a:p>
          <a:p>
            <a:pPr lvl="1">
              <a:lnSpc>
                <a:spcPts val="1100"/>
              </a:lnSpc>
              <a:spcBef>
                <a:spcPts val="60"/>
              </a:spcBef>
              <a:buFont typeface="Arial"/>
              <a:buChar char="•"/>
            </a:pPr>
            <a:endParaRPr sz="110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900" spc="50" dirty="0">
                <a:latin typeface="Tw Cen MT"/>
                <a:cs typeface="Tw Cen MT"/>
              </a:rPr>
              <a:t>S</a:t>
            </a:r>
            <a:r>
              <a:rPr sz="1900" spc="-150" dirty="0">
                <a:latin typeface="Tw Cen MT"/>
                <a:cs typeface="Tw Cen MT"/>
              </a:rPr>
              <a:t>P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40" dirty="0">
                <a:latin typeface="Tw Cen MT"/>
                <a:cs typeface="Tw Cen MT"/>
              </a:rPr>
              <a:t>R</a:t>
            </a:r>
            <a:r>
              <a:rPr sz="1900" spc="-15" dirty="0">
                <a:latin typeface="Tw Cen MT"/>
                <a:cs typeface="Tw Cen MT"/>
              </a:rPr>
              <a:t>K</a:t>
            </a:r>
            <a:r>
              <a:rPr sz="1900" spc="-75" dirty="0">
                <a:latin typeface="Tw Cen MT"/>
                <a:cs typeface="Tw Cen MT"/>
              </a:rPr>
              <a:t> </a:t>
            </a:r>
            <a:r>
              <a:rPr sz="1900" spc="40" dirty="0">
                <a:latin typeface="Tw Cen MT"/>
                <a:cs typeface="Tw Cen MT"/>
              </a:rPr>
              <a:t>S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40" dirty="0">
                <a:latin typeface="Tw Cen MT"/>
                <a:cs typeface="Tw Cen MT"/>
              </a:rPr>
              <a:t>R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15" dirty="0">
                <a:latin typeface="Tw Cen MT"/>
                <a:cs typeface="Tw Cen MT"/>
              </a:rPr>
              <a:t>M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15" dirty="0">
                <a:latin typeface="Tw Cen MT"/>
                <a:cs typeface="Tw Cen MT"/>
              </a:rPr>
              <a:t>G</a:t>
            </a:r>
            <a:r>
              <a:rPr sz="1900" spc="10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U</a:t>
            </a:r>
            <a:r>
              <a:rPr sz="1900" spc="40" dirty="0">
                <a:latin typeface="Tw Cen MT"/>
                <a:cs typeface="Tw Cen MT"/>
              </a:rPr>
              <a:t>S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0" dirty="0">
                <a:latin typeface="Tw Cen MT"/>
                <a:cs typeface="Tw Cen MT"/>
              </a:rPr>
              <a:t>S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0" dirty="0">
                <a:latin typeface="Tw Cen MT"/>
                <a:cs typeface="Tw Cen MT"/>
              </a:rPr>
              <a:t>A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C</a:t>
            </a:r>
            <a:r>
              <a:rPr sz="1900" spc="15" dirty="0">
                <a:latin typeface="Tw Cen MT"/>
                <a:cs typeface="Tw Cen MT"/>
              </a:rPr>
              <a:t>ON</a:t>
            </a:r>
            <a:r>
              <a:rPr sz="1900" spc="-50" dirty="0">
                <a:latin typeface="Tw Cen MT"/>
                <a:cs typeface="Tw Cen MT"/>
              </a:rPr>
              <a:t>C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40" dirty="0">
                <a:latin typeface="Tw Cen MT"/>
                <a:cs typeface="Tw Cen MT"/>
              </a:rPr>
              <a:t>P</a:t>
            </a:r>
            <a:r>
              <a:rPr sz="1900" spc="-10" dirty="0">
                <a:latin typeface="Tw Cen MT"/>
                <a:cs typeface="Tw Cen MT"/>
              </a:rPr>
              <a:t>T</a:t>
            </a:r>
            <a:r>
              <a:rPr sz="1900" spc="-60" dirty="0">
                <a:latin typeface="Tw Cen MT"/>
                <a:cs typeface="Tw Cen MT"/>
              </a:rPr>
              <a:t> </a:t>
            </a:r>
            <a:r>
              <a:rPr sz="1900" spc="15" dirty="0">
                <a:latin typeface="Tw Cen MT"/>
                <a:cs typeface="Tw Cen MT"/>
              </a:rPr>
              <a:t>O</a:t>
            </a:r>
            <a:r>
              <a:rPr sz="1900" spc="-10" dirty="0">
                <a:latin typeface="Tw Cen MT"/>
                <a:cs typeface="Tw Cen MT"/>
              </a:rPr>
              <a:t>F</a:t>
            </a:r>
            <a:r>
              <a:rPr sz="1900" spc="35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D</a:t>
            </a:r>
            <a:r>
              <a:rPr sz="1900" spc="45" dirty="0">
                <a:latin typeface="Tw Cen MT"/>
                <a:cs typeface="Tw Cen MT"/>
              </a:rPr>
              <a:t>S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45" dirty="0">
                <a:latin typeface="Tw Cen MT"/>
                <a:cs typeface="Tw Cen MT"/>
              </a:rPr>
              <a:t>R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35" dirty="0">
                <a:latin typeface="Tw Cen MT"/>
                <a:cs typeface="Tw Cen MT"/>
              </a:rPr>
              <a:t>M</a:t>
            </a:r>
            <a:r>
              <a:rPr sz="1900" spc="0" dirty="0">
                <a:latin typeface="Tw Cen MT"/>
                <a:cs typeface="Tw Cen MT"/>
              </a:rPr>
              <a:t>S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-20" dirty="0">
                <a:latin typeface="Tw Cen MT"/>
                <a:cs typeface="Tw Cen MT"/>
              </a:rPr>
              <a:t>(</a:t>
            </a:r>
            <a:r>
              <a:rPr sz="1900" spc="35" dirty="0">
                <a:latin typeface="Tw Cen MT"/>
                <a:cs typeface="Tw Cen MT"/>
              </a:rPr>
              <a:t>S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15" dirty="0">
                <a:latin typeface="Tw Cen MT"/>
                <a:cs typeface="Tw Cen MT"/>
              </a:rPr>
              <a:t>Q</a:t>
            </a:r>
            <a:r>
              <a:rPr sz="1900" spc="0" dirty="0">
                <a:latin typeface="Tw Cen MT"/>
                <a:cs typeface="Tw Cen MT"/>
              </a:rPr>
              <a:t>.</a:t>
            </a:r>
            <a:r>
              <a:rPr sz="1900" spc="-45" dirty="0">
                <a:latin typeface="Tw Cen MT"/>
                <a:cs typeface="Tw Cen MT"/>
              </a:rPr>
              <a:t> </a:t>
            </a:r>
            <a:r>
              <a:rPr sz="1900" spc="15" dirty="0">
                <a:latin typeface="Tw Cen MT"/>
                <a:cs typeface="Tw Cen MT"/>
              </a:rPr>
              <a:t>O</a:t>
            </a:r>
            <a:r>
              <a:rPr sz="1900" spc="-10" dirty="0">
                <a:latin typeface="Tw Cen MT"/>
                <a:cs typeface="Tw Cen MT"/>
              </a:rPr>
              <a:t>F</a:t>
            </a:r>
            <a:r>
              <a:rPr sz="1900" spc="-60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D</a:t>
            </a:r>
            <a:r>
              <a:rPr sz="1900" spc="-150" dirty="0">
                <a:latin typeface="Tw Cen MT"/>
                <a:cs typeface="Tw Cen MT"/>
              </a:rPr>
              <a:t>A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0" dirty="0">
                <a:latin typeface="Tw Cen MT"/>
                <a:cs typeface="Tw Cen MT"/>
              </a:rPr>
              <a:t>A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45" dirty="0">
                <a:latin typeface="Tw Cen MT"/>
                <a:cs typeface="Tw Cen MT"/>
              </a:rPr>
              <a:t>RR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50" dirty="0">
                <a:latin typeface="Tw Cen MT"/>
                <a:cs typeface="Tw Cen MT"/>
              </a:rPr>
              <a:t>V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15" dirty="0">
                <a:latin typeface="Tw Cen MT"/>
                <a:cs typeface="Tw Cen MT"/>
              </a:rPr>
              <a:t>G</a:t>
            </a:r>
            <a:r>
              <a:rPr sz="1900" spc="10" dirty="0">
                <a:latin typeface="Tw Cen MT"/>
                <a:cs typeface="Tw Cen MT"/>
              </a:rPr>
              <a:t> </a:t>
            </a:r>
            <a:r>
              <a:rPr sz="1900" spc="15" dirty="0">
                <a:latin typeface="Tw Cen MT"/>
                <a:cs typeface="Tw Cen MT"/>
              </a:rPr>
              <a:t>O</a:t>
            </a:r>
            <a:r>
              <a:rPr sz="1900" spc="-50" dirty="0">
                <a:latin typeface="Tw Cen MT"/>
                <a:cs typeface="Tw Cen MT"/>
              </a:rPr>
              <a:t>V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0" dirty="0">
                <a:latin typeface="Tw Cen MT"/>
                <a:cs typeface="Tw Cen MT"/>
              </a:rPr>
              <a:t>R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M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-5" dirty="0">
                <a:latin typeface="Tw Cen MT"/>
                <a:cs typeface="Tw Cen MT"/>
              </a:rPr>
              <a:t>)</a:t>
            </a:r>
            <a:endParaRPr sz="1900">
              <a:latin typeface="Tw Cen MT"/>
              <a:cs typeface="Tw Cen MT"/>
            </a:endParaRPr>
          </a:p>
          <a:p>
            <a:pPr>
              <a:lnSpc>
                <a:spcPts val="700"/>
              </a:lnSpc>
              <a:spcBef>
                <a:spcPts val="19"/>
              </a:spcBef>
              <a:buFont typeface="Arial"/>
              <a:buChar char="•"/>
            </a:pPr>
            <a:endParaRPr sz="700"/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35" dirty="0">
                <a:latin typeface="Tw Cen MT"/>
                <a:cs typeface="Tw Cen MT"/>
              </a:rPr>
              <a:t>N</a:t>
            </a:r>
            <a:r>
              <a:rPr sz="1700" spc="-30" dirty="0">
                <a:latin typeface="Tw Cen MT"/>
                <a:cs typeface="Tw Cen MT"/>
              </a:rPr>
              <a:t>G</a:t>
            </a:r>
            <a:r>
              <a:rPr sz="1700" spc="-60" dirty="0">
                <a:latin typeface="Tw Cen MT"/>
                <a:cs typeface="Tw Cen MT"/>
              </a:rPr>
              <a:t>E</a:t>
            </a:r>
            <a:r>
              <a:rPr sz="1700" spc="45" dirty="0">
                <a:latin typeface="Tw Cen MT"/>
                <a:cs typeface="Tw Cen MT"/>
              </a:rPr>
              <a:t>S</a:t>
            </a:r>
            <a:r>
              <a:rPr sz="1700" spc="-10" dirty="0">
                <a:latin typeface="Tw Cen MT"/>
                <a:cs typeface="Tw Cen MT"/>
              </a:rPr>
              <a:t>T</a:t>
            </a:r>
            <a:r>
              <a:rPr sz="1700" spc="8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0" dirty="0">
                <a:latin typeface="Tw Cen MT"/>
                <a:cs typeface="Tw Cen MT"/>
              </a:rPr>
              <a:t>D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65" dirty="0">
                <a:latin typeface="Tw Cen MT"/>
                <a:cs typeface="Tw Cen MT"/>
              </a:rPr>
              <a:t>L</a:t>
            </a:r>
            <a:r>
              <a:rPr sz="1700" spc="-50" dirty="0">
                <a:latin typeface="Tw Cen MT"/>
                <a:cs typeface="Tw Cen MT"/>
              </a:rPr>
              <a:t>Y</a:t>
            </a:r>
            <a:r>
              <a:rPr sz="1700" spc="45" dirty="0">
                <a:latin typeface="Tw Cen MT"/>
                <a:cs typeface="Tw Cen MT"/>
              </a:rPr>
              <a:t>Z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8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D</a:t>
            </a:r>
            <a:r>
              <a:rPr sz="1700" spc="-130" dirty="0">
                <a:latin typeface="Tw Cen MT"/>
                <a:cs typeface="Tw Cen MT"/>
              </a:rPr>
              <a:t>A</a:t>
            </a:r>
            <a:r>
              <a:rPr sz="1700" spc="-60" dirty="0">
                <a:latin typeface="Tw Cen MT"/>
                <a:cs typeface="Tw Cen MT"/>
              </a:rPr>
              <a:t>T</a:t>
            </a:r>
            <a:r>
              <a:rPr sz="1700" spc="0" dirty="0">
                <a:latin typeface="Tw Cen MT"/>
                <a:cs typeface="Tw Cen MT"/>
              </a:rPr>
              <a:t>A </a:t>
            </a:r>
            <a:r>
              <a:rPr sz="1700" spc="-30" dirty="0">
                <a:latin typeface="Tw Cen MT"/>
                <a:cs typeface="Tw Cen MT"/>
              </a:rPr>
              <a:t>CO</a:t>
            </a:r>
            <a:r>
              <a:rPr sz="1700" spc="35" dirty="0">
                <a:latin typeface="Tw Cen MT"/>
                <a:cs typeface="Tw Cen MT"/>
              </a:rPr>
              <a:t>LL</a:t>
            </a:r>
            <a:r>
              <a:rPr sz="1700" spc="-60" dirty="0">
                <a:latin typeface="Tw Cen MT"/>
                <a:cs typeface="Tw Cen MT"/>
              </a:rPr>
              <a:t>E</a:t>
            </a:r>
            <a:r>
              <a:rPr sz="1700" spc="-30" dirty="0">
                <a:latin typeface="Tw Cen MT"/>
                <a:cs typeface="Tw Cen MT"/>
              </a:rPr>
              <a:t>C</a:t>
            </a:r>
            <a:r>
              <a:rPr sz="1700" spc="-60" dirty="0">
                <a:latin typeface="Tw Cen MT"/>
                <a:cs typeface="Tw Cen MT"/>
              </a:rPr>
              <a:t>TE</a:t>
            </a:r>
            <a:r>
              <a:rPr sz="1700" spc="0" dirty="0">
                <a:latin typeface="Tw Cen MT"/>
                <a:cs typeface="Tw Cen MT"/>
              </a:rPr>
              <a:t>D</a:t>
            </a:r>
            <a:r>
              <a:rPr sz="1700" spc="10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OV</a:t>
            </a:r>
            <a:r>
              <a:rPr sz="1700" spc="-60" dirty="0">
                <a:latin typeface="Tw Cen MT"/>
                <a:cs typeface="Tw Cen MT"/>
              </a:rPr>
              <a:t>E</a:t>
            </a:r>
            <a:r>
              <a:rPr sz="1700" spc="0" dirty="0">
                <a:latin typeface="Tw Cen MT"/>
                <a:cs typeface="Tw Cen MT"/>
              </a:rPr>
              <a:t>R</a:t>
            </a:r>
            <a:r>
              <a:rPr sz="1700" spc="80" dirty="0">
                <a:latin typeface="Tw Cen MT"/>
                <a:cs typeface="Tw Cen MT"/>
              </a:rPr>
              <a:t> </a:t>
            </a:r>
            <a:r>
              <a:rPr sz="1700" spc="0" dirty="0">
                <a:latin typeface="Tw Cen MT"/>
                <a:cs typeface="Tw Cen MT"/>
              </a:rPr>
              <a:t>A </a:t>
            </a:r>
            <a:r>
              <a:rPr sz="1700" spc="45" dirty="0">
                <a:latin typeface="Tw Cen MT"/>
                <a:cs typeface="Tw Cen MT"/>
              </a:rPr>
              <a:t>B</a:t>
            </a:r>
            <a:r>
              <a:rPr sz="1700" spc="-130" dirty="0">
                <a:latin typeface="Tw Cen MT"/>
                <a:cs typeface="Tw Cen MT"/>
              </a:rPr>
              <a:t>A</a:t>
            </a:r>
            <a:r>
              <a:rPr sz="1700" spc="-60" dirty="0">
                <a:latin typeface="Tw Cen MT"/>
                <a:cs typeface="Tw Cen MT"/>
              </a:rPr>
              <a:t>T</a:t>
            </a:r>
            <a:r>
              <a:rPr sz="1700" spc="-30" dirty="0">
                <a:latin typeface="Tw Cen MT"/>
                <a:cs typeface="Tw Cen MT"/>
              </a:rPr>
              <a:t>C</a:t>
            </a:r>
            <a:r>
              <a:rPr sz="1700" spc="0" dirty="0">
                <a:latin typeface="Tw Cen MT"/>
                <a:cs typeface="Tw Cen MT"/>
              </a:rPr>
              <a:t>H 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35" dirty="0">
                <a:latin typeface="Tw Cen MT"/>
                <a:cs typeface="Tw Cen MT"/>
              </a:rPr>
              <a:t>N</a:t>
            </a:r>
            <a:r>
              <a:rPr sz="1700" spc="-60" dirty="0">
                <a:latin typeface="Tw Cen MT"/>
                <a:cs typeface="Tw Cen MT"/>
              </a:rPr>
              <a:t>TE</a:t>
            </a:r>
            <a:r>
              <a:rPr sz="1700" spc="45" dirty="0">
                <a:latin typeface="Tw Cen MT"/>
                <a:cs typeface="Tw Cen MT"/>
              </a:rPr>
              <a:t>R</a:t>
            </a:r>
            <a:r>
              <a:rPr sz="1700" spc="-130" dirty="0">
                <a:latin typeface="Tw Cen MT"/>
                <a:cs typeface="Tw Cen MT"/>
              </a:rPr>
              <a:t>V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10" dirty="0">
                <a:latin typeface="Tw Cen MT"/>
                <a:cs typeface="Tw Cen MT"/>
              </a:rPr>
              <a:t>L</a:t>
            </a:r>
            <a:endParaRPr sz="1700">
              <a:latin typeface="Tw Cen MT"/>
              <a:cs typeface="Tw Cen MT"/>
            </a:endParaRPr>
          </a:p>
          <a:p>
            <a:pPr lvl="1">
              <a:lnSpc>
                <a:spcPts val="1200"/>
              </a:lnSpc>
              <a:spcBef>
                <a:spcPts val="59"/>
              </a:spcBef>
              <a:buFont typeface="Arial"/>
              <a:buChar char="•"/>
            </a:pPr>
            <a:endParaRPr sz="120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900" spc="50" dirty="0">
                <a:latin typeface="Tw Cen MT"/>
                <a:cs typeface="Tw Cen MT"/>
              </a:rPr>
              <a:t>S</a:t>
            </a:r>
            <a:r>
              <a:rPr sz="1900" spc="-50" dirty="0">
                <a:latin typeface="Tw Cen MT"/>
                <a:cs typeface="Tw Cen MT"/>
              </a:rPr>
              <a:t>U</a:t>
            </a:r>
            <a:r>
              <a:rPr sz="1900" spc="40" dirty="0">
                <a:latin typeface="Tw Cen MT"/>
                <a:cs typeface="Tw Cen MT"/>
              </a:rPr>
              <a:t>PP</a:t>
            </a:r>
            <a:r>
              <a:rPr sz="1900" spc="15" dirty="0">
                <a:latin typeface="Tw Cen MT"/>
                <a:cs typeface="Tw Cen MT"/>
              </a:rPr>
              <a:t>O</a:t>
            </a:r>
            <a:r>
              <a:rPr sz="1900" spc="40" dirty="0">
                <a:latin typeface="Tw Cen MT"/>
                <a:cs typeface="Tw Cen MT"/>
              </a:rPr>
              <a:t>R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0" dirty="0">
                <a:latin typeface="Tw Cen MT"/>
                <a:cs typeface="Tw Cen MT"/>
              </a:rPr>
              <a:t>S</a:t>
            </a:r>
            <a:r>
              <a:rPr sz="1900" spc="-175" dirty="0">
                <a:latin typeface="Tw Cen MT"/>
                <a:cs typeface="Tw Cen MT"/>
              </a:rPr>
              <a:t> </a:t>
            </a:r>
            <a:r>
              <a:rPr sz="1900" spc="-150" dirty="0">
                <a:latin typeface="Tw Cen MT"/>
                <a:cs typeface="Tw Cen MT"/>
              </a:rPr>
              <a:t>V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50" dirty="0">
                <a:latin typeface="Tw Cen MT"/>
                <a:cs typeface="Tw Cen MT"/>
              </a:rPr>
              <a:t>R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O</a:t>
            </a:r>
            <a:r>
              <a:rPr sz="1900" spc="-50" dirty="0">
                <a:latin typeface="Tw Cen MT"/>
                <a:cs typeface="Tw Cen MT"/>
              </a:rPr>
              <a:t>U</a:t>
            </a:r>
            <a:r>
              <a:rPr sz="1900" spc="0" dirty="0">
                <a:latin typeface="Tw Cen MT"/>
                <a:cs typeface="Tw Cen MT"/>
              </a:rPr>
              <a:t>S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50" dirty="0">
                <a:latin typeface="Tw Cen MT"/>
                <a:cs typeface="Tw Cen MT"/>
              </a:rPr>
              <a:t>P</a:t>
            </a:r>
            <a:r>
              <a:rPr sz="1900" spc="-50" dirty="0">
                <a:latin typeface="Tw Cen MT"/>
                <a:cs typeface="Tw Cen MT"/>
              </a:rPr>
              <a:t>U</a:t>
            </a:r>
            <a:r>
              <a:rPr sz="1900" spc="-10" dirty="0">
                <a:latin typeface="Tw Cen MT"/>
                <a:cs typeface="Tw Cen MT"/>
              </a:rPr>
              <a:t>T</a:t>
            </a:r>
            <a:r>
              <a:rPr sz="1900" spc="40" dirty="0">
                <a:latin typeface="Tw Cen MT"/>
                <a:cs typeface="Tw Cen MT"/>
              </a:rPr>
              <a:t> S</a:t>
            </a:r>
            <a:r>
              <a:rPr sz="1900" spc="15" dirty="0">
                <a:latin typeface="Tw Cen MT"/>
                <a:cs typeface="Tw Cen MT"/>
              </a:rPr>
              <a:t>O</a:t>
            </a:r>
            <a:r>
              <a:rPr sz="1900" spc="-50" dirty="0">
                <a:latin typeface="Tw Cen MT"/>
                <a:cs typeface="Tw Cen MT"/>
              </a:rPr>
              <a:t>U</a:t>
            </a:r>
            <a:r>
              <a:rPr sz="1900" spc="50" dirty="0">
                <a:latin typeface="Tw Cen MT"/>
                <a:cs typeface="Tw Cen MT"/>
              </a:rPr>
              <a:t>R</a:t>
            </a:r>
            <a:r>
              <a:rPr sz="1900" spc="-50" dirty="0">
                <a:latin typeface="Tw Cen MT"/>
                <a:cs typeface="Tw Cen MT"/>
              </a:rPr>
              <a:t>C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50" dirty="0">
                <a:latin typeface="Tw Cen MT"/>
                <a:cs typeface="Tw Cen MT"/>
              </a:rPr>
              <a:t>S</a:t>
            </a:r>
            <a:r>
              <a:rPr sz="1900" spc="0" dirty="0">
                <a:latin typeface="Tw Cen MT"/>
                <a:cs typeface="Tw Cen MT"/>
              </a:rPr>
              <a:t>:</a:t>
            </a:r>
            <a:r>
              <a:rPr sz="1900" spc="-50" dirty="0">
                <a:latin typeface="Tw Cen MT"/>
                <a:cs typeface="Tw Cen MT"/>
              </a:rPr>
              <a:t> </a:t>
            </a:r>
            <a:r>
              <a:rPr sz="1900" spc="-65" dirty="0">
                <a:latin typeface="Tw Cen MT"/>
                <a:cs typeface="Tw Cen MT"/>
              </a:rPr>
              <a:t>AKK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0" dirty="0">
                <a:latin typeface="Tw Cen MT"/>
                <a:cs typeface="Tw Cen MT"/>
              </a:rPr>
              <a:t>,</a:t>
            </a:r>
            <a:r>
              <a:rPr sz="1900" spc="155" dirty="0">
                <a:latin typeface="Tw Cen MT"/>
                <a:cs typeface="Tw Cen MT"/>
              </a:rPr>
              <a:t> </a:t>
            </a:r>
            <a:r>
              <a:rPr sz="1900" spc="-45" dirty="0">
                <a:latin typeface="Tw Cen MT"/>
                <a:cs typeface="Tw Cen MT"/>
              </a:rPr>
              <a:t>FL</a:t>
            </a:r>
            <a:r>
              <a:rPr sz="1900" spc="-50" dirty="0">
                <a:latin typeface="Tw Cen MT"/>
                <a:cs typeface="Tw Cen MT"/>
              </a:rPr>
              <a:t>U</a:t>
            </a:r>
            <a:r>
              <a:rPr sz="1900" spc="20" dirty="0">
                <a:latin typeface="Tw Cen MT"/>
                <a:cs typeface="Tw Cen MT"/>
              </a:rPr>
              <a:t>M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0" dirty="0">
                <a:latin typeface="Tw Cen MT"/>
                <a:cs typeface="Tw Cen MT"/>
              </a:rPr>
              <a:t>,</a:t>
            </a:r>
            <a:r>
              <a:rPr sz="1900" spc="55" dirty="0">
                <a:latin typeface="Tw Cen MT"/>
                <a:cs typeface="Tw Cen MT"/>
              </a:rPr>
              <a:t> </a:t>
            </a:r>
            <a:r>
              <a:rPr sz="1900" spc="-65" dirty="0">
                <a:latin typeface="Tw Cen MT"/>
                <a:cs typeface="Tw Cen MT"/>
              </a:rPr>
              <a:t>KA</a:t>
            </a:r>
            <a:r>
              <a:rPr sz="1900" spc="-45" dirty="0">
                <a:latin typeface="Tw Cen MT"/>
                <a:cs typeface="Tw Cen MT"/>
              </a:rPr>
              <a:t>F</a:t>
            </a:r>
            <a:r>
              <a:rPr sz="1900" spc="-65" dirty="0">
                <a:latin typeface="Tw Cen MT"/>
                <a:cs typeface="Tw Cen MT"/>
              </a:rPr>
              <a:t>KA</a:t>
            </a:r>
            <a:r>
              <a:rPr sz="1900" spc="0" dirty="0">
                <a:latin typeface="Tw Cen MT"/>
                <a:cs typeface="Tw Cen MT"/>
              </a:rPr>
              <a:t>,</a:t>
            </a:r>
            <a:r>
              <a:rPr sz="1900" spc="254" dirty="0">
                <a:latin typeface="Tw Cen MT"/>
                <a:cs typeface="Tw Cen MT"/>
              </a:rPr>
              <a:t> </a:t>
            </a:r>
            <a:r>
              <a:rPr sz="1900" spc="-65" dirty="0">
                <a:latin typeface="Tw Cen MT"/>
                <a:cs typeface="Tw Cen MT"/>
              </a:rPr>
              <a:t>HD</a:t>
            </a:r>
            <a:r>
              <a:rPr sz="1900" spc="-45" dirty="0">
                <a:latin typeface="Tw Cen MT"/>
                <a:cs typeface="Tw Cen MT"/>
              </a:rPr>
              <a:t>F</a:t>
            </a:r>
            <a:r>
              <a:rPr sz="1900" spc="0" dirty="0">
                <a:latin typeface="Tw Cen MT"/>
                <a:cs typeface="Tw Cen MT"/>
              </a:rPr>
              <a:t>S</a:t>
            </a:r>
            <a:endParaRPr sz="1900">
              <a:latin typeface="Tw Cen MT"/>
              <a:cs typeface="Tw Cen MT"/>
            </a:endParaRPr>
          </a:p>
          <a:p>
            <a:pPr>
              <a:lnSpc>
                <a:spcPts val="1000"/>
              </a:lnSpc>
              <a:spcBef>
                <a:spcPts val="1"/>
              </a:spcBef>
              <a:buFont typeface="Arial"/>
              <a:buChar char="•"/>
            </a:pPr>
            <a:endParaRPr sz="1000"/>
          </a:p>
          <a:p>
            <a:pPr marL="241300" marR="408940" indent="-228600">
              <a:lnSpc>
                <a:spcPct val="109600"/>
              </a:lnSpc>
              <a:buFont typeface="Arial"/>
              <a:buChar char="•"/>
              <a:tabLst>
                <a:tab pos="240665" algn="l"/>
              </a:tabLst>
            </a:pPr>
            <a:r>
              <a:rPr sz="1900" spc="-50" dirty="0">
                <a:latin typeface="Tw Cen MT"/>
                <a:cs typeface="Tw Cen MT"/>
              </a:rPr>
              <a:t>CA</a:t>
            </a:r>
            <a:r>
              <a:rPr sz="1900" spc="0" dirty="0">
                <a:latin typeface="Tw Cen MT"/>
                <a:cs typeface="Tw Cen MT"/>
              </a:rPr>
              <a:t>N</a:t>
            </a:r>
            <a:r>
              <a:rPr sz="1900" spc="105" dirty="0">
                <a:latin typeface="Tw Cen MT"/>
                <a:cs typeface="Tw Cen MT"/>
              </a:rPr>
              <a:t> </a:t>
            </a:r>
            <a:r>
              <a:rPr sz="1900" spc="20" dirty="0">
                <a:latin typeface="Tw Cen MT"/>
                <a:cs typeface="Tw Cen MT"/>
              </a:rPr>
              <a:t>O</a:t>
            </a:r>
            <a:r>
              <a:rPr sz="1900" spc="45" dirty="0">
                <a:latin typeface="Tw Cen MT"/>
                <a:cs typeface="Tw Cen MT"/>
              </a:rPr>
              <a:t>P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45" dirty="0">
                <a:latin typeface="Tw Cen MT"/>
                <a:cs typeface="Tw Cen MT"/>
              </a:rPr>
              <a:t>R</a:t>
            </a:r>
            <a:r>
              <a:rPr sz="1900" spc="-150" dirty="0">
                <a:latin typeface="Tw Cen MT"/>
                <a:cs typeface="Tw Cen MT"/>
              </a:rPr>
              <a:t>A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-10" dirty="0">
                <a:latin typeface="Tw Cen MT"/>
                <a:cs typeface="Tw Cen MT"/>
              </a:rPr>
              <a:t>E</a:t>
            </a:r>
            <a:r>
              <a:rPr sz="1900" spc="-60" dirty="0">
                <a:latin typeface="Tw Cen MT"/>
                <a:cs typeface="Tw Cen MT"/>
              </a:rPr>
              <a:t> </a:t>
            </a:r>
            <a:r>
              <a:rPr sz="1900" spc="-65" dirty="0">
                <a:latin typeface="Tw Cen MT"/>
                <a:cs typeface="Tw Cen MT"/>
              </a:rPr>
              <a:t>24</a:t>
            </a:r>
            <a:r>
              <a:rPr sz="1900" spc="45" dirty="0">
                <a:latin typeface="Tw Cen MT"/>
                <a:cs typeface="Tw Cen MT"/>
              </a:rPr>
              <a:t>/</a:t>
            </a:r>
            <a:r>
              <a:rPr sz="1900" spc="-65" dirty="0">
                <a:latin typeface="Tw Cen MT"/>
                <a:cs typeface="Tw Cen MT"/>
              </a:rPr>
              <a:t>7</a:t>
            </a:r>
            <a:r>
              <a:rPr sz="1900" spc="0" dirty="0">
                <a:latin typeface="Tw Cen MT"/>
                <a:cs typeface="Tw Cen MT"/>
              </a:rPr>
              <a:t>,</a:t>
            </a:r>
            <a:r>
              <a:rPr sz="1900" spc="160" dirty="0">
                <a:latin typeface="Tw Cen MT"/>
                <a:cs typeface="Tw Cen MT"/>
              </a:rPr>
              <a:t> </a:t>
            </a:r>
            <a:r>
              <a:rPr sz="1900" spc="45" dirty="0">
                <a:latin typeface="Tw Cen MT"/>
                <a:cs typeface="Tw Cen MT"/>
              </a:rPr>
              <a:t>B</a:t>
            </a:r>
            <a:r>
              <a:rPr sz="1900" spc="-65" dirty="0">
                <a:latin typeface="Tw Cen MT"/>
                <a:cs typeface="Tw Cen MT"/>
              </a:rPr>
              <a:t>U</a:t>
            </a:r>
            <a:r>
              <a:rPr sz="1900" spc="-10" dirty="0">
                <a:latin typeface="Tw Cen MT"/>
                <a:cs typeface="Tw Cen MT"/>
              </a:rPr>
              <a:t>T</a:t>
            </a:r>
            <a:r>
              <a:rPr sz="1900" spc="-60" dirty="0">
                <a:latin typeface="Tw Cen MT"/>
                <a:cs typeface="Tw Cen MT"/>
              </a:rPr>
              <a:t> 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0" dirty="0">
                <a:latin typeface="Tw Cen MT"/>
                <a:cs typeface="Tw Cen MT"/>
              </a:rPr>
              <a:t>S</a:t>
            </a:r>
            <a:r>
              <a:rPr sz="1900" spc="20" dirty="0">
                <a:latin typeface="Tw Cen MT"/>
                <a:cs typeface="Tw Cen MT"/>
              </a:rPr>
              <a:t> 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20" dirty="0">
                <a:latin typeface="Tw Cen MT"/>
                <a:cs typeface="Tw Cen MT"/>
              </a:rPr>
              <a:t>O</a:t>
            </a:r>
            <a:r>
              <a:rPr sz="1900" spc="-10" dirty="0">
                <a:latin typeface="Tw Cen MT"/>
                <a:cs typeface="Tw Cen MT"/>
              </a:rPr>
              <a:t>T</a:t>
            </a:r>
            <a:r>
              <a:rPr sz="1900" spc="-160" dirty="0">
                <a:latin typeface="Tw Cen MT"/>
                <a:cs typeface="Tw Cen MT"/>
              </a:rPr>
              <a:t> 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45" dirty="0">
                <a:latin typeface="Tw Cen MT"/>
                <a:cs typeface="Tw Cen MT"/>
              </a:rPr>
              <a:t>R</a:t>
            </a:r>
            <a:r>
              <a:rPr sz="1900" spc="-65" dirty="0">
                <a:latin typeface="Tw Cen MT"/>
                <a:cs typeface="Tw Cen MT"/>
              </a:rPr>
              <a:t>U</a:t>
            </a:r>
            <a:r>
              <a:rPr sz="1900" spc="-145" dirty="0">
                <a:latin typeface="Tw Cen MT"/>
                <a:cs typeface="Tw Cen MT"/>
              </a:rPr>
              <a:t>L</a:t>
            </a:r>
            <a:r>
              <a:rPr sz="1900" spc="-15" dirty="0">
                <a:latin typeface="Tw Cen MT"/>
                <a:cs typeface="Tw Cen MT"/>
              </a:rPr>
              <a:t>Y</a:t>
            </a:r>
            <a:r>
              <a:rPr sz="1900" spc="125" dirty="0">
                <a:latin typeface="Tw Cen MT"/>
                <a:cs typeface="Tw Cen MT"/>
              </a:rPr>
              <a:t> </a:t>
            </a:r>
            <a:r>
              <a:rPr sz="1900" spc="45" dirty="0">
                <a:latin typeface="Tw Cen MT"/>
                <a:cs typeface="Tw Cen MT"/>
              </a:rPr>
              <a:t>R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-65" dirty="0">
                <a:latin typeface="Tw Cen MT"/>
                <a:cs typeface="Tw Cen MT"/>
              </a:rPr>
              <a:t>A</a:t>
            </a:r>
            <a:r>
              <a:rPr sz="1900" spc="-35" dirty="0">
                <a:latin typeface="Tw Cen MT"/>
                <a:cs typeface="Tw Cen MT"/>
              </a:rPr>
              <a:t>L-T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M</a:t>
            </a:r>
            <a:r>
              <a:rPr sz="1900" spc="-10" dirty="0">
                <a:latin typeface="Tw Cen MT"/>
                <a:cs typeface="Tw Cen MT"/>
              </a:rPr>
              <a:t>E</a:t>
            </a:r>
            <a:r>
              <a:rPr sz="1900" spc="140" dirty="0">
                <a:latin typeface="Tw Cen MT"/>
                <a:cs typeface="Tw Cen MT"/>
              </a:rPr>
              <a:t> </a:t>
            </a:r>
            <a:r>
              <a:rPr sz="1900" spc="-20" dirty="0">
                <a:latin typeface="Tw Cen MT"/>
                <a:cs typeface="Tw Cen MT"/>
              </a:rPr>
              <a:t>(</a:t>
            </a:r>
            <a:r>
              <a:rPr sz="1900" spc="-35" dirty="0">
                <a:latin typeface="Tw Cen MT"/>
                <a:cs typeface="Tw Cen MT"/>
              </a:rPr>
              <a:t>L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65" dirty="0">
                <a:latin typeface="Tw Cen MT"/>
                <a:cs typeface="Tw Cen MT"/>
              </a:rPr>
              <a:t>K</a:t>
            </a:r>
            <a:r>
              <a:rPr sz="1900" spc="-10" dirty="0">
                <a:latin typeface="Tw Cen MT"/>
                <a:cs typeface="Tw Cen MT"/>
              </a:rPr>
              <a:t>E</a:t>
            </a:r>
            <a:r>
              <a:rPr sz="1900" spc="40" dirty="0">
                <a:latin typeface="Tw Cen MT"/>
                <a:cs typeface="Tw Cen MT"/>
              </a:rPr>
              <a:t> </a:t>
            </a:r>
            <a:r>
              <a:rPr sz="1900" spc="-35" dirty="0">
                <a:latin typeface="Tw Cen MT"/>
                <a:cs typeface="Tw Cen MT"/>
              </a:rPr>
              <a:t>E</a:t>
            </a:r>
            <a:r>
              <a:rPr sz="1900" spc="-20" dirty="0">
                <a:latin typeface="Tw Cen MT"/>
                <a:cs typeface="Tw Cen MT"/>
              </a:rPr>
              <a:t>.</a:t>
            </a:r>
            <a:r>
              <a:rPr sz="1900" spc="-80" dirty="0">
                <a:latin typeface="Tw Cen MT"/>
                <a:cs typeface="Tw Cen MT"/>
              </a:rPr>
              <a:t>G</a:t>
            </a:r>
            <a:r>
              <a:rPr sz="1900" spc="0" dirty="0">
                <a:latin typeface="Tw Cen MT"/>
                <a:cs typeface="Tw Cen MT"/>
              </a:rPr>
              <a:t>.</a:t>
            </a:r>
            <a:r>
              <a:rPr sz="1900" spc="55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-150" dirty="0">
                <a:latin typeface="Tw Cen MT"/>
                <a:cs typeface="Tw Cen MT"/>
              </a:rPr>
              <a:t>PA</a:t>
            </a:r>
            <a:r>
              <a:rPr sz="1900" spc="-50" dirty="0">
                <a:latin typeface="Tw Cen MT"/>
                <a:cs typeface="Tw Cen MT"/>
              </a:rPr>
              <a:t>CH</a:t>
            </a:r>
            <a:r>
              <a:rPr sz="1900" spc="-10" dirty="0">
                <a:latin typeface="Tw Cen MT"/>
                <a:cs typeface="Tw Cen MT"/>
              </a:rPr>
              <a:t>E</a:t>
            </a:r>
            <a:r>
              <a:rPr sz="1900" spc="240" dirty="0">
                <a:latin typeface="Tw Cen MT"/>
                <a:cs typeface="Tw Cen MT"/>
              </a:rPr>
              <a:t> </a:t>
            </a:r>
            <a:r>
              <a:rPr sz="1900" spc="50" dirty="0">
                <a:latin typeface="Tw Cen MT"/>
                <a:cs typeface="Tw Cen MT"/>
              </a:rPr>
              <a:t>S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15" dirty="0">
                <a:latin typeface="Tw Cen MT"/>
                <a:cs typeface="Tw Cen MT"/>
              </a:rPr>
              <a:t>O</a:t>
            </a:r>
            <a:r>
              <a:rPr sz="1900" spc="45" dirty="0">
                <a:latin typeface="Tw Cen MT"/>
                <a:cs typeface="Tw Cen MT"/>
              </a:rPr>
              <a:t>R</a:t>
            </a:r>
            <a:r>
              <a:rPr sz="1900" spc="15" dirty="0">
                <a:latin typeface="Tw Cen MT"/>
                <a:cs typeface="Tw Cen MT"/>
              </a:rPr>
              <a:t>M</a:t>
            </a:r>
            <a:r>
              <a:rPr sz="1900" spc="-5" dirty="0">
                <a:latin typeface="Tw Cen MT"/>
                <a:cs typeface="Tw Cen MT"/>
              </a:rPr>
              <a:t>)</a:t>
            </a:r>
            <a:r>
              <a:rPr sz="1900" spc="-240" dirty="0">
                <a:latin typeface="Tw Cen MT"/>
                <a:cs typeface="Tw Cen MT"/>
              </a:rPr>
              <a:t> </a:t>
            </a:r>
            <a:r>
              <a:rPr sz="1900" spc="0" dirty="0">
                <a:latin typeface="Tw Cen MT"/>
                <a:cs typeface="Tw Cen MT"/>
              </a:rPr>
              <a:t>–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0" dirty="0">
                <a:latin typeface="Tw Cen MT"/>
                <a:cs typeface="Tw Cen MT"/>
              </a:rPr>
              <a:t>T</a:t>
            </a:r>
            <a:r>
              <a:rPr sz="1900" spc="40" dirty="0">
                <a:latin typeface="Tw Cen MT"/>
                <a:cs typeface="Tw Cen MT"/>
              </a:rPr>
              <a:t> 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0" dirty="0">
                <a:latin typeface="Tw Cen MT"/>
                <a:cs typeface="Tw Cen MT"/>
              </a:rPr>
              <a:t>S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0" dirty="0">
                <a:latin typeface="Tw Cen MT"/>
                <a:cs typeface="Tw Cen MT"/>
              </a:rPr>
              <a:t>A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20" dirty="0">
                <a:latin typeface="Tw Cen MT"/>
                <a:cs typeface="Tw Cen MT"/>
              </a:rPr>
              <a:t>M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50" dirty="0">
                <a:latin typeface="Tw Cen MT"/>
                <a:cs typeface="Tw Cen MT"/>
              </a:rPr>
              <a:t>C</a:t>
            </a:r>
            <a:r>
              <a:rPr sz="1900" spc="50" dirty="0">
                <a:latin typeface="Tw Cen MT"/>
                <a:cs typeface="Tw Cen MT"/>
              </a:rPr>
              <a:t>R</a:t>
            </a:r>
            <a:r>
              <a:rPr sz="1900" spc="20" dirty="0">
                <a:latin typeface="Tw Cen MT"/>
                <a:cs typeface="Tw Cen MT"/>
              </a:rPr>
              <a:t>O</a:t>
            </a:r>
            <a:r>
              <a:rPr sz="1900" spc="0" dirty="0">
                <a:latin typeface="Tw Cen MT"/>
                <a:cs typeface="Tw Cen MT"/>
              </a:rPr>
              <a:t>- </a:t>
            </a:r>
            <a:r>
              <a:rPr sz="1900" spc="50" dirty="0">
                <a:latin typeface="Tw Cen MT"/>
                <a:cs typeface="Tw Cen MT"/>
              </a:rPr>
              <a:t>B</a:t>
            </a:r>
            <a:r>
              <a:rPr sz="1900" spc="-150" dirty="0">
                <a:latin typeface="Tw Cen MT"/>
                <a:cs typeface="Tw Cen MT"/>
              </a:rPr>
              <a:t>A</a:t>
            </a:r>
            <a:r>
              <a:rPr sz="1900" spc="-145" dirty="0">
                <a:latin typeface="Tw Cen MT"/>
                <a:cs typeface="Tw Cen MT"/>
              </a:rPr>
              <a:t>T</a:t>
            </a:r>
            <a:r>
              <a:rPr sz="1900" spc="-50" dirty="0">
                <a:latin typeface="Tw Cen MT"/>
                <a:cs typeface="Tw Cen MT"/>
              </a:rPr>
              <a:t>C</a:t>
            </a:r>
            <a:r>
              <a:rPr sz="1900" spc="0" dirty="0">
                <a:latin typeface="Tw Cen MT"/>
                <a:cs typeface="Tw Cen MT"/>
              </a:rPr>
              <a:t>H</a:t>
            </a:r>
            <a:r>
              <a:rPr sz="1900" spc="125" dirty="0">
                <a:latin typeface="Tw Cen MT"/>
                <a:cs typeface="Tw Cen MT"/>
              </a:rPr>
              <a:t> </a:t>
            </a:r>
            <a:r>
              <a:rPr sz="1900" spc="50" dirty="0">
                <a:latin typeface="Tw Cen MT"/>
                <a:cs typeface="Tw Cen MT"/>
              </a:rPr>
              <a:t>S</a:t>
            </a:r>
            <a:r>
              <a:rPr sz="1900" spc="-65" dirty="0">
                <a:latin typeface="Tw Cen MT"/>
                <a:cs typeface="Tw Cen MT"/>
              </a:rPr>
              <a:t>Y</a:t>
            </a:r>
            <a:r>
              <a:rPr sz="1900" spc="50" dirty="0">
                <a:latin typeface="Tw Cen MT"/>
                <a:cs typeface="Tw Cen MT"/>
              </a:rPr>
              <a:t>S</a:t>
            </a:r>
            <a:r>
              <a:rPr sz="1900" spc="-45" dirty="0">
                <a:latin typeface="Tw Cen MT"/>
                <a:cs typeface="Tw Cen MT"/>
              </a:rPr>
              <a:t>TE</a:t>
            </a:r>
            <a:r>
              <a:rPr sz="1900" spc="-15" dirty="0">
                <a:latin typeface="Tw Cen MT"/>
                <a:cs typeface="Tw Cen MT"/>
              </a:rPr>
              <a:t>M</a:t>
            </a:r>
            <a:r>
              <a:rPr sz="1900" spc="10" dirty="0">
                <a:latin typeface="Tw Cen MT"/>
                <a:cs typeface="Tw Cen MT"/>
              </a:rPr>
              <a:t> </a:t>
            </a:r>
            <a:r>
              <a:rPr sz="1900" spc="0" dirty="0">
                <a:latin typeface="Tw Cen MT"/>
                <a:cs typeface="Tw Cen MT"/>
              </a:rPr>
              <a:t>W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0" dirty="0">
                <a:latin typeface="Tw Cen MT"/>
                <a:cs typeface="Tw Cen MT"/>
              </a:rPr>
              <a:t>H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0" dirty="0">
                <a:latin typeface="Tw Cen MT"/>
                <a:cs typeface="Tw Cen MT"/>
              </a:rPr>
              <a:t>A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-45" dirty="0">
                <a:latin typeface="Tw Cen MT"/>
                <a:cs typeface="Tw Cen MT"/>
              </a:rPr>
              <a:t>F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65" dirty="0">
                <a:latin typeface="Tw Cen MT"/>
                <a:cs typeface="Tw Cen MT"/>
              </a:rPr>
              <a:t>X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0" dirty="0">
                <a:latin typeface="Tw Cen MT"/>
                <a:cs typeface="Tw Cen MT"/>
              </a:rPr>
              <a:t>D</a:t>
            </a:r>
            <a:r>
              <a:rPr sz="1900" spc="125" dirty="0">
                <a:latin typeface="Tw Cen MT"/>
                <a:cs typeface="Tw Cen MT"/>
              </a:rPr>
              <a:t> </a:t>
            </a:r>
            <a:r>
              <a:rPr sz="1900" spc="-20" dirty="0">
                <a:latin typeface="Tw Cen MT"/>
                <a:cs typeface="Tw Cen MT"/>
              </a:rPr>
              <a:t>(</a:t>
            </a:r>
            <a:r>
              <a:rPr sz="1900" spc="-50" dirty="0">
                <a:latin typeface="Tw Cen MT"/>
                <a:cs typeface="Tw Cen MT"/>
              </a:rPr>
              <a:t>C</a:t>
            </a:r>
            <a:r>
              <a:rPr sz="1900" spc="20" dirty="0">
                <a:latin typeface="Tw Cen MT"/>
                <a:cs typeface="Tw Cen MT"/>
              </a:rPr>
              <a:t>O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50" dirty="0">
                <a:latin typeface="Tw Cen MT"/>
                <a:cs typeface="Tw Cen MT"/>
              </a:rPr>
              <a:t>R</a:t>
            </a:r>
            <a:r>
              <a:rPr sz="1900" spc="20" dirty="0">
                <a:latin typeface="Tw Cen MT"/>
                <a:cs typeface="Tw Cen MT"/>
              </a:rPr>
              <a:t>O</a:t>
            </a:r>
            <a:r>
              <a:rPr sz="1900" spc="-45" dirty="0">
                <a:latin typeface="Tw Cen MT"/>
                <a:cs typeface="Tw Cen MT"/>
              </a:rPr>
              <a:t>LLE</a:t>
            </a:r>
            <a:r>
              <a:rPr sz="1900" spc="-50" dirty="0">
                <a:latin typeface="Tw Cen MT"/>
                <a:cs typeface="Tw Cen MT"/>
              </a:rPr>
              <a:t>D</a:t>
            </a:r>
            <a:r>
              <a:rPr sz="1900" spc="-5" dirty="0">
                <a:latin typeface="Tw Cen MT"/>
                <a:cs typeface="Tw Cen MT"/>
              </a:rPr>
              <a:t>)</a:t>
            </a:r>
            <a:r>
              <a:rPr sz="1900" spc="60" dirty="0">
                <a:latin typeface="Tw Cen MT"/>
                <a:cs typeface="Tw Cen MT"/>
              </a:rPr>
              <a:t> </a:t>
            </a:r>
            <a:r>
              <a:rPr sz="1900" spc="50" dirty="0">
                <a:latin typeface="Tw Cen MT"/>
                <a:cs typeface="Tw Cen MT"/>
              </a:rPr>
              <a:t>B</a:t>
            </a:r>
            <a:r>
              <a:rPr sz="1900" spc="-150" dirty="0">
                <a:latin typeface="Tw Cen MT"/>
                <a:cs typeface="Tw Cen MT"/>
              </a:rPr>
              <a:t>A</a:t>
            </a:r>
            <a:r>
              <a:rPr sz="1900" spc="-145" dirty="0">
                <a:latin typeface="Tw Cen MT"/>
                <a:cs typeface="Tw Cen MT"/>
              </a:rPr>
              <a:t>T</a:t>
            </a:r>
            <a:r>
              <a:rPr sz="1900" spc="-50" dirty="0">
                <a:latin typeface="Tw Cen MT"/>
                <a:cs typeface="Tw Cen MT"/>
              </a:rPr>
              <a:t>C</a:t>
            </a:r>
            <a:r>
              <a:rPr sz="1900" spc="0" dirty="0">
                <a:latin typeface="Tw Cen MT"/>
                <a:cs typeface="Tw Cen MT"/>
              </a:rPr>
              <a:t>H</a:t>
            </a:r>
            <a:r>
              <a:rPr sz="1900" spc="125" dirty="0">
                <a:latin typeface="Tw Cen MT"/>
                <a:cs typeface="Tw Cen MT"/>
              </a:rPr>
              <a:t> 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45" dirty="0">
                <a:latin typeface="Tw Cen MT"/>
                <a:cs typeface="Tw Cen MT"/>
              </a:rPr>
              <a:t>TE</a:t>
            </a:r>
            <a:r>
              <a:rPr sz="1900" spc="50" dirty="0">
                <a:latin typeface="Tw Cen MT"/>
                <a:cs typeface="Tw Cen MT"/>
              </a:rPr>
              <a:t>R</a:t>
            </a:r>
            <a:r>
              <a:rPr sz="1900" spc="-150" dirty="0">
                <a:latin typeface="Tw Cen MT"/>
                <a:cs typeface="Tw Cen MT"/>
              </a:rPr>
              <a:t>V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-10" dirty="0">
                <a:latin typeface="Tw Cen MT"/>
                <a:cs typeface="Tw Cen MT"/>
              </a:rPr>
              <a:t>L</a:t>
            </a:r>
            <a:endParaRPr sz="1900">
              <a:latin typeface="Tw Cen MT"/>
              <a:cs typeface="Tw Cen MT"/>
            </a:endParaRPr>
          </a:p>
          <a:p>
            <a:pPr>
              <a:lnSpc>
                <a:spcPts val="1000"/>
              </a:lnSpc>
              <a:spcBef>
                <a:spcPts val="1"/>
              </a:spcBef>
              <a:buFont typeface="Arial"/>
              <a:buChar char="•"/>
            </a:pPr>
            <a:endParaRPr sz="1000"/>
          </a:p>
          <a:p>
            <a:pPr marL="241300" marR="523875" indent="-228600">
              <a:lnSpc>
                <a:spcPct val="109600"/>
              </a:lnSpc>
              <a:buFont typeface="Arial"/>
              <a:buChar char="•"/>
              <a:tabLst>
                <a:tab pos="240665" algn="l"/>
              </a:tabLst>
            </a:pPr>
            <a:r>
              <a:rPr sz="1900" spc="-45" dirty="0">
                <a:latin typeface="Tw Cen MT"/>
                <a:cs typeface="Tw Cen MT"/>
              </a:rPr>
              <a:t>F</a:t>
            </a:r>
            <a:r>
              <a:rPr sz="1900" spc="-65" dirty="0">
                <a:latin typeface="Tw Cen MT"/>
                <a:cs typeface="Tw Cen MT"/>
              </a:rPr>
              <a:t>U</a:t>
            </a:r>
            <a:r>
              <a:rPr sz="1900" spc="-45" dirty="0">
                <a:latin typeface="Tw Cen MT"/>
                <a:cs typeface="Tw Cen MT"/>
              </a:rPr>
              <a:t>L</a:t>
            </a:r>
            <a:r>
              <a:rPr sz="1900" spc="-140" dirty="0">
                <a:latin typeface="Tw Cen MT"/>
                <a:cs typeface="Tw Cen MT"/>
              </a:rPr>
              <a:t>L</a:t>
            </a:r>
            <a:r>
              <a:rPr sz="1900" spc="-15" dirty="0">
                <a:latin typeface="Tw Cen MT"/>
                <a:cs typeface="Tw Cen MT"/>
              </a:rPr>
              <a:t>Y</a:t>
            </a:r>
            <a:r>
              <a:rPr sz="1900" spc="125" dirty="0">
                <a:latin typeface="Tw Cen MT"/>
                <a:cs typeface="Tw Cen MT"/>
              </a:rPr>
              <a:t> </a:t>
            </a:r>
            <a:r>
              <a:rPr sz="1900" spc="-145" dirty="0">
                <a:latin typeface="Tw Cen MT"/>
                <a:cs typeface="Tw Cen MT"/>
              </a:rPr>
              <a:t>F</a:t>
            </a:r>
            <a:r>
              <a:rPr sz="1900" spc="-150" dirty="0">
                <a:latin typeface="Tw Cen MT"/>
                <a:cs typeface="Tw Cen MT"/>
              </a:rPr>
              <a:t>A</a:t>
            </a:r>
            <a:r>
              <a:rPr sz="1900" spc="-50" dirty="0">
                <a:latin typeface="Tw Cen MT"/>
                <a:cs typeface="Tw Cen MT"/>
              </a:rPr>
              <a:t>U</a:t>
            </a:r>
            <a:r>
              <a:rPr sz="1900" spc="-145" dirty="0">
                <a:latin typeface="Tw Cen MT"/>
                <a:cs typeface="Tw Cen MT"/>
              </a:rPr>
              <a:t>L</a:t>
            </a:r>
            <a:r>
              <a:rPr sz="1900" spc="-10" dirty="0">
                <a:latin typeface="Tw Cen MT"/>
                <a:cs typeface="Tw Cen MT"/>
              </a:rPr>
              <a:t>T </a:t>
            </a:r>
            <a:r>
              <a:rPr sz="1900" spc="-180" dirty="0">
                <a:latin typeface="Tw Cen MT"/>
                <a:cs typeface="Tw Cen MT"/>
              </a:rPr>
              <a:t> 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15" dirty="0">
                <a:latin typeface="Tw Cen MT"/>
                <a:cs typeface="Tw Cen MT"/>
              </a:rPr>
              <a:t>O</a:t>
            </a:r>
            <a:r>
              <a:rPr sz="1900" spc="-45" dirty="0">
                <a:latin typeface="Tw Cen MT"/>
                <a:cs typeface="Tw Cen MT"/>
              </a:rPr>
              <a:t>LE</a:t>
            </a:r>
            <a:r>
              <a:rPr sz="1900" spc="40" dirty="0">
                <a:latin typeface="Tw Cen MT"/>
                <a:cs typeface="Tw Cen MT"/>
              </a:rPr>
              <a:t>R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245" dirty="0">
                <a:latin typeface="Tw Cen MT"/>
                <a:cs typeface="Tw Cen MT"/>
              </a:rPr>
              <a:t>T</a:t>
            </a:r>
            <a:r>
              <a:rPr sz="1900" spc="0" dirty="0">
                <a:latin typeface="Tw Cen MT"/>
                <a:cs typeface="Tw Cen MT"/>
              </a:rPr>
              <a:t>,</a:t>
            </a:r>
            <a:r>
              <a:rPr sz="1900" spc="55" dirty="0">
                <a:latin typeface="Tw Cen MT"/>
                <a:cs typeface="Tw Cen MT"/>
              </a:rPr>
              <a:t> </a:t>
            </a:r>
            <a:r>
              <a:rPr sz="1900" spc="15" dirty="0">
                <a:latin typeface="Tw Cen MT"/>
                <a:cs typeface="Tw Cen MT"/>
              </a:rPr>
              <a:t>O</a:t>
            </a:r>
            <a:r>
              <a:rPr sz="1900" spc="-45" dirty="0">
                <a:latin typeface="Tw Cen MT"/>
                <a:cs typeface="Tw Cen MT"/>
              </a:rPr>
              <a:t>FFE</a:t>
            </a:r>
            <a:r>
              <a:rPr sz="1900" spc="35" dirty="0">
                <a:latin typeface="Tw Cen MT"/>
                <a:cs typeface="Tw Cen MT"/>
              </a:rPr>
              <a:t>R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15" dirty="0">
                <a:latin typeface="Tw Cen MT"/>
                <a:cs typeface="Tw Cen MT"/>
              </a:rPr>
              <a:t>G</a:t>
            </a:r>
            <a:r>
              <a:rPr sz="1900" spc="5" dirty="0">
                <a:latin typeface="Tw Cen MT"/>
                <a:cs typeface="Tw Cen MT"/>
              </a:rPr>
              <a:t> </a:t>
            </a:r>
            <a:r>
              <a:rPr sz="1900" spc="-45" dirty="0">
                <a:latin typeface="Tw Cen MT"/>
                <a:cs typeface="Tw Cen MT"/>
              </a:rPr>
              <a:t>“E</a:t>
            </a:r>
            <a:r>
              <a:rPr sz="1900" spc="-65" dirty="0">
                <a:latin typeface="Tw Cen MT"/>
                <a:cs typeface="Tw Cen MT"/>
              </a:rPr>
              <a:t>X</a:t>
            </a:r>
            <a:r>
              <a:rPr sz="1900" spc="-150" dirty="0">
                <a:latin typeface="Tw Cen MT"/>
                <a:cs typeface="Tw Cen MT"/>
              </a:rPr>
              <a:t>A</a:t>
            </a:r>
            <a:r>
              <a:rPr sz="1900" spc="-50" dirty="0">
                <a:latin typeface="Tw Cen MT"/>
                <a:cs typeface="Tw Cen MT"/>
              </a:rPr>
              <a:t>C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-145" dirty="0">
                <a:latin typeface="Tw Cen MT"/>
                <a:cs typeface="Tw Cen MT"/>
              </a:rPr>
              <a:t>L</a:t>
            </a:r>
            <a:r>
              <a:rPr sz="1900" spc="-15" dirty="0">
                <a:latin typeface="Tw Cen MT"/>
                <a:cs typeface="Tw Cen MT"/>
              </a:rPr>
              <a:t>Y </a:t>
            </a:r>
            <a:r>
              <a:rPr sz="1900" spc="-200" dirty="0">
                <a:latin typeface="Tw Cen MT"/>
                <a:cs typeface="Tw Cen MT"/>
              </a:rPr>
              <a:t> </a:t>
            </a:r>
            <a:r>
              <a:rPr sz="1900" spc="15" dirty="0">
                <a:latin typeface="Tw Cen MT"/>
                <a:cs typeface="Tw Cen MT"/>
              </a:rPr>
              <a:t>ON</a:t>
            </a:r>
            <a:r>
              <a:rPr sz="1900" spc="-50" dirty="0">
                <a:latin typeface="Tw Cen MT"/>
                <a:cs typeface="Tw Cen MT"/>
              </a:rPr>
              <a:t>C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-10" dirty="0">
                <a:latin typeface="Tw Cen MT"/>
                <a:cs typeface="Tw Cen MT"/>
              </a:rPr>
              <a:t>”</a:t>
            </a:r>
            <a:r>
              <a:rPr sz="1900" spc="-60" dirty="0">
                <a:latin typeface="Tw Cen MT"/>
                <a:cs typeface="Tw Cen MT"/>
              </a:rPr>
              <a:t> </a:t>
            </a:r>
            <a:r>
              <a:rPr sz="1900" spc="45" dirty="0">
                <a:latin typeface="Tw Cen MT"/>
                <a:cs typeface="Tw Cen MT"/>
              </a:rPr>
              <a:t>S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15" dirty="0">
                <a:latin typeface="Tw Cen MT"/>
                <a:cs typeface="Tw Cen MT"/>
              </a:rPr>
              <a:t>M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35" dirty="0">
                <a:latin typeface="Tw Cen MT"/>
                <a:cs typeface="Tw Cen MT"/>
              </a:rPr>
              <a:t>T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50" dirty="0">
                <a:latin typeface="Tw Cen MT"/>
                <a:cs typeface="Tw Cen MT"/>
              </a:rPr>
              <a:t>CS</a:t>
            </a:r>
            <a:r>
              <a:rPr sz="1900" spc="0" dirty="0">
                <a:latin typeface="Tw Cen MT"/>
                <a:cs typeface="Tw Cen MT"/>
              </a:rPr>
              <a:t>,</a:t>
            </a:r>
            <a:r>
              <a:rPr sz="1900" spc="55" dirty="0">
                <a:latin typeface="Tw Cen MT"/>
                <a:cs typeface="Tw Cen MT"/>
              </a:rPr>
              <a:t> </a:t>
            </a:r>
            <a:r>
              <a:rPr sz="1900" spc="45" dirty="0">
                <a:latin typeface="Tw Cen MT"/>
                <a:cs typeface="Tw Cen MT"/>
              </a:rPr>
              <a:t>S</a:t>
            </a:r>
            <a:r>
              <a:rPr sz="1900" spc="-15" dirty="0">
                <a:latin typeface="Tw Cen MT"/>
                <a:cs typeface="Tw Cen MT"/>
              </a:rPr>
              <a:t>O</a:t>
            </a:r>
            <a:r>
              <a:rPr sz="1900" spc="5" dirty="0">
                <a:latin typeface="Tw Cen MT"/>
                <a:cs typeface="Tw Cen MT"/>
              </a:rPr>
              <a:t> 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-65" dirty="0">
                <a:latin typeface="Tw Cen MT"/>
                <a:cs typeface="Tw Cen MT"/>
              </a:rPr>
              <a:t>H</a:t>
            </a:r>
            <a:r>
              <a:rPr sz="1900" spc="-150" dirty="0">
                <a:latin typeface="Tw Cen MT"/>
                <a:cs typeface="Tw Cen MT"/>
              </a:rPr>
              <a:t>A</a:t>
            </a:r>
            <a:r>
              <a:rPr sz="1900" spc="-10" dirty="0">
                <a:latin typeface="Tw Cen MT"/>
                <a:cs typeface="Tw Cen MT"/>
              </a:rPr>
              <a:t>T</a:t>
            </a:r>
            <a:r>
              <a:rPr sz="1900" spc="150" dirty="0">
                <a:latin typeface="Tw Cen MT"/>
                <a:cs typeface="Tw Cen MT"/>
              </a:rPr>
              <a:t> 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-50" dirty="0">
                <a:latin typeface="Tw Cen MT"/>
                <a:cs typeface="Tw Cen MT"/>
              </a:rPr>
              <a:t>H</a:t>
            </a:r>
            <a:r>
              <a:rPr sz="1900" spc="-10" dirty="0">
                <a:latin typeface="Tw Cen MT"/>
                <a:cs typeface="Tw Cen MT"/>
              </a:rPr>
              <a:t>E</a:t>
            </a:r>
            <a:r>
              <a:rPr sz="1900" spc="40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D</a:t>
            </a:r>
            <a:r>
              <a:rPr sz="1900" spc="-150" dirty="0">
                <a:latin typeface="Tw Cen MT"/>
                <a:cs typeface="Tw Cen MT"/>
              </a:rPr>
              <a:t>A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0" dirty="0">
                <a:latin typeface="Tw Cen MT"/>
                <a:cs typeface="Tw Cen MT"/>
              </a:rPr>
              <a:t>A</a:t>
            </a:r>
            <a:r>
              <a:rPr sz="1900" spc="125" dirty="0">
                <a:latin typeface="Tw Cen MT"/>
                <a:cs typeface="Tw Cen MT"/>
              </a:rPr>
              <a:t> </a:t>
            </a:r>
            <a:r>
              <a:rPr sz="1900" spc="0" dirty="0">
                <a:latin typeface="Tw Cen MT"/>
                <a:cs typeface="Tw Cen MT"/>
              </a:rPr>
              <a:t>W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45" dirty="0">
                <a:latin typeface="Tw Cen MT"/>
                <a:cs typeface="Tw Cen MT"/>
              </a:rPr>
              <a:t>L</a:t>
            </a:r>
            <a:r>
              <a:rPr sz="1900" spc="-10" dirty="0">
                <a:latin typeface="Tw Cen MT"/>
                <a:cs typeface="Tw Cen MT"/>
              </a:rPr>
              <a:t>L</a:t>
            </a:r>
            <a:r>
              <a:rPr sz="1900" spc="-60" dirty="0">
                <a:latin typeface="Tw Cen MT"/>
                <a:cs typeface="Tw Cen MT"/>
              </a:rPr>
              <a:t> </a:t>
            </a:r>
            <a:r>
              <a:rPr sz="1900" spc="50" dirty="0">
                <a:latin typeface="Tw Cen MT"/>
                <a:cs typeface="Tw Cen MT"/>
              </a:rPr>
              <a:t>B</a:t>
            </a:r>
            <a:r>
              <a:rPr sz="1900" spc="-10" dirty="0">
                <a:latin typeface="Tw Cen MT"/>
                <a:cs typeface="Tw Cen MT"/>
              </a:rPr>
              <a:t>E </a:t>
            </a:r>
            <a:r>
              <a:rPr sz="1900" spc="-65" dirty="0">
                <a:latin typeface="Tw Cen MT"/>
                <a:cs typeface="Tw Cen MT"/>
              </a:rPr>
              <a:t>A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65" dirty="0">
                <a:latin typeface="Tw Cen MT"/>
                <a:cs typeface="Tw Cen MT"/>
              </a:rPr>
              <a:t>A</a:t>
            </a:r>
            <a:r>
              <a:rPr sz="1900" spc="-145" dirty="0">
                <a:latin typeface="Tw Cen MT"/>
                <a:cs typeface="Tw Cen MT"/>
              </a:rPr>
              <a:t>L</a:t>
            </a:r>
            <a:r>
              <a:rPr sz="1900" spc="-65" dirty="0">
                <a:latin typeface="Tw Cen MT"/>
                <a:cs typeface="Tw Cen MT"/>
              </a:rPr>
              <a:t>Y</a:t>
            </a:r>
            <a:r>
              <a:rPr sz="1900" spc="45" dirty="0">
                <a:latin typeface="Tw Cen MT"/>
                <a:cs typeface="Tw Cen MT"/>
              </a:rPr>
              <a:t>S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0" dirty="0">
                <a:latin typeface="Tw Cen MT"/>
                <a:cs typeface="Tw Cen MT"/>
              </a:rPr>
              <a:t>D</a:t>
            </a:r>
            <a:r>
              <a:rPr sz="1900" spc="130" dirty="0">
                <a:latin typeface="Tw Cen MT"/>
                <a:cs typeface="Tw Cen MT"/>
              </a:rPr>
              <a:t> </a:t>
            </a:r>
            <a:r>
              <a:rPr sz="1900" spc="-45" dirty="0">
                <a:latin typeface="Tw Cen MT"/>
                <a:cs typeface="Tw Cen MT"/>
              </a:rPr>
              <a:t>F</a:t>
            </a:r>
            <a:r>
              <a:rPr sz="1900" spc="15" dirty="0">
                <a:latin typeface="Tw Cen MT"/>
                <a:cs typeface="Tw Cen MT"/>
              </a:rPr>
              <a:t>O</a:t>
            </a:r>
            <a:r>
              <a:rPr sz="1900" spc="0" dirty="0">
                <a:latin typeface="Tw Cen MT"/>
                <a:cs typeface="Tw Cen MT"/>
              </a:rPr>
              <a:t>R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45" dirty="0">
                <a:latin typeface="Tw Cen MT"/>
                <a:cs typeface="Tw Cen MT"/>
              </a:rPr>
              <a:t>S</a:t>
            </a:r>
            <a:r>
              <a:rPr sz="1900" spc="-50" dirty="0">
                <a:latin typeface="Tw Cen MT"/>
                <a:cs typeface="Tw Cen MT"/>
              </a:rPr>
              <a:t>U</a:t>
            </a:r>
            <a:r>
              <a:rPr sz="1900" spc="45" dirty="0">
                <a:latin typeface="Tw Cen MT"/>
                <a:cs typeface="Tw Cen MT"/>
              </a:rPr>
              <a:t>R</a:t>
            </a:r>
            <a:r>
              <a:rPr sz="1900" spc="-10" dirty="0">
                <a:latin typeface="Tw Cen MT"/>
                <a:cs typeface="Tw Cen MT"/>
              </a:rPr>
              <a:t>E</a:t>
            </a:r>
            <a:r>
              <a:rPr sz="1900" spc="-55" dirty="0">
                <a:latin typeface="Tw Cen MT"/>
                <a:cs typeface="Tw Cen MT"/>
              </a:rPr>
              <a:t> 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-65" dirty="0">
                <a:latin typeface="Tw Cen MT"/>
                <a:cs typeface="Tw Cen MT"/>
              </a:rPr>
              <a:t>V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-15" dirty="0">
                <a:latin typeface="Tw Cen MT"/>
                <a:cs typeface="Tw Cen MT"/>
              </a:rPr>
              <a:t>N</a:t>
            </a:r>
            <a:r>
              <a:rPr sz="1900" spc="105" dirty="0">
                <a:latin typeface="Tw Cen MT"/>
                <a:cs typeface="Tw Cen MT"/>
              </a:rPr>
              <a:t> 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10" dirty="0">
                <a:latin typeface="Tw Cen MT"/>
                <a:cs typeface="Tw Cen MT"/>
              </a:rPr>
              <a:t>F</a:t>
            </a:r>
            <a:r>
              <a:rPr sz="1900" spc="40" dirty="0">
                <a:latin typeface="Tw Cen MT"/>
                <a:cs typeface="Tw Cen MT"/>
              </a:rPr>
              <a:t> </a:t>
            </a:r>
            <a:r>
              <a:rPr sz="1900" spc="0" dirty="0">
                <a:latin typeface="Tw Cen MT"/>
                <a:cs typeface="Tw Cen MT"/>
              </a:rPr>
              <a:t>A</a:t>
            </a:r>
            <a:r>
              <a:rPr sz="1900" spc="-75" dirty="0">
                <a:latin typeface="Tw Cen MT"/>
                <a:cs typeface="Tw Cen MT"/>
              </a:rPr>
              <a:t> 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20" dirty="0">
                <a:latin typeface="Tw Cen MT"/>
                <a:cs typeface="Tw Cen MT"/>
              </a:rPr>
              <a:t>O</a:t>
            </a:r>
            <a:r>
              <a:rPr sz="1900" spc="-65" dirty="0">
                <a:latin typeface="Tw Cen MT"/>
                <a:cs typeface="Tw Cen MT"/>
              </a:rPr>
              <a:t>D</a:t>
            </a:r>
            <a:r>
              <a:rPr sz="1900" spc="-10" dirty="0">
                <a:latin typeface="Tw Cen MT"/>
                <a:cs typeface="Tw Cen MT"/>
              </a:rPr>
              <a:t>E</a:t>
            </a:r>
            <a:r>
              <a:rPr sz="1900" spc="40" dirty="0">
                <a:latin typeface="Tw Cen MT"/>
                <a:cs typeface="Tw Cen MT"/>
              </a:rPr>
              <a:t> </a:t>
            </a:r>
            <a:r>
              <a:rPr sz="1900" spc="-145" dirty="0">
                <a:latin typeface="Tw Cen MT"/>
                <a:cs typeface="Tw Cen MT"/>
              </a:rPr>
              <a:t>F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45" dirty="0">
                <a:latin typeface="Tw Cen MT"/>
                <a:cs typeface="Tw Cen MT"/>
              </a:rPr>
              <a:t>L</a:t>
            </a:r>
            <a:r>
              <a:rPr sz="1900" spc="0" dirty="0">
                <a:latin typeface="Tw Cen MT"/>
                <a:cs typeface="Tw Cen MT"/>
              </a:rPr>
              <a:t>S</a:t>
            </a:r>
            <a:endParaRPr sz="1900">
              <a:latin typeface="Tw Cen MT"/>
              <a:cs typeface="Tw Cen MT"/>
            </a:endParaRPr>
          </a:p>
          <a:p>
            <a:pPr>
              <a:lnSpc>
                <a:spcPts val="700"/>
              </a:lnSpc>
              <a:spcBef>
                <a:spcPts val="19"/>
              </a:spcBef>
              <a:buFont typeface="Arial"/>
              <a:buChar char="•"/>
            </a:pPr>
            <a:endParaRPr sz="700"/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30" dirty="0">
                <a:latin typeface="Tw Cen MT"/>
                <a:cs typeface="Tw Cen MT"/>
              </a:rPr>
              <a:t>U</a:t>
            </a:r>
            <a:r>
              <a:rPr sz="1700" spc="40" dirty="0">
                <a:latin typeface="Tw Cen MT"/>
                <a:cs typeface="Tw Cen MT"/>
              </a:rPr>
              <a:t>PP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40" dirty="0">
                <a:latin typeface="Tw Cen MT"/>
                <a:cs typeface="Tw Cen MT"/>
              </a:rPr>
              <a:t>R</a:t>
            </a:r>
            <a:r>
              <a:rPr sz="1700" spc="-60" dirty="0">
                <a:latin typeface="Tw Cen MT"/>
                <a:cs typeface="Tw Cen MT"/>
              </a:rPr>
              <a:t>T</a:t>
            </a:r>
            <a:r>
              <a:rPr sz="1700" spc="0" dirty="0">
                <a:latin typeface="Tw Cen MT"/>
                <a:cs typeface="Tw Cen MT"/>
              </a:rPr>
              <a:t>S</a:t>
            </a:r>
            <a:r>
              <a:rPr sz="1700" spc="-120" dirty="0">
                <a:latin typeface="Tw Cen MT"/>
                <a:cs typeface="Tw Cen MT"/>
              </a:rPr>
              <a:t> </a:t>
            </a:r>
            <a:r>
              <a:rPr sz="1700" spc="-45" dirty="0">
                <a:latin typeface="Tw Cen MT"/>
                <a:cs typeface="Tw Cen MT"/>
              </a:rPr>
              <a:t>CH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45" dirty="0">
                <a:latin typeface="Tw Cen MT"/>
                <a:cs typeface="Tw Cen MT"/>
              </a:rPr>
              <a:t>C</a:t>
            </a:r>
            <a:r>
              <a:rPr sz="1700" spc="-50" dirty="0">
                <a:latin typeface="Tw Cen MT"/>
                <a:cs typeface="Tw Cen MT"/>
              </a:rPr>
              <a:t>K</a:t>
            </a:r>
            <a:r>
              <a:rPr sz="1700" spc="45" dirty="0">
                <a:latin typeface="Tw Cen MT"/>
                <a:cs typeface="Tw Cen MT"/>
              </a:rPr>
              <a:t>P</a:t>
            </a:r>
            <a:r>
              <a:rPr sz="1700" spc="-25" dirty="0">
                <a:latin typeface="Tw Cen MT"/>
                <a:cs typeface="Tw Cen MT"/>
              </a:rPr>
              <a:t>O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15" dirty="0">
                <a:latin typeface="Tw Cen MT"/>
                <a:cs typeface="Tw Cen MT"/>
              </a:rPr>
              <a:t>G</a:t>
            </a:r>
            <a:r>
              <a:rPr sz="1700" spc="215" dirty="0">
                <a:latin typeface="Tw Cen MT"/>
                <a:cs typeface="Tw Cen MT"/>
              </a:rPr>
              <a:t> </a:t>
            </a:r>
            <a:r>
              <a:rPr sz="1700" spc="0" dirty="0">
                <a:latin typeface="Tw Cen MT"/>
                <a:cs typeface="Tw Cen MT"/>
              </a:rPr>
              <a:t>–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35" dirty="0">
                <a:latin typeface="Tw Cen MT"/>
                <a:cs typeface="Tw Cen MT"/>
              </a:rPr>
              <a:t>LL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0" dirty="0">
                <a:latin typeface="Tw Cen MT"/>
                <a:cs typeface="Tw Cen MT"/>
              </a:rPr>
              <a:t>W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15" dirty="0">
                <a:latin typeface="Tw Cen MT"/>
                <a:cs typeface="Tw Cen MT"/>
              </a:rPr>
              <a:t>G</a:t>
            </a:r>
            <a:r>
              <a:rPr sz="1700" spc="-80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-15" dirty="0">
                <a:latin typeface="Tw Cen MT"/>
                <a:cs typeface="Tw Cen MT"/>
              </a:rPr>
              <a:t>O</a:t>
            </a:r>
            <a:r>
              <a:rPr sz="1700" spc="20" dirty="0">
                <a:latin typeface="Tw Cen MT"/>
                <a:cs typeface="Tw Cen MT"/>
              </a:rPr>
              <a:t> 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D</a:t>
            </a:r>
            <a:r>
              <a:rPr sz="1700" spc="-130" dirty="0">
                <a:latin typeface="Tw Cen MT"/>
                <a:cs typeface="Tw Cen MT"/>
              </a:rPr>
              <a:t>A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0" dirty="0">
                <a:latin typeface="Tw Cen MT"/>
                <a:cs typeface="Tw Cen MT"/>
              </a:rPr>
              <a:t>A </a:t>
            </a:r>
            <a:r>
              <a:rPr sz="1700" spc="-55" dirty="0">
                <a:latin typeface="Tw Cen MT"/>
                <a:cs typeface="Tw Cen MT"/>
              </a:rPr>
              <a:t>F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-15" dirty="0">
                <a:latin typeface="Tw Cen MT"/>
                <a:cs typeface="Tw Cen MT"/>
              </a:rPr>
              <a:t>M</a:t>
            </a:r>
            <a:r>
              <a:rPr sz="1700" spc="20" dirty="0">
                <a:latin typeface="Tw Cen MT"/>
                <a:cs typeface="Tw Cen MT"/>
              </a:rPr>
              <a:t> </a:t>
            </a:r>
            <a:r>
              <a:rPr sz="1700" spc="0" dirty="0">
                <a:latin typeface="Tw Cen MT"/>
                <a:cs typeface="Tw Cen MT"/>
              </a:rPr>
              <a:t>A </a:t>
            </a:r>
            <a:r>
              <a:rPr sz="1700" spc="-30" dirty="0">
                <a:latin typeface="Tw Cen MT"/>
                <a:cs typeface="Tw Cen MT"/>
              </a:rPr>
              <a:t>G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30" dirty="0">
                <a:latin typeface="Tw Cen MT"/>
                <a:cs typeface="Tw Cen MT"/>
              </a:rPr>
              <a:t>V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15" dirty="0">
                <a:latin typeface="Tw Cen MT"/>
                <a:cs typeface="Tw Cen MT"/>
              </a:rPr>
              <a:t>N</a:t>
            </a:r>
            <a:r>
              <a:rPr sz="1700" spc="95" dirty="0">
                <a:latin typeface="Tw Cen MT"/>
                <a:cs typeface="Tw Cen MT"/>
              </a:rPr>
              <a:t> </a:t>
            </a:r>
            <a:r>
              <a:rPr sz="1700" spc="50" dirty="0">
                <a:latin typeface="Tw Cen MT"/>
                <a:cs typeface="Tw Cen MT"/>
              </a:rPr>
              <a:t>P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10" dirty="0">
                <a:latin typeface="Tw Cen MT"/>
                <a:cs typeface="Tw Cen MT"/>
              </a:rPr>
              <a:t>T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15" dirty="0">
                <a:latin typeface="Tw Cen MT"/>
                <a:cs typeface="Tw Cen MT"/>
              </a:rPr>
              <a:t>N</a:t>
            </a:r>
            <a:r>
              <a:rPr sz="1700" spc="-5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30" dirty="0">
                <a:latin typeface="Tw Cen MT"/>
                <a:cs typeface="Tw Cen MT"/>
              </a:rPr>
              <a:t>M</a:t>
            </a:r>
            <a:r>
              <a:rPr sz="1700" spc="-10" dirty="0">
                <a:latin typeface="Tw Cen MT"/>
                <a:cs typeface="Tw Cen MT"/>
              </a:rPr>
              <a:t>E</a:t>
            </a:r>
            <a:endParaRPr sz="17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1381" y="497284"/>
            <a:ext cx="7858125" cy="989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marR="12700" indent="-152400">
              <a:lnSpc>
                <a:spcPts val="3900"/>
              </a:lnSpc>
            </a:pPr>
            <a:r>
              <a:rPr sz="3600" spc="0" dirty="0">
                <a:latin typeface="Tw Cen MT"/>
                <a:cs typeface="Tw Cen MT"/>
              </a:rPr>
              <a:t>E</a:t>
            </a:r>
            <a:r>
              <a:rPr sz="3600" spc="-10" dirty="0">
                <a:latin typeface="Tw Cen MT"/>
                <a:cs typeface="Tw Cen MT"/>
              </a:rPr>
              <a:t>X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10" dirty="0">
                <a:latin typeface="Tw Cen MT"/>
                <a:cs typeface="Tw Cen MT"/>
              </a:rPr>
              <a:t>M</a:t>
            </a:r>
            <a:r>
              <a:rPr sz="3600" spc="-20" dirty="0">
                <a:latin typeface="Tw Cen MT"/>
                <a:cs typeface="Tw Cen MT"/>
              </a:rPr>
              <a:t>P</a:t>
            </a:r>
            <a:r>
              <a:rPr sz="3600" spc="-5" dirty="0">
                <a:latin typeface="Tw Cen MT"/>
                <a:cs typeface="Tw Cen MT"/>
              </a:rPr>
              <a:t>L</a:t>
            </a:r>
            <a:r>
              <a:rPr sz="3600" spc="-20" dirty="0">
                <a:latin typeface="Tw Cen MT"/>
                <a:cs typeface="Tw Cen MT"/>
              </a:rPr>
              <a:t>E</a:t>
            </a:r>
            <a:r>
              <a:rPr sz="3600" spc="-75" dirty="0">
                <a:latin typeface="Tw Cen MT"/>
                <a:cs typeface="Tw Cen MT"/>
              </a:rPr>
              <a:t> </a:t>
            </a:r>
            <a:r>
              <a:rPr sz="3600" spc="-10" dirty="0">
                <a:latin typeface="Tw Cen MT"/>
                <a:cs typeface="Tw Cen MT"/>
              </a:rPr>
              <a:t>O</a:t>
            </a:r>
            <a:r>
              <a:rPr sz="3600" spc="-20" dirty="0">
                <a:latin typeface="Tw Cen MT"/>
                <a:cs typeface="Tw Cen MT"/>
              </a:rPr>
              <a:t>F</a:t>
            </a:r>
            <a:r>
              <a:rPr sz="3600" spc="-75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A</a:t>
            </a:r>
            <a:r>
              <a:rPr sz="3600" spc="30" dirty="0">
                <a:latin typeface="Tw Cen MT"/>
                <a:cs typeface="Tw Cen MT"/>
              </a:rPr>
              <a:t> </a:t>
            </a:r>
            <a:r>
              <a:rPr sz="3600" spc="-20" dirty="0">
                <a:latin typeface="Tw Cen MT"/>
                <a:cs typeface="Tw Cen MT"/>
              </a:rPr>
              <a:t>R</a:t>
            </a:r>
            <a:r>
              <a:rPr sz="3600" spc="0" dirty="0">
                <a:latin typeface="Tw Cen MT"/>
                <a:cs typeface="Tw Cen MT"/>
              </a:rPr>
              <a:t>E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0" dirty="0">
                <a:latin typeface="Tw Cen MT"/>
                <a:cs typeface="Tw Cen MT"/>
              </a:rPr>
              <a:t>L-T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-10" dirty="0">
                <a:latin typeface="Tw Cen MT"/>
                <a:cs typeface="Tw Cen MT"/>
              </a:rPr>
              <a:t>M</a:t>
            </a:r>
            <a:r>
              <a:rPr sz="3600" spc="-20" dirty="0">
                <a:latin typeface="Tw Cen MT"/>
                <a:cs typeface="Tw Cen MT"/>
              </a:rPr>
              <a:t>E</a:t>
            </a:r>
            <a:r>
              <a:rPr sz="3600" spc="-175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P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-20" dirty="0">
                <a:latin typeface="Tw Cen MT"/>
                <a:cs typeface="Tw Cen MT"/>
              </a:rPr>
              <a:t>P</a:t>
            </a:r>
            <a:r>
              <a:rPr sz="3600" spc="0" dirty="0">
                <a:latin typeface="Tw Cen MT"/>
                <a:cs typeface="Tw Cen MT"/>
              </a:rPr>
              <a:t>E</a:t>
            </a:r>
            <a:r>
              <a:rPr sz="3600" spc="-5" dirty="0">
                <a:latin typeface="Tw Cen MT"/>
                <a:cs typeface="Tw Cen MT"/>
              </a:rPr>
              <a:t>L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-30" dirty="0">
                <a:latin typeface="Tw Cen MT"/>
                <a:cs typeface="Tw Cen MT"/>
              </a:rPr>
              <a:t>N</a:t>
            </a:r>
            <a:r>
              <a:rPr sz="3600" spc="-20" dirty="0">
                <a:latin typeface="Tw Cen MT"/>
                <a:cs typeface="Tw Cen MT"/>
              </a:rPr>
              <a:t>E</a:t>
            </a:r>
            <a:r>
              <a:rPr sz="3600" spc="-75" dirty="0">
                <a:latin typeface="Tw Cen MT"/>
                <a:cs typeface="Tw Cen MT"/>
              </a:rPr>
              <a:t> </a:t>
            </a:r>
            <a:r>
              <a:rPr sz="3600" spc="25" dirty="0">
                <a:latin typeface="Tw Cen MT"/>
                <a:cs typeface="Tw Cen MT"/>
              </a:rPr>
              <a:t>U</a:t>
            </a:r>
            <a:r>
              <a:rPr sz="3600" spc="0" dirty="0">
                <a:latin typeface="Tw Cen MT"/>
                <a:cs typeface="Tw Cen MT"/>
              </a:rPr>
              <a:t>S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-30" dirty="0">
                <a:latin typeface="Tw Cen MT"/>
                <a:cs typeface="Tw Cen MT"/>
              </a:rPr>
              <a:t>NG</a:t>
            </a:r>
            <a:r>
              <a:rPr sz="3600" spc="-10" dirty="0">
                <a:latin typeface="Tw Cen MT"/>
                <a:cs typeface="Tw Cen MT"/>
              </a:rPr>
              <a:t> 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300" dirty="0">
                <a:latin typeface="Tw Cen MT"/>
                <a:cs typeface="Tw Cen MT"/>
              </a:rPr>
              <a:t>P</a:t>
            </a:r>
            <a:r>
              <a:rPr sz="3600" spc="-80" dirty="0">
                <a:latin typeface="Tw Cen MT"/>
                <a:cs typeface="Tw Cen MT"/>
              </a:rPr>
              <a:t>A</a:t>
            </a:r>
            <a:r>
              <a:rPr sz="3600" spc="0" dirty="0">
                <a:latin typeface="Tw Cen MT"/>
                <a:cs typeface="Tw Cen MT"/>
              </a:rPr>
              <a:t>CH</a:t>
            </a:r>
            <a:r>
              <a:rPr sz="3600" spc="-20" dirty="0">
                <a:latin typeface="Tw Cen MT"/>
                <a:cs typeface="Tw Cen MT"/>
              </a:rPr>
              <a:t>E</a:t>
            </a:r>
            <a:r>
              <a:rPr sz="3600" spc="-175" dirty="0">
                <a:latin typeface="Tw Cen MT"/>
                <a:cs typeface="Tw Cen MT"/>
              </a:rPr>
              <a:t> </a:t>
            </a:r>
            <a:r>
              <a:rPr sz="3600" spc="-10" dirty="0">
                <a:latin typeface="Tw Cen MT"/>
                <a:cs typeface="Tw Cen MT"/>
              </a:rPr>
              <a:t>K</a:t>
            </a:r>
            <a:r>
              <a:rPr sz="3600" spc="0" dirty="0">
                <a:latin typeface="Tw Cen MT"/>
                <a:cs typeface="Tw Cen MT"/>
              </a:rPr>
              <a:t>AF</a:t>
            </a:r>
            <a:r>
              <a:rPr sz="3600" spc="-10" dirty="0">
                <a:latin typeface="Tw Cen MT"/>
                <a:cs typeface="Tw Cen MT"/>
              </a:rPr>
              <a:t>K</a:t>
            </a:r>
            <a:r>
              <a:rPr sz="3600" spc="-25" dirty="0">
                <a:latin typeface="Tw Cen MT"/>
                <a:cs typeface="Tw Cen MT"/>
              </a:rPr>
              <a:t>A</a:t>
            </a:r>
            <a:r>
              <a:rPr sz="3600" spc="-70" dirty="0">
                <a:latin typeface="Tw Cen MT"/>
                <a:cs typeface="Tw Cen MT"/>
              </a:rPr>
              <a:t> 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30" dirty="0">
                <a:latin typeface="Tw Cen MT"/>
                <a:cs typeface="Tw Cen MT"/>
              </a:rPr>
              <a:t>N</a:t>
            </a:r>
            <a:r>
              <a:rPr sz="3600" spc="0" dirty="0">
                <a:latin typeface="Tw Cen MT"/>
                <a:cs typeface="Tw Cen MT"/>
              </a:rPr>
              <a:t>D</a:t>
            </a:r>
            <a:r>
              <a:rPr sz="3600" spc="30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S</a:t>
            </a:r>
            <a:r>
              <a:rPr sz="3600" spc="-300" dirty="0">
                <a:latin typeface="Tw Cen MT"/>
                <a:cs typeface="Tw Cen MT"/>
              </a:rPr>
              <a:t>P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20" dirty="0">
                <a:latin typeface="Tw Cen MT"/>
                <a:cs typeface="Tw Cen MT"/>
              </a:rPr>
              <a:t>RK</a:t>
            </a:r>
            <a:r>
              <a:rPr sz="3600" spc="-80" dirty="0">
                <a:latin typeface="Tw Cen MT"/>
                <a:cs typeface="Tw Cen MT"/>
              </a:rPr>
              <a:t> </a:t>
            </a:r>
            <a:r>
              <a:rPr sz="3600" spc="-20" dirty="0">
                <a:latin typeface="Tw Cen MT"/>
                <a:cs typeface="Tw Cen MT"/>
              </a:rPr>
              <a:t>S</a:t>
            </a:r>
            <a:r>
              <a:rPr sz="3600" spc="0" dirty="0">
                <a:latin typeface="Tw Cen MT"/>
                <a:cs typeface="Tw Cen MT"/>
              </a:rPr>
              <a:t>T</a:t>
            </a:r>
            <a:r>
              <a:rPr sz="3600" spc="-20" dirty="0">
                <a:latin typeface="Tw Cen MT"/>
                <a:cs typeface="Tw Cen MT"/>
              </a:rPr>
              <a:t>R</a:t>
            </a:r>
            <a:r>
              <a:rPr sz="3600" spc="0" dirty="0">
                <a:latin typeface="Tw Cen MT"/>
                <a:cs typeface="Tw Cen MT"/>
              </a:rPr>
              <a:t>E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10" dirty="0">
                <a:latin typeface="Tw Cen MT"/>
                <a:cs typeface="Tw Cen MT"/>
              </a:rPr>
              <a:t>M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-30" dirty="0">
                <a:latin typeface="Tw Cen MT"/>
                <a:cs typeface="Tw Cen MT"/>
              </a:rPr>
              <a:t>NG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4250" y="3473450"/>
            <a:ext cx="1765300" cy="2019300"/>
          </a:xfrm>
          <a:custGeom>
            <a:avLst/>
            <a:gdLst/>
            <a:ahLst/>
            <a:cxnLst/>
            <a:rect l="l" t="t" r="r" b="b"/>
            <a:pathLst>
              <a:path w="1765300" h="2019300">
                <a:moveTo>
                  <a:pt x="0" y="0"/>
                </a:moveTo>
                <a:lnTo>
                  <a:pt x="1765300" y="0"/>
                </a:lnTo>
                <a:lnTo>
                  <a:pt x="1765300" y="2019300"/>
                </a:lnTo>
                <a:lnTo>
                  <a:pt x="0" y="2019300"/>
                </a:lnTo>
                <a:lnTo>
                  <a:pt x="0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4250" y="3473450"/>
            <a:ext cx="1765300" cy="2019300"/>
          </a:xfrm>
          <a:custGeom>
            <a:avLst/>
            <a:gdLst/>
            <a:ahLst/>
            <a:cxnLst/>
            <a:rect l="l" t="t" r="r" b="b"/>
            <a:pathLst>
              <a:path w="1765300" h="2019300">
                <a:moveTo>
                  <a:pt x="0" y="0"/>
                </a:moveTo>
                <a:lnTo>
                  <a:pt x="1765300" y="0"/>
                </a:lnTo>
                <a:lnTo>
                  <a:pt x="1765300" y="2019300"/>
                </a:lnTo>
                <a:lnTo>
                  <a:pt x="0" y="2019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6850" y="2241550"/>
            <a:ext cx="2019300" cy="1676400"/>
          </a:xfrm>
          <a:custGeom>
            <a:avLst/>
            <a:gdLst/>
            <a:ahLst/>
            <a:cxnLst/>
            <a:rect l="l" t="t" r="r" b="b"/>
            <a:pathLst>
              <a:path w="2019300" h="1676400">
                <a:moveTo>
                  <a:pt x="0" y="0"/>
                </a:moveTo>
                <a:lnTo>
                  <a:pt x="2019300" y="0"/>
                </a:lnTo>
                <a:lnTo>
                  <a:pt x="20193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6850" y="2241550"/>
            <a:ext cx="2019300" cy="1676400"/>
          </a:xfrm>
          <a:custGeom>
            <a:avLst/>
            <a:gdLst/>
            <a:ahLst/>
            <a:cxnLst/>
            <a:rect l="l" t="t" r="r" b="b"/>
            <a:pathLst>
              <a:path w="2019300" h="1676400">
                <a:moveTo>
                  <a:pt x="0" y="0"/>
                </a:moveTo>
                <a:lnTo>
                  <a:pt x="2019300" y="0"/>
                </a:lnTo>
                <a:lnTo>
                  <a:pt x="20193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1150" y="2584450"/>
            <a:ext cx="1892300" cy="1308100"/>
          </a:xfrm>
          <a:custGeom>
            <a:avLst/>
            <a:gdLst/>
            <a:ahLst/>
            <a:cxnLst/>
            <a:rect l="l" t="t" r="r" b="b"/>
            <a:pathLst>
              <a:path w="1892300" h="1308100">
                <a:moveTo>
                  <a:pt x="0" y="0"/>
                </a:moveTo>
                <a:lnTo>
                  <a:pt x="1892300" y="0"/>
                </a:lnTo>
                <a:lnTo>
                  <a:pt x="1892300" y="1308100"/>
                </a:lnTo>
                <a:lnTo>
                  <a:pt x="0" y="1308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1150" y="2584450"/>
            <a:ext cx="1892300" cy="1308100"/>
          </a:xfrm>
          <a:custGeom>
            <a:avLst/>
            <a:gdLst/>
            <a:ahLst/>
            <a:cxnLst/>
            <a:rect l="l" t="t" r="r" b="b"/>
            <a:pathLst>
              <a:path w="1892300" h="1308100">
                <a:moveTo>
                  <a:pt x="0" y="0"/>
                </a:moveTo>
                <a:lnTo>
                  <a:pt x="1892300" y="0"/>
                </a:lnTo>
                <a:lnTo>
                  <a:pt x="1892300" y="1308100"/>
                </a:lnTo>
                <a:lnTo>
                  <a:pt x="0" y="1308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2550" y="3714750"/>
            <a:ext cx="1181100" cy="495300"/>
          </a:xfrm>
          <a:custGeom>
            <a:avLst/>
            <a:gdLst/>
            <a:ahLst/>
            <a:cxnLst/>
            <a:rect l="l" t="t" r="r" b="b"/>
            <a:pathLst>
              <a:path w="1181100" h="495300">
                <a:moveTo>
                  <a:pt x="0" y="0"/>
                </a:moveTo>
                <a:lnTo>
                  <a:pt x="1181100" y="0"/>
                </a:lnTo>
                <a:lnTo>
                  <a:pt x="11811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2550" y="3714750"/>
            <a:ext cx="1181100" cy="495300"/>
          </a:xfrm>
          <a:custGeom>
            <a:avLst/>
            <a:gdLst/>
            <a:ahLst/>
            <a:cxnLst/>
            <a:rect l="l" t="t" r="r" b="b"/>
            <a:pathLst>
              <a:path w="1181100" h="495300">
                <a:moveTo>
                  <a:pt x="0" y="0"/>
                </a:moveTo>
                <a:lnTo>
                  <a:pt x="1181100" y="0"/>
                </a:lnTo>
                <a:lnTo>
                  <a:pt x="11811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82175" y="3486755"/>
            <a:ext cx="978535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latin typeface="Tw Cen MT"/>
                <a:cs typeface="Tw Cen MT"/>
              </a:rPr>
              <a:t>D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35" dirty="0">
                <a:latin typeface="Tw Cen MT"/>
                <a:cs typeface="Tw Cen MT"/>
              </a:rPr>
              <a:t>i</a:t>
            </a:r>
            <a:r>
              <a:rPr sz="1200" spc="-40" dirty="0">
                <a:latin typeface="Tw Cen MT"/>
                <a:cs typeface="Tw Cen MT"/>
              </a:rPr>
              <a:t>v</a:t>
            </a:r>
            <a:r>
              <a:rPr sz="1200" spc="0" dirty="0">
                <a:latin typeface="Tw Cen MT"/>
                <a:cs typeface="Tw Cen MT"/>
              </a:rPr>
              <a:t>er</a:t>
            </a:r>
            <a:r>
              <a:rPr sz="1200" spc="-35" dirty="0">
                <a:latin typeface="Tw Cen MT"/>
                <a:cs typeface="Tw Cen MT"/>
              </a:rPr>
              <a:t> </a:t>
            </a:r>
            <a:r>
              <a:rPr sz="1200" spc="25" dirty="0">
                <a:latin typeface="Tw Cen MT"/>
                <a:cs typeface="Tw Cen MT"/>
              </a:rPr>
              <a:t>p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25" dirty="0">
                <a:latin typeface="Tw Cen MT"/>
                <a:cs typeface="Tw Cen MT"/>
              </a:rPr>
              <a:t>g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-10" dirty="0">
                <a:latin typeface="Tw Cen MT"/>
                <a:cs typeface="Tw Cen MT"/>
              </a:rPr>
              <a:t>m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5713" y="2279280"/>
            <a:ext cx="14732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0" dirty="0">
                <a:latin typeface="Tw Cen MT"/>
                <a:cs typeface="Tw Cen MT"/>
              </a:rPr>
              <a:t>W</a:t>
            </a:r>
            <a:r>
              <a:rPr sz="1200" spc="0" dirty="0">
                <a:latin typeface="Tw Cen MT"/>
                <a:cs typeface="Tw Cen MT"/>
              </a:rPr>
              <a:t>or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0" dirty="0">
                <a:latin typeface="Tw Cen MT"/>
                <a:cs typeface="Tw Cen MT"/>
              </a:rPr>
              <a:t>er</a:t>
            </a:r>
            <a:r>
              <a:rPr sz="1200" spc="65" dirty="0">
                <a:latin typeface="Tw Cen MT"/>
                <a:cs typeface="Tw Cen MT"/>
              </a:rPr>
              <a:t> 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25" dirty="0">
                <a:latin typeface="Tw Cen MT"/>
                <a:cs typeface="Tw Cen MT"/>
              </a:rPr>
              <a:t>d</a:t>
            </a:r>
            <a:r>
              <a:rPr sz="1200" spc="-10" dirty="0">
                <a:latin typeface="Tw Cen MT"/>
                <a:cs typeface="Tw Cen MT"/>
              </a:rPr>
              <a:t>e/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35" dirty="0">
                <a:latin typeface="Tw Cen MT"/>
                <a:cs typeface="Tw Cen MT"/>
              </a:rPr>
              <a:t>i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0" dirty="0">
                <a:latin typeface="Tw Cen MT"/>
                <a:cs typeface="Tw Cen MT"/>
              </a:rPr>
              <a:t>er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5956" y="3873613"/>
            <a:ext cx="110871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Tw Cen MT"/>
                <a:cs typeface="Tw Cen MT"/>
              </a:rPr>
              <a:t>S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-10" dirty="0">
                <a:latin typeface="Tw Cen MT"/>
                <a:cs typeface="Tw Cen MT"/>
              </a:rPr>
              <a:t>e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-15" dirty="0">
                <a:latin typeface="Tw Cen MT"/>
                <a:cs typeface="Tw Cen MT"/>
              </a:rPr>
              <a:t>m</a:t>
            </a:r>
            <a:r>
              <a:rPr sz="1200" spc="35" dirty="0">
                <a:latin typeface="Tw Cen MT"/>
                <a:cs typeface="Tw Cen MT"/>
              </a:rPr>
              <a:t>i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25" dirty="0">
                <a:latin typeface="Tw Cen MT"/>
                <a:cs typeface="Tw Cen MT"/>
              </a:rPr>
              <a:t>g</a:t>
            </a:r>
            <a:r>
              <a:rPr sz="1200" spc="-25" dirty="0">
                <a:latin typeface="Tw Cen MT"/>
                <a:cs typeface="Tw Cen MT"/>
              </a:rPr>
              <a:t>C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-5" dirty="0">
                <a:latin typeface="Tw Cen MT"/>
                <a:cs typeface="Tw Cen MT"/>
              </a:rPr>
              <a:t>ext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01223" y="2619251"/>
            <a:ext cx="5334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40" dirty="0">
                <a:latin typeface="Tw Cen MT"/>
                <a:cs typeface="Tw Cen MT"/>
              </a:rPr>
              <a:t>E</a:t>
            </a:r>
            <a:r>
              <a:rPr sz="1200" spc="-10" dirty="0">
                <a:latin typeface="Tw Cen MT"/>
                <a:cs typeface="Tw Cen MT"/>
              </a:rPr>
              <a:t>xe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0" dirty="0">
                <a:latin typeface="Tw Cen MT"/>
                <a:cs typeface="Tw Cen MT"/>
              </a:rPr>
              <a:t>or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71750" y="3473450"/>
            <a:ext cx="1660961" cy="1545151"/>
          </a:xfrm>
          <a:custGeom>
            <a:avLst/>
            <a:gdLst/>
            <a:ahLst/>
            <a:cxnLst/>
            <a:rect l="l" t="t" r="r" b="b"/>
            <a:pathLst>
              <a:path w="1660961" h="1545151">
                <a:moveTo>
                  <a:pt x="29841" y="1465355"/>
                </a:moveTo>
                <a:lnTo>
                  <a:pt x="0" y="1545151"/>
                </a:lnTo>
                <a:lnTo>
                  <a:pt x="81742" y="1521146"/>
                </a:lnTo>
                <a:lnTo>
                  <a:pt x="60116" y="1497900"/>
                </a:lnTo>
                <a:lnTo>
                  <a:pt x="70112" y="1488601"/>
                </a:lnTo>
                <a:lnTo>
                  <a:pt x="51466" y="1488601"/>
                </a:lnTo>
                <a:lnTo>
                  <a:pt x="29841" y="1465355"/>
                </a:lnTo>
                <a:close/>
              </a:path>
              <a:path w="1660961" h="1545151">
                <a:moveTo>
                  <a:pt x="1660961" y="0"/>
                </a:moveTo>
                <a:lnTo>
                  <a:pt x="1579219" y="24005"/>
                </a:lnTo>
                <a:lnTo>
                  <a:pt x="1600845" y="47251"/>
                </a:lnTo>
                <a:lnTo>
                  <a:pt x="51466" y="1488601"/>
                </a:lnTo>
                <a:lnTo>
                  <a:pt x="70112" y="1488601"/>
                </a:lnTo>
                <a:lnTo>
                  <a:pt x="1609496" y="56550"/>
                </a:lnTo>
                <a:lnTo>
                  <a:pt x="1639814" y="56550"/>
                </a:lnTo>
                <a:lnTo>
                  <a:pt x="1660961" y="0"/>
                </a:lnTo>
                <a:close/>
              </a:path>
              <a:path w="1660961" h="1545151">
                <a:moveTo>
                  <a:pt x="1639814" y="56550"/>
                </a:moveTo>
                <a:lnTo>
                  <a:pt x="1609496" y="56550"/>
                </a:lnTo>
                <a:lnTo>
                  <a:pt x="1631121" y="79796"/>
                </a:lnTo>
                <a:lnTo>
                  <a:pt x="1639814" y="56550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2550" y="4883150"/>
            <a:ext cx="1168400" cy="546100"/>
          </a:xfrm>
          <a:custGeom>
            <a:avLst/>
            <a:gdLst/>
            <a:ahLst/>
            <a:cxnLst/>
            <a:rect l="l" t="t" r="r" b="b"/>
            <a:pathLst>
              <a:path w="1168400" h="546100">
                <a:moveTo>
                  <a:pt x="0" y="0"/>
                </a:moveTo>
                <a:lnTo>
                  <a:pt x="1168400" y="0"/>
                </a:lnTo>
                <a:lnTo>
                  <a:pt x="1168400" y="546100"/>
                </a:lnTo>
                <a:lnTo>
                  <a:pt x="0" y="546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2550" y="4883150"/>
            <a:ext cx="1168400" cy="546100"/>
          </a:xfrm>
          <a:custGeom>
            <a:avLst/>
            <a:gdLst/>
            <a:ahLst/>
            <a:cxnLst/>
            <a:rect l="l" t="t" r="r" b="b"/>
            <a:pathLst>
              <a:path w="1168400" h="546100">
                <a:moveTo>
                  <a:pt x="0" y="0"/>
                </a:moveTo>
                <a:lnTo>
                  <a:pt x="1168400" y="0"/>
                </a:lnTo>
                <a:lnTo>
                  <a:pt x="1168400" y="546100"/>
                </a:lnTo>
                <a:lnTo>
                  <a:pt x="0" y="546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69740" y="5045914"/>
            <a:ext cx="85471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Tw Cen MT"/>
                <a:cs typeface="Tw Cen MT"/>
              </a:rPr>
              <a:t>S</a:t>
            </a:r>
            <a:r>
              <a:rPr sz="1200" spc="25" dirty="0">
                <a:latin typeface="Tw Cen MT"/>
                <a:cs typeface="Tw Cen MT"/>
              </a:rPr>
              <a:t>pa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-25" dirty="0">
                <a:latin typeface="Tw Cen MT"/>
                <a:cs typeface="Tw Cen MT"/>
              </a:rPr>
              <a:t>C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-5" dirty="0">
                <a:latin typeface="Tw Cen MT"/>
                <a:cs typeface="Tw Cen MT"/>
              </a:rPr>
              <a:t>ext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01355" y="4274224"/>
            <a:ext cx="1190625" cy="22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w Cen MT"/>
                <a:cs typeface="Tw Cen MT"/>
              </a:rPr>
              <a:t>P</a:t>
            </a:r>
            <a:r>
              <a:rPr sz="1400" spc="30" dirty="0">
                <a:latin typeface="Tw Cen MT"/>
                <a:cs typeface="Tw Cen MT"/>
              </a:rPr>
              <a:t>r</a:t>
            </a:r>
            <a:r>
              <a:rPr sz="1400" spc="-10" dirty="0">
                <a:latin typeface="Tw Cen MT"/>
                <a:cs typeface="Tw Cen MT"/>
              </a:rPr>
              <a:t>o</a:t>
            </a:r>
            <a:r>
              <a:rPr sz="1400" spc="-50" dirty="0">
                <a:latin typeface="Tw Cen MT"/>
                <a:cs typeface="Tw Cen MT"/>
              </a:rPr>
              <a:t>c</a:t>
            </a:r>
            <a:r>
              <a:rPr sz="1400" spc="0" dirty="0">
                <a:latin typeface="Tw Cen MT"/>
                <a:cs typeface="Tw Cen MT"/>
              </a:rPr>
              <a:t>e</a:t>
            </a:r>
            <a:r>
              <a:rPr sz="1400" spc="30" dirty="0">
                <a:latin typeface="Tw Cen MT"/>
                <a:cs typeface="Tw Cen MT"/>
              </a:rPr>
              <a:t>s</a:t>
            </a:r>
            <a:r>
              <a:rPr sz="1400" spc="0" dirty="0">
                <a:latin typeface="Tw Cen MT"/>
                <a:cs typeface="Tw Cen MT"/>
              </a:rPr>
              <a:t>s</a:t>
            </a:r>
            <a:r>
              <a:rPr sz="1400" spc="-55" dirty="0">
                <a:latin typeface="Tw Cen MT"/>
                <a:cs typeface="Tw Cen MT"/>
              </a:rPr>
              <a:t> </a:t>
            </a:r>
            <a:r>
              <a:rPr sz="1400" spc="30" dirty="0">
                <a:latin typeface="Tw Cen MT"/>
                <a:cs typeface="Tw Cen MT"/>
              </a:rPr>
              <a:t>r</a:t>
            </a:r>
            <a:r>
              <a:rPr sz="1400" spc="-10" dirty="0">
                <a:latin typeface="Tw Cen MT"/>
                <a:cs typeface="Tw Cen MT"/>
              </a:rPr>
              <a:t>e</a:t>
            </a:r>
            <a:r>
              <a:rPr sz="1400" spc="-50" dirty="0">
                <a:latin typeface="Tw Cen MT"/>
                <a:cs typeface="Tw Cen MT"/>
              </a:rPr>
              <a:t>c</a:t>
            </a:r>
            <a:r>
              <a:rPr sz="1400" spc="0" dirty="0">
                <a:latin typeface="Tw Cen MT"/>
                <a:cs typeface="Tw Cen MT"/>
              </a:rPr>
              <a:t>e</a:t>
            </a:r>
            <a:r>
              <a:rPr sz="1400" spc="-10" dirty="0">
                <a:latin typeface="Tw Cen MT"/>
                <a:cs typeface="Tw Cen MT"/>
              </a:rPr>
              <a:t>i</a:t>
            </a:r>
            <a:r>
              <a:rPr sz="1400" spc="-25" dirty="0">
                <a:latin typeface="Tw Cen MT"/>
                <a:cs typeface="Tw Cen MT"/>
              </a:rPr>
              <a:t>v</a:t>
            </a:r>
            <a:r>
              <a:rPr sz="1400" spc="-10" dirty="0">
                <a:latin typeface="Tw Cen MT"/>
                <a:cs typeface="Tw Cen MT"/>
              </a:rPr>
              <a:t>ed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01355" y="4490124"/>
            <a:ext cx="377825" cy="22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>
                <a:latin typeface="Tw Cen MT"/>
                <a:cs typeface="Tw Cen MT"/>
              </a:rPr>
              <a:t>dat</a:t>
            </a:r>
            <a:r>
              <a:rPr sz="1400" spc="-10" dirty="0">
                <a:latin typeface="Tw Cen MT"/>
                <a:cs typeface="Tw Cen MT"/>
              </a:rPr>
              <a:t>a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92251" y="4248150"/>
            <a:ext cx="76200" cy="595321"/>
          </a:xfrm>
          <a:custGeom>
            <a:avLst/>
            <a:gdLst/>
            <a:ahLst/>
            <a:cxnLst/>
            <a:rect l="l" t="t" r="r" b="b"/>
            <a:pathLst>
              <a:path w="76200" h="595321">
                <a:moveTo>
                  <a:pt x="76200" y="519121"/>
                </a:moveTo>
                <a:lnTo>
                  <a:pt x="0" y="519121"/>
                </a:lnTo>
                <a:lnTo>
                  <a:pt x="38100" y="595321"/>
                </a:lnTo>
                <a:lnTo>
                  <a:pt x="76200" y="519121"/>
                </a:lnTo>
                <a:close/>
              </a:path>
              <a:path w="76200" h="595321">
                <a:moveTo>
                  <a:pt x="44448" y="0"/>
                </a:moveTo>
                <a:lnTo>
                  <a:pt x="31748" y="0"/>
                </a:lnTo>
                <a:lnTo>
                  <a:pt x="31750" y="519121"/>
                </a:lnTo>
                <a:lnTo>
                  <a:pt x="44450" y="519121"/>
                </a:lnTo>
                <a:lnTo>
                  <a:pt x="44448" y="0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35450" y="3181350"/>
            <a:ext cx="1714500" cy="584200"/>
          </a:xfrm>
          <a:custGeom>
            <a:avLst/>
            <a:gdLst/>
            <a:ahLst/>
            <a:cxnLst/>
            <a:rect l="l" t="t" r="r" b="b"/>
            <a:pathLst>
              <a:path w="1714500" h="584200">
                <a:moveTo>
                  <a:pt x="0" y="0"/>
                </a:moveTo>
                <a:lnTo>
                  <a:pt x="1714500" y="0"/>
                </a:lnTo>
                <a:lnTo>
                  <a:pt x="171450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19550" y="4197350"/>
            <a:ext cx="2019300" cy="1663700"/>
          </a:xfrm>
          <a:custGeom>
            <a:avLst/>
            <a:gdLst/>
            <a:ahLst/>
            <a:cxnLst/>
            <a:rect l="l" t="t" r="r" b="b"/>
            <a:pathLst>
              <a:path w="2019300" h="1663700">
                <a:moveTo>
                  <a:pt x="0" y="0"/>
                </a:moveTo>
                <a:lnTo>
                  <a:pt x="2019300" y="0"/>
                </a:lnTo>
                <a:lnTo>
                  <a:pt x="2019300" y="1663700"/>
                </a:lnTo>
                <a:lnTo>
                  <a:pt x="0" y="1663700"/>
                </a:lnTo>
                <a:lnTo>
                  <a:pt x="0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19550" y="4197350"/>
            <a:ext cx="2019300" cy="1663700"/>
          </a:xfrm>
          <a:custGeom>
            <a:avLst/>
            <a:gdLst/>
            <a:ahLst/>
            <a:cxnLst/>
            <a:rect l="l" t="t" r="r" b="b"/>
            <a:pathLst>
              <a:path w="2019300" h="1663700">
                <a:moveTo>
                  <a:pt x="0" y="0"/>
                </a:moveTo>
                <a:lnTo>
                  <a:pt x="2019300" y="0"/>
                </a:lnTo>
                <a:lnTo>
                  <a:pt x="2019300" y="1663700"/>
                </a:lnTo>
                <a:lnTo>
                  <a:pt x="0" y="1663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3850" y="4527550"/>
            <a:ext cx="1879600" cy="1320800"/>
          </a:xfrm>
          <a:custGeom>
            <a:avLst/>
            <a:gdLst/>
            <a:ahLst/>
            <a:cxnLst/>
            <a:rect l="l" t="t" r="r" b="b"/>
            <a:pathLst>
              <a:path w="1879600" h="1320800">
                <a:moveTo>
                  <a:pt x="0" y="0"/>
                </a:moveTo>
                <a:lnTo>
                  <a:pt x="1879600" y="0"/>
                </a:lnTo>
                <a:lnTo>
                  <a:pt x="1879600" y="1320800"/>
                </a:lnTo>
                <a:lnTo>
                  <a:pt x="0" y="13208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33850" y="4527550"/>
            <a:ext cx="1879600" cy="1320800"/>
          </a:xfrm>
          <a:custGeom>
            <a:avLst/>
            <a:gdLst/>
            <a:ahLst/>
            <a:cxnLst/>
            <a:rect l="l" t="t" r="r" b="b"/>
            <a:pathLst>
              <a:path w="1879600" h="1320800">
                <a:moveTo>
                  <a:pt x="0" y="0"/>
                </a:moveTo>
                <a:lnTo>
                  <a:pt x="1879600" y="0"/>
                </a:lnTo>
                <a:lnTo>
                  <a:pt x="1879600" y="1320800"/>
                </a:lnTo>
                <a:lnTo>
                  <a:pt x="0" y="1320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07435" y="4225310"/>
            <a:ext cx="14732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0" dirty="0">
                <a:latin typeface="Tw Cen MT"/>
                <a:cs typeface="Tw Cen MT"/>
              </a:rPr>
              <a:t>W</a:t>
            </a:r>
            <a:r>
              <a:rPr sz="1200" spc="0" dirty="0">
                <a:latin typeface="Tw Cen MT"/>
                <a:cs typeface="Tw Cen MT"/>
              </a:rPr>
              <a:t>or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0" dirty="0">
                <a:latin typeface="Tw Cen MT"/>
                <a:cs typeface="Tw Cen MT"/>
              </a:rPr>
              <a:t>er</a:t>
            </a:r>
            <a:r>
              <a:rPr sz="1200" spc="65" dirty="0">
                <a:latin typeface="Tw Cen MT"/>
                <a:cs typeface="Tw Cen MT"/>
              </a:rPr>
              <a:t> 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25" dirty="0">
                <a:latin typeface="Tw Cen MT"/>
                <a:cs typeface="Tw Cen MT"/>
              </a:rPr>
              <a:t>d</a:t>
            </a:r>
            <a:r>
              <a:rPr sz="1200" spc="-10" dirty="0">
                <a:latin typeface="Tw Cen MT"/>
                <a:cs typeface="Tw Cen MT"/>
              </a:rPr>
              <a:t>e/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35" dirty="0">
                <a:latin typeface="Tw Cen MT"/>
                <a:cs typeface="Tw Cen MT"/>
              </a:rPr>
              <a:t>i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0" dirty="0">
                <a:latin typeface="Tw Cen MT"/>
                <a:cs typeface="Tw Cen MT"/>
              </a:rPr>
              <a:t>er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12945" y="4565280"/>
            <a:ext cx="5334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40" dirty="0">
                <a:latin typeface="Tw Cen MT"/>
                <a:cs typeface="Tw Cen MT"/>
              </a:rPr>
              <a:t>E</a:t>
            </a:r>
            <a:r>
              <a:rPr sz="1200" spc="-10" dirty="0">
                <a:latin typeface="Tw Cen MT"/>
                <a:cs typeface="Tw Cen MT"/>
              </a:rPr>
              <a:t>xe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0" dirty="0">
                <a:latin typeface="Tw Cen MT"/>
                <a:cs typeface="Tw Cen MT"/>
              </a:rPr>
              <a:t>or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13250" y="53784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13250" y="53784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24450" y="5378450"/>
            <a:ext cx="660400" cy="292100"/>
          </a:xfrm>
          <a:custGeom>
            <a:avLst/>
            <a:gdLst/>
            <a:ahLst/>
            <a:cxnLst/>
            <a:rect l="l" t="t" r="r" b="b"/>
            <a:pathLst>
              <a:path w="660400" h="292100">
                <a:moveTo>
                  <a:pt x="0" y="0"/>
                </a:moveTo>
                <a:lnTo>
                  <a:pt x="660400" y="0"/>
                </a:lnTo>
                <a:lnTo>
                  <a:pt x="6604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24450" y="5378450"/>
            <a:ext cx="660400" cy="292100"/>
          </a:xfrm>
          <a:custGeom>
            <a:avLst/>
            <a:gdLst/>
            <a:ahLst/>
            <a:cxnLst/>
            <a:rect l="l" t="t" r="r" b="b"/>
            <a:pathLst>
              <a:path w="660400" h="292100">
                <a:moveTo>
                  <a:pt x="0" y="0"/>
                </a:moveTo>
                <a:lnTo>
                  <a:pt x="660400" y="0"/>
                </a:lnTo>
                <a:lnTo>
                  <a:pt x="6604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77392" y="5409223"/>
            <a:ext cx="28321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40" dirty="0">
                <a:latin typeface="Tw Cen MT"/>
                <a:cs typeface="Tw Cen MT"/>
              </a:rPr>
              <a:t>T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0" dirty="0">
                <a:latin typeface="Tw Cen MT"/>
                <a:cs typeface="Tw Cen MT"/>
              </a:rPr>
              <a:t>s</a:t>
            </a:r>
            <a:r>
              <a:rPr sz="1200" spc="-10" dirty="0">
                <a:latin typeface="Tw Cen MT"/>
                <a:cs typeface="Tw Cen MT"/>
              </a:rPr>
              <a:t>k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62289" y="5397500"/>
            <a:ext cx="28321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40" dirty="0">
                <a:latin typeface="Tw Cen MT"/>
                <a:cs typeface="Tw Cen MT"/>
              </a:rPr>
              <a:t>T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0" dirty="0">
                <a:latin typeface="Tw Cen MT"/>
                <a:cs typeface="Tw Cen MT"/>
              </a:rPr>
              <a:t>s</a:t>
            </a:r>
            <a:r>
              <a:rPr sz="1200" spc="-10" dirty="0">
                <a:latin typeface="Tw Cen MT"/>
                <a:cs typeface="Tw Cen MT"/>
              </a:rPr>
              <a:t>k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71750" y="5187188"/>
            <a:ext cx="1842599" cy="333675"/>
          </a:xfrm>
          <a:custGeom>
            <a:avLst/>
            <a:gdLst/>
            <a:ahLst/>
            <a:cxnLst/>
            <a:rect l="l" t="t" r="r" b="b"/>
            <a:pathLst>
              <a:path w="1842599" h="333675">
                <a:moveTo>
                  <a:pt x="158501" y="43940"/>
                </a:moveTo>
                <a:lnTo>
                  <a:pt x="74368" y="43940"/>
                </a:lnTo>
                <a:lnTo>
                  <a:pt x="1766314" y="302290"/>
                </a:lnTo>
                <a:lnTo>
                  <a:pt x="1761521" y="333675"/>
                </a:lnTo>
                <a:lnTo>
                  <a:pt x="1842599" y="307515"/>
                </a:lnTo>
                <a:lnTo>
                  <a:pt x="1817438" y="289735"/>
                </a:lnTo>
                <a:lnTo>
                  <a:pt x="1768231" y="289735"/>
                </a:lnTo>
                <a:lnTo>
                  <a:pt x="158501" y="43940"/>
                </a:lnTo>
                <a:close/>
              </a:path>
              <a:path w="1842599" h="333675">
                <a:moveTo>
                  <a:pt x="1773024" y="258349"/>
                </a:moveTo>
                <a:lnTo>
                  <a:pt x="1768231" y="289735"/>
                </a:lnTo>
                <a:lnTo>
                  <a:pt x="1817438" y="289735"/>
                </a:lnTo>
                <a:lnTo>
                  <a:pt x="1773024" y="258349"/>
                </a:lnTo>
                <a:close/>
              </a:path>
              <a:path w="1842599" h="333675">
                <a:moveTo>
                  <a:pt x="81078" y="0"/>
                </a:moveTo>
                <a:lnTo>
                  <a:pt x="0" y="26162"/>
                </a:lnTo>
                <a:lnTo>
                  <a:pt x="69575" y="75327"/>
                </a:lnTo>
                <a:lnTo>
                  <a:pt x="74368" y="43940"/>
                </a:lnTo>
                <a:lnTo>
                  <a:pt x="158501" y="43940"/>
                </a:lnTo>
                <a:lnTo>
                  <a:pt x="76285" y="31386"/>
                </a:lnTo>
                <a:lnTo>
                  <a:pt x="81078" y="0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91250" y="5226050"/>
            <a:ext cx="825500" cy="609600"/>
          </a:xfrm>
          <a:custGeom>
            <a:avLst/>
            <a:gdLst/>
            <a:ahLst/>
            <a:cxnLst/>
            <a:rect l="l" t="t" r="r" b="b"/>
            <a:pathLst>
              <a:path w="825500" h="609600">
                <a:moveTo>
                  <a:pt x="520701" y="0"/>
                </a:moveTo>
                <a:lnTo>
                  <a:pt x="520701" y="152400"/>
                </a:lnTo>
                <a:lnTo>
                  <a:pt x="0" y="152400"/>
                </a:lnTo>
                <a:lnTo>
                  <a:pt x="0" y="457200"/>
                </a:lnTo>
                <a:lnTo>
                  <a:pt x="520701" y="457200"/>
                </a:lnTo>
                <a:lnTo>
                  <a:pt x="520701" y="609600"/>
                </a:lnTo>
                <a:lnTo>
                  <a:pt x="825500" y="304800"/>
                </a:lnTo>
                <a:lnTo>
                  <a:pt x="520701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1250" y="5226050"/>
            <a:ext cx="825500" cy="609600"/>
          </a:xfrm>
          <a:custGeom>
            <a:avLst/>
            <a:gdLst/>
            <a:ahLst/>
            <a:cxnLst/>
            <a:rect l="l" t="t" r="r" b="b"/>
            <a:pathLst>
              <a:path w="825500" h="609600">
                <a:moveTo>
                  <a:pt x="0" y="152399"/>
                </a:moveTo>
                <a:lnTo>
                  <a:pt x="520700" y="152399"/>
                </a:lnTo>
                <a:lnTo>
                  <a:pt x="520700" y="0"/>
                </a:lnTo>
                <a:lnTo>
                  <a:pt x="825500" y="304800"/>
                </a:lnTo>
                <a:lnTo>
                  <a:pt x="520700" y="609600"/>
                </a:lnTo>
                <a:lnTo>
                  <a:pt x="520700" y="457200"/>
                </a:lnTo>
                <a:lnTo>
                  <a:pt x="0" y="457200"/>
                </a:lnTo>
                <a:lnTo>
                  <a:pt x="0" y="152399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31050" y="5289550"/>
            <a:ext cx="1181100" cy="482600"/>
          </a:xfrm>
          <a:custGeom>
            <a:avLst/>
            <a:gdLst/>
            <a:ahLst/>
            <a:cxnLst/>
            <a:rect l="l" t="t" r="r" b="b"/>
            <a:pathLst>
              <a:path w="1181100" h="482600">
                <a:moveTo>
                  <a:pt x="0" y="0"/>
                </a:moveTo>
                <a:lnTo>
                  <a:pt x="1181100" y="0"/>
                </a:lnTo>
                <a:lnTo>
                  <a:pt x="118110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31050" y="5289550"/>
            <a:ext cx="1181100" cy="482600"/>
          </a:xfrm>
          <a:custGeom>
            <a:avLst/>
            <a:gdLst/>
            <a:ahLst/>
            <a:cxnLst/>
            <a:rect l="l" t="t" r="r" b="b"/>
            <a:pathLst>
              <a:path w="1181100" h="482600">
                <a:moveTo>
                  <a:pt x="0" y="0"/>
                </a:moveTo>
                <a:lnTo>
                  <a:pt x="1181100" y="0"/>
                </a:lnTo>
                <a:lnTo>
                  <a:pt x="118110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249228" y="5432781"/>
            <a:ext cx="3429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35" dirty="0">
                <a:latin typeface="Tw Cen MT"/>
                <a:cs typeface="Tw Cen MT"/>
              </a:rPr>
              <a:t>HD</a:t>
            </a:r>
            <a:r>
              <a:rPr sz="1200" spc="-40" dirty="0">
                <a:latin typeface="Tw Cen MT"/>
                <a:cs typeface="Tw Cen MT"/>
              </a:rPr>
              <a:t>F</a:t>
            </a:r>
            <a:r>
              <a:rPr sz="1200" spc="0" dirty="0">
                <a:latin typeface="Tw Cen MT"/>
                <a:cs typeface="Tw Cen MT"/>
              </a:rPr>
              <a:t>S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102350" y="2444750"/>
            <a:ext cx="825500" cy="596900"/>
          </a:xfrm>
          <a:custGeom>
            <a:avLst/>
            <a:gdLst/>
            <a:ahLst/>
            <a:cxnLst/>
            <a:rect l="l" t="t" r="r" b="b"/>
            <a:pathLst>
              <a:path w="825500" h="596900">
                <a:moveTo>
                  <a:pt x="298448" y="0"/>
                </a:moveTo>
                <a:lnTo>
                  <a:pt x="0" y="298450"/>
                </a:lnTo>
                <a:lnTo>
                  <a:pt x="298448" y="596900"/>
                </a:lnTo>
                <a:lnTo>
                  <a:pt x="298448" y="447675"/>
                </a:lnTo>
                <a:lnTo>
                  <a:pt x="825500" y="447675"/>
                </a:lnTo>
                <a:lnTo>
                  <a:pt x="825500" y="149225"/>
                </a:lnTo>
                <a:lnTo>
                  <a:pt x="298448" y="149225"/>
                </a:lnTo>
                <a:lnTo>
                  <a:pt x="298448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2350" y="2444750"/>
            <a:ext cx="825500" cy="596900"/>
          </a:xfrm>
          <a:custGeom>
            <a:avLst/>
            <a:gdLst/>
            <a:ahLst/>
            <a:cxnLst/>
            <a:rect l="l" t="t" r="r" b="b"/>
            <a:pathLst>
              <a:path w="825500" h="596900">
                <a:moveTo>
                  <a:pt x="825500" y="447675"/>
                </a:moveTo>
                <a:lnTo>
                  <a:pt x="298449" y="447675"/>
                </a:lnTo>
                <a:lnTo>
                  <a:pt x="298449" y="596900"/>
                </a:lnTo>
                <a:lnTo>
                  <a:pt x="0" y="298449"/>
                </a:lnTo>
                <a:lnTo>
                  <a:pt x="298449" y="0"/>
                </a:lnTo>
                <a:lnTo>
                  <a:pt x="298449" y="149224"/>
                </a:lnTo>
                <a:lnTo>
                  <a:pt x="825500" y="149224"/>
                </a:lnTo>
                <a:lnTo>
                  <a:pt x="825500" y="447675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92950" y="2457450"/>
            <a:ext cx="1168400" cy="495300"/>
          </a:xfrm>
          <a:custGeom>
            <a:avLst/>
            <a:gdLst/>
            <a:ahLst/>
            <a:cxnLst/>
            <a:rect l="l" t="t" r="r" b="b"/>
            <a:pathLst>
              <a:path w="1168400" h="495300">
                <a:moveTo>
                  <a:pt x="0" y="0"/>
                </a:moveTo>
                <a:lnTo>
                  <a:pt x="1168400" y="0"/>
                </a:lnTo>
                <a:lnTo>
                  <a:pt x="11684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92950" y="2457450"/>
            <a:ext cx="1168400" cy="495300"/>
          </a:xfrm>
          <a:custGeom>
            <a:avLst/>
            <a:gdLst/>
            <a:ahLst/>
            <a:cxnLst/>
            <a:rect l="l" t="t" r="r" b="b"/>
            <a:pathLst>
              <a:path w="1168400" h="495300">
                <a:moveTo>
                  <a:pt x="0" y="0"/>
                </a:moveTo>
                <a:lnTo>
                  <a:pt x="1168400" y="0"/>
                </a:lnTo>
                <a:lnTo>
                  <a:pt x="11684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225782" y="2607525"/>
            <a:ext cx="8382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latin typeface="Tw Cen MT"/>
                <a:cs typeface="Tw Cen MT"/>
              </a:rPr>
              <a:t>Ka</a:t>
            </a:r>
            <a:r>
              <a:rPr sz="1200" spc="-5" dirty="0">
                <a:latin typeface="Tw Cen MT"/>
                <a:cs typeface="Tw Cen MT"/>
              </a:rPr>
              <a:t>f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-10" dirty="0">
                <a:latin typeface="Tw Cen MT"/>
                <a:cs typeface="Tw Cen MT"/>
              </a:rPr>
              <a:t>a</a:t>
            </a:r>
            <a:r>
              <a:rPr sz="1200" spc="-95" dirty="0">
                <a:latin typeface="Tw Cen MT"/>
                <a:cs typeface="Tw Cen MT"/>
              </a:rPr>
              <a:t> </a:t>
            </a:r>
            <a:r>
              <a:rPr sz="1200" spc="25" dirty="0">
                <a:latin typeface="Tw Cen MT"/>
                <a:cs typeface="Tw Cen MT"/>
              </a:rPr>
              <a:t>b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0" dirty="0">
                <a:latin typeface="Tw Cen MT"/>
                <a:cs typeface="Tw Cen MT"/>
              </a:rPr>
              <a:t>er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680450" y="22034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80450" y="22034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586096" y="1797370"/>
            <a:ext cx="800100" cy="185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35" dirty="0">
                <a:latin typeface="Tw Cen MT"/>
                <a:cs typeface="Tw Cen MT"/>
              </a:rPr>
              <a:t>D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-30" dirty="0">
                <a:latin typeface="Tw Cen MT"/>
                <a:cs typeface="Tw Cen MT"/>
              </a:rPr>
              <a:t>t</a:t>
            </a:r>
            <a:r>
              <a:rPr sz="1200" spc="-10" dirty="0">
                <a:latin typeface="Tw Cen MT"/>
                <a:cs typeface="Tw Cen MT"/>
              </a:rPr>
              <a:t>a</a:t>
            </a:r>
            <a:r>
              <a:rPr sz="1200" spc="5" dirty="0">
                <a:latin typeface="Tw Cen MT"/>
                <a:cs typeface="Tw Cen MT"/>
              </a:rPr>
              <a:t> </a:t>
            </a:r>
            <a:r>
              <a:rPr sz="1200" spc="0" dirty="0">
                <a:latin typeface="Tw Cen MT"/>
                <a:cs typeface="Tw Cen MT"/>
              </a:rPr>
              <a:t>s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0" dirty="0">
                <a:latin typeface="Tw Cen MT"/>
                <a:cs typeface="Tw Cen MT"/>
              </a:rPr>
              <a:t>es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586096" y="1987870"/>
            <a:ext cx="1120775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35" dirty="0">
                <a:latin typeface="Tw Cen MT"/>
                <a:cs typeface="Tw Cen MT"/>
              </a:rPr>
              <a:t>(</a:t>
            </a:r>
            <a:r>
              <a:rPr sz="1200" spc="25" dirty="0">
                <a:latin typeface="Tw Cen MT"/>
                <a:cs typeface="Tw Cen MT"/>
              </a:rPr>
              <a:t>Ka</a:t>
            </a:r>
            <a:r>
              <a:rPr sz="1200" spc="0" dirty="0">
                <a:latin typeface="Tw Cen MT"/>
                <a:cs typeface="Tw Cen MT"/>
              </a:rPr>
              <a:t>f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-10" dirty="0">
                <a:latin typeface="Tw Cen MT"/>
                <a:cs typeface="Tw Cen MT"/>
              </a:rPr>
              <a:t>a</a:t>
            </a:r>
            <a:r>
              <a:rPr sz="1200" spc="-95" dirty="0">
                <a:latin typeface="Tw Cen MT"/>
                <a:cs typeface="Tw Cen MT"/>
              </a:rPr>
              <a:t> </a:t>
            </a:r>
            <a:r>
              <a:rPr sz="1200" spc="25" dirty="0">
                <a:latin typeface="Tw Cen MT"/>
                <a:cs typeface="Tw Cen MT"/>
              </a:rPr>
              <a:t>p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25" dirty="0">
                <a:latin typeface="Tw Cen MT"/>
                <a:cs typeface="Tw Cen MT"/>
              </a:rPr>
              <a:t>d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0" dirty="0">
                <a:latin typeface="Tw Cen MT"/>
                <a:cs typeface="Tw Cen MT"/>
              </a:rPr>
              <a:t>ers</a:t>
            </a:r>
            <a:r>
              <a:rPr sz="1200" spc="-5" dirty="0">
                <a:latin typeface="Tw Cen MT"/>
                <a:cs typeface="Tw Cen MT"/>
              </a:rPr>
              <a:t>)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693150" y="2597150"/>
            <a:ext cx="673100" cy="279400"/>
          </a:xfrm>
          <a:custGeom>
            <a:avLst/>
            <a:gdLst/>
            <a:ahLst/>
            <a:cxnLst/>
            <a:rect l="l" t="t" r="r" b="b"/>
            <a:pathLst>
              <a:path w="673100" h="279400">
                <a:moveTo>
                  <a:pt x="0" y="0"/>
                </a:moveTo>
                <a:lnTo>
                  <a:pt x="673100" y="0"/>
                </a:lnTo>
                <a:lnTo>
                  <a:pt x="673100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93150" y="2597150"/>
            <a:ext cx="673100" cy="279400"/>
          </a:xfrm>
          <a:custGeom>
            <a:avLst/>
            <a:gdLst/>
            <a:ahLst/>
            <a:cxnLst/>
            <a:rect l="l" t="t" r="r" b="b"/>
            <a:pathLst>
              <a:path w="673100" h="279400">
                <a:moveTo>
                  <a:pt x="0" y="0"/>
                </a:moveTo>
                <a:lnTo>
                  <a:pt x="673100" y="0"/>
                </a:lnTo>
                <a:lnTo>
                  <a:pt x="673100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05850" y="29654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05850" y="29654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50250" y="244475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114300" y="0"/>
                </a:moveTo>
                <a:lnTo>
                  <a:pt x="0" y="304800"/>
                </a:lnTo>
                <a:lnTo>
                  <a:pt x="114300" y="609600"/>
                </a:lnTo>
                <a:lnTo>
                  <a:pt x="114300" y="457200"/>
                </a:lnTo>
                <a:lnTo>
                  <a:pt x="228600" y="457200"/>
                </a:lnTo>
                <a:lnTo>
                  <a:pt x="228600" y="152400"/>
                </a:lnTo>
                <a:lnTo>
                  <a:pt x="114300" y="152400"/>
                </a:lnTo>
                <a:lnTo>
                  <a:pt x="114300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50250" y="244475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228600" y="457200"/>
                </a:moveTo>
                <a:lnTo>
                  <a:pt x="114300" y="457200"/>
                </a:lnTo>
                <a:lnTo>
                  <a:pt x="114300" y="609600"/>
                </a:lnTo>
                <a:lnTo>
                  <a:pt x="0" y="304800"/>
                </a:lnTo>
                <a:lnTo>
                  <a:pt x="114300" y="0"/>
                </a:lnTo>
                <a:lnTo>
                  <a:pt x="114300" y="152400"/>
                </a:lnTo>
                <a:lnTo>
                  <a:pt x="228600" y="152400"/>
                </a:lnTo>
                <a:lnTo>
                  <a:pt x="228600" y="45720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318750" y="3879850"/>
            <a:ext cx="660400" cy="292100"/>
          </a:xfrm>
          <a:custGeom>
            <a:avLst/>
            <a:gdLst/>
            <a:ahLst/>
            <a:cxnLst/>
            <a:rect l="l" t="t" r="r" b="b"/>
            <a:pathLst>
              <a:path w="660400" h="292100">
                <a:moveTo>
                  <a:pt x="0" y="0"/>
                </a:moveTo>
                <a:lnTo>
                  <a:pt x="660400" y="0"/>
                </a:lnTo>
                <a:lnTo>
                  <a:pt x="6604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18750" y="3879850"/>
            <a:ext cx="660400" cy="292100"/>
          </a:xfrm>
          <a:custGeom>
            <a:avLst/>
            <a:gdLst/>
            <a:ahLst/>
            <a:cxnLst/>
            <a:rect l="l" t="t" r="r" b="b"/>
            <a:pathLst>
              <a:path w="660400" h="292100">
                <a:moveTo>
                  <a:pt x="0" y="0"/>
                </a:moveTo>
                <a:lnTo>
                  <a:pt x="660400" y="0"/>
                </a:lnTo>
                <a:lnTo>
                  <a:pt x="6604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0168711" y="3407479"/>
            <a:ext cx="1362075" cy="396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1200" spc="25" dirty="0">
                <a:latin typeface="Tw Cen MT"/>
                <a:cs typeface="Tw Cen MT"/>
              </a:rPr>
              <a:t>Ka</a:t>
            </a:r>
            <a:r>
              <a:rPr sz="1200" spc="0" dirty="0">
                <a:latin typeface="Tw Cen MT"/>
                <a:cs typeface="Tw Cen MT"/>
              </a:rPr>
              <a:t>f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-10" dirty="0">
                <a:latin typeface="Tw Cen MT"/>
                <a:cs typeface="Tw Cen MT"/>
              </a:rPr>
              <a:t>a</a:t>
            </a:r>
            <a:r>
              <a:rPr sz="1200" spc="-95" dirty="0">
                <a:latin typeface="Tw Cen MT"/>
                <a:cs typeface="Tw Cen MT"/>
              </a:rPr>
              <a:t> </a:t>
            </a:r>
            <a:r>
              <a:rPr sz="1200" spc="-25" dirty="0">
                <a:latin typeface="Tw Cen MT"/>
                <a:cs typeface="Tw Cen MT"/>
              </a:rPr>
              <a:t>C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0" dirty="0">
                <a:latin typeface="Tw Cen MT"/>
                <a:cs typeface="Tw Cen MT"/>
              </a:rPr>
              <a:t>s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-15" dirty="0">
                <a:latin typeface="Tw Cen MT"/>
                <a:cs typeface="Tw Cen MT"/>
              </a:rPr>
              <a:t>m</a:t>
            </a:r>
            <a:r>
              <a:rPr sz="1200" spc="0" dirty="0">
                <a:latin typeface="Tw Cen MT"/>
                <a:cs typeface="Tw Cen MT"/>
              </a:rPr>
              <a:t>er </a:t>
            </a:r>
            <a:r>
              <a:rPr sz="1200" spc="-35" dirty="0">
                <a:latin typeface="Tw Cen MT"/>
                <a:cs typeface="Tw Cen MT"/>
              </a:rPr>
              <a:t>(</a:t>
            </a:r>
            <a:r>
              <a:rPr sz="1200" spc="0" dirty="0">
                <a:latin typeface="Tw Cen MT"/>
                <a:cs typeface="Tw Cen MT"/>
              </a:rPr>
              <a:t>s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15" dirty="0">
                <a:latin typeface="Tw Cen MT"/>
                <a:cs typeface="Tw Cen MT"/>
              </a:rPr>
              <a:t>m</a:t>
            </a:r>
            <a:r>
              <a:rPr sz="1200" spc="0" dirty="0">
                <a:latin typeface="Tw Cen MT"/>
                <a:cs typeface="Tw Cen MT"/>
              </a:rPr>
              <a:t>e</a:t>
            </a:r>
            <a:r>
              <a:rPr sz="1200" spc="65" dirty="0">
                <a:latin typeface="Tw Cen MT"/>
                <a:cs typeface="Tw Cen MT"/>
              </a:rPr>
              <a:t> 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0" dirty="0">
                <a:latin typeface="Tw Cen MT"/>
                <a:cs typeface="Tw Cen MT"/>
              </a:rPr>
              <a:t>s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-15" dirty="0">
                <a:latin typeface="Tw Cen MT"/>
                <a:cs typeface="Tw Cen MT"/>
              </a:rPr>
              <a:t>m</a:t>
            </a:r>
            <a:r>
              <a:rPr sz="1200" spc="0" dirty="0">
                <a:latin typeface="Tw Cen MT"/>
                <a:cs typeface="Tw Cen MT"/>
              </a:rPr>
              <a:t>er</a:t>
            </a:r>
            <a:r>
              <a:rPr sz="1200" spc="-35" dirty="0">
                <a:latin typeface="Tw Cen MT"/>
                <a:cs typeface="Tw Cen MT"/>
              </a:rPr>
              <a:t> </a:t>
            </a:r>
            <a:r>
              <a:rPr sz="1200" spc="25" dirty="0">
                <a:latin typeface="Tw Cen MT"/>
                <a:cs typeface="Tw Cen MT"/>
              </a:rPr>
              <a:t>app</a:t>
            </a:r>
            <a:r>
              <a:rPr sz="1200" spc="0" dirty="0">
                <a:latin typeface="Tw Cen MT"/>
                <a:cs typeface="Tw Cen MT"/>
              </a:rPr>
              <a:t>s</a:t>
            </a:r>
            <a:r>
              <a:rPr sz="1200" spc="-5" dirty="0">
                <a:latin typeface="Tw Cen MT"/>
                <a:cs typeface="Tw Cen MT"/>
              </a:rPr>
              <a:t>)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331450" y="4273550"/>
            <a:ext cx="660400" cy="279400"/>
          </a:xfrm>
          <a:custGeom>
            <a:avLst/>
            <a:gdLst/>
            <a:ahLst/>
            <a:cxnLst/>
            <a:rect l="l" t="t" r="r" b="b"/>
            <a:pathLst>
              <a:path w="660400" h="279400">
                <a:moveTo>
                  <a:pt x="0" y="0"/>
                </a:moveTo>
                <a:lnTo>
                  <a:pt x="660400" y="0"/>
                </a:lnTo>
                <a:lnTo>
                  <a:pt x="660400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31450" y="4273550"/>
            <a:ext cx="660400" cy="279400"/>
          </a:xfrm>
          <a:custGeom>
            <a:avLst/>
            <a:gdLst/>
            <a:ahLst/>
            <a:cxnLst/>
            <a:rect l="l" t="t" r="r" b="b"/>
            <a:pathLst>
              <a:path w="660400" h="279400">
                <a:moveTo>
                  <a:pt x="0" y="0"/>
                </a:moveTo>
                <a:lnTo>
                  <a:pt x="660400" y="0"/>
                </a:lnTo>
                <a:lnTo>
                  <a:pt x="660400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44150" y="4641850"/>
            <a:ext cx="660400" cy="292100"/>
          </a:xfrm>
          <a:custGeom>
            <a:avLst/>
            <a:gdLst/>
            <a:ahLst/>
            <a:cxnLst/>
            <a:rect l="l" t="t" r="r" b="b"/>
            <a:pathLst>
              <a:path w="660400" h="292100">
                <a:moveTo>
                  <a:pt x="0" y="0"/>
                </a:moveTo>
                <a:lnTo>
                  <a:pt x="660400" y="0"/>
                </a:lnTo>
                <a:lnTo>
                  <a:pt x="6604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344150" y="4641850"/>
            <a:ext cx="660400" cy="292100"/>
          </a:xfrm>
          <a:custGeom>
            <a:avLst/>
            <a:gdLst/>
            <a:ahLst/>
            <a:cxnLst/>
            <a:rect l="l" t="t" r="r" b="b"/>
            <a:pathLst>
              <a:path w="660400" h="292100">
                <a:moveTo>
                  <a:pt x="0" y="0"/>
                </a:moveTo>
                <a:lnTo>
                  <a:pt x="660400" y="0"/>
                </a:lnTo>
                <a:lnTo>
                  <a:pt x="6604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92950" y="4184650"/>
            <a:ext cx="1181100" cy="495300"/>
          </a:xfrm>
          <a:custGeom>
            <a:avLst/>
            <a:gdLst/>
            <a:ahLst/>
            <a:cxnLst/>
            <a:rect l="l" t="t" r="r" b="b"/>
            <a:pathLst>
              <a:path w="1181100" h="495300">
                <a:moveTo>
                  <a:pt x="0" y="0"/>
                </a:moveTo>
                <a:lnTo>
                  <a:pt x="1181100" y="0"/>
                </a:lnTo>
                <a:lnTo>
                  <a:pt x="11811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2950" y="4184650"/>
            <a:ext cx="1181100" cy="495300"/>
          </a:xfrm>
          <a:custGeom>
            <a:avLst/>
            <a:gdLst/>
            <a:ahLst/>
            <a:cxnLst/>
            <a:rect l="l" t="t" r="r" b="b"/>
            <a:pathLst>
              <a:path w="1181100" h="495300">
                <a:moveTo>
                  <a:pt x="0" y="0"/>
                </a:moveTo>
                <a:lnTo>
                  <a:pt x="1181100" y="0"/>
                </a:lnTo>
                <a:lnTo>
                  <a:pt x="11811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237503" y="4354260"/>
            <a:ext cx="8382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latin typeface="Tw Cen MT"/>
                <a:cs typeface="Tw Cen MT"/>
              </a:rPr>
              <a:t>Ka</a:t>
            </a:r>
            <a:r>
              <a:rPr sz="1200" spc="-5" dirty="0">
                <a:latin typeface="Tw Cen MT"/>
                <a:cs typeface="Tw Cen MT"/>
              </a:rPr>
              <a:t>f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-10" dirty="0">
                <a:latin typeface="Tw Cen MT"/>
                <a:cs typeface="Tw Cen MT"/>
              </a:rPr>
              <a:t>a</a:t>
            </a:r>
            <a:r>
              <a:rPr sz="1200" spc="-95" dirty="0">
                <a:latin typeface="Tw Cen MT"/>
                <a:cs typeface="Tw Cen MT"/>
              </a:rPr>
              <a:t> </a:t>
            </a:r>
            <a:r>
              <a:rPr sz="1200" spc="25" dirty="0">
                <a:latin typeface="Tw Cen MT"/>
                <a:cs typeface="Tw Cen MT"/>
              </a:rPr>
              <a:t>b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0" dirty="0">
                <a:latin typeface="Tw Cen MT"/>
                <a:cs typeface="Tw Cen MT"/>
              </a:rPr>
              <a:t>er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191250" y="4171950"/>
            <a:ext cx="825500" cy="609600"/>
          </a:xfrm>
          <a:custGeom>
            <a:avLst/>
            <a:gdLst/>
            <a:ahLst/>
            <a:cxnLst/>
            <a:rect l="l" t="t" r="r" b="b"/>
            <a:pathLst>
              <a:path w="825500" h="609600">
                <a:moveTo>
                  <a:pt x="520701" y="0"/>
                </a:moveTo>
                <a:lnTo>
                  <a:pt x="520701" y="152400"/>
                </a:lnTo>
                <a:lnTo>
                  <a:pt x="0" y="152400"/>
                </a:lnTo>
                <a:lnTo>
                  <a:pt x="0" y="457200"/>
                </a:lnTo>
                <a:lnTo>
                  <a:pt x="520701" y="457200"/>
                </a:lnTo>
                <a:lnTo>
                  <a:pt x="520701" y="609600"/>
                </a:lnTo>
                <a:lnTo>
                  <a:pt x="825500" y="304800"/>
                </a:lnTo>
                <a:lnTo>
                  <a:pt x="520701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91250" y="4171950"/>
            <a:ext cx="825500" cy="609600"/>
          </a:xfrm>
          <a:custGeom>
            <a:avLst/>
            <a:gdLst/>
            <a:ahLst/>
            <a:cxnLst/>
            <a:rect l="l" t="t" r="r" b="b"/>
            <a:pathLst>
              <a:path w="825500" h="609600">
                <a:moveTo>
                  <a:pt x="0" y="152399"/>
                </a:moveTo>
                <a:lnTo>
                  <a:pt x="520700" y="152399"/>
                </a:lnTo>
                <a:lnTo>
                  <a:pt x="520700" y="0"/>
                </a:lnTo>
                <a:lnTo>
                  <a:pt x="825500" y="304800"/>
                </a:lnTo>
                <a:lnTo>
                  <a:pt x="520700" y="609600"/>
                </a:lnTo>
                <a:lnTo>
                  <a:pt x="520700" y="457200"/>
                </a:lnTo>
                <a:lnTo>
                  <a:pt x="0" y="457200"/>
                </a:lnTo>
                <a:lnTo>
                  <a:pt x="0" y="152399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64550" y="4210050"/>
            <a:ext cx="1676400" cy="292100"/>
          </a:xfrm>
          <a:custGeom>
            <a:avLst/>
            <a:gdLst/>
            <a:ahLst/>
            <a:cxnLst/>
            <a:rect l="l" t="t" r="r" b="b"/>
            <a:pathLst>
              <a:path w="1676400" h="292100">
                <a:moveTo>
                  <a:pt x="1530351" y="0"/>
                </a:moveTo>
                <a:lnTo>
                  <a:pt x="1530351" y="73025"/>
                </a:lnTo>
                <a:lnTo>
                  <a:pt x="0" y="73025"/>
                </a:lnTo>
                <a:lnTo>
                  <a:pt x="0" y="219075"/>
                </a:lnTo>
                <a:lnTo>
                  <a:pt x="1530351" y="219075"/>
                </a:lnTo>
                <a:lnTo>
                  <a:pt x="1530351" y="292100"/>
                </a:lnTo>
                <a:lnTo>
                  <a:pt x="1676400" y="146051"/>
                </a:lnTo>
                <a:lnTo>
                  <a:pt x="1530351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4550" y="4210050"/>
            <a:ext cx="1676400" cy="292100"/>
          </a:xfrm>
          <a:custGeom>
            <a:avLst/>
            <a:gdLst/>
            <a:ahLst/>
            <a:cxnLst/>
            <a:rect l="l" t="t" r="r" b="b"/>
            <a:pathLst>
              <a:path w="1676400" h="292100">
                <a:moveTo>
                  <a:pt x="0" y="73025"/>
                </a:moveTo>
                <a:lnTo>
                  <a:pt x="1530352" y="73025"/>
                </a:lnTo>
                <a:lnTo>
                  <a:pt x="1530352" y="0"/>
                </a:lnTo>
                <a:lnTo>
                  <a:pt x="1676400" y="146051"/>
                </a:lnTo>
                <a:lnTo>
                  <a:pt x="1530352" y="292100"/>
                </a:lnTo>
                <a:lnTo>
                  <a:pt x="1530352" y="219074"/>
                </a:lnTo>
                <a:lnTo>
                  <a:pt x="0" y="219074"/>
                </a:lnTo>
                <a:lnTo>
                  <a:pt x="0" y="73025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441312" y="4653903"/>
            <a:ext cx="1787034" cy="862119"/>
          </a:xfrm>
          <a:custGeom>
            <a:avLst/>
            <a:gdLst/>
            <a:ahLst/>
            <a:cxnLst/>
            <a:rect l="l" t="t" r="r" b="b"/>
            <a:pathLst>
              <a:path w="1787034" h="862119">
                <a:moveTo>
                  <a:pt x="1586588" y="0"/>
                </a:moveTo>
                <a:lnTo>
                  <a:pt x="1615267" y="71544"/>
                </a:lnTo>
                <a:lnTo>
                  <a:pt x="0" y="719029"/>
                </a:lnTo>
                <a:lnTo>
                  <a:pt x="57357" y="862119"/>
                </a:lnTo>
                <a:lnTo>
                  <a:pt x="1672624" y="214633"/>
                </a:lnTo>
                <a:lnTo>
                  <a:pt x="1731902" y="214633"/>
                </a:lnTo>
                <a:lnTo>
                  <a:pt x="1787034" y="85732"/>
                </a:lnTo>
                <a:lnTo>
                  <a:pt x="1586588" y="0"/>
                </a:lnTo>
                <a:close/>
              </a:path>
              <a:path w="1787034" h="862119">
                <a:moveTo>
                  <a:pt x="1731902" y="214633"/>
                </a:moveTo>
                <a:lnTo>
                  <a:pt x="1672624" y="214633"/>
                </a:lnTo>
                <a:lnTo>
                  <a:pt x="1701303" y="286176"/>
                </a:lnTo>
                <a:lnTo>
                  <a:pt x="1731902" y="214633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441312" y="4653903"/>
            <a:ext cx="1787033" cy="862119"/>
          </a:xfrm>
          <a:custGeom>
            <a:avLst/>
            <a:gdLst/>
            <a:ahLst/>
            <a:cxnLst/>
            <a:rect l="l" t="t" r="r" b="b"/>
            <a:pathLst>
              <a:path w="1787033" h="862119">
                <a:moveTo>
                  <a:pt x="0" y="719029"/>
                </a:moveTo>
                <a:lnTo>
                  <a:pt x="1615267" y="71543"/>
                </a:lnTo>
                <a:lnTo>
                  <a:pt x="1586588" y="0"/>
                </a:lnTo>
                <a:lnTo>
                  <a:pt x="1787033" y="85732"/>
                </a:lnTo>
                <a:lnTo>
                  <a:pt x="1701303" y="286177"/>
                </a:lnTo>
                <a:lnTo>
                  <a:pt x="1672625" y="214633"/>
                </a:lnTo>
                <a:lnTo>
                  <a:pt x="57357" y="862119"/>
                </a:lnTo>
                <a:lnTo>
                  <a:pt x="0" y="719029"/>
                </a:lnTo>
                <a:close/>
              </a:path>
            </a:pathLst>
          </a:custGeom>
          <a:ln w="15875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9432469" y="5669613"/>
            <a:ext cx="2400300" cy="1082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76200">
              <a:lnSpc>
                <a:spcPct val="101200"/>
              </a:lnSpc>
            </a:pPr>
            <a:r>
              <a:rPr sz="1400" spc="15" dirty="0">
                <a:latin typeface="Tw Cen MT"/>
                <a:cs typeface="Tw Cen MT"/>
              </a:rPr>
              <a:t>(</a:t>
            </a:r>
            <a:r>
              <a:rPr sz="1400" spc="-25" dirty="0">
                <a:latin typeface="Tw Cen MT"/>
                <a:cs typeface="Tw Cen MT"/>
              </a:rPr>
              <a:t>*</a:t>
            </a:r>
            <a:r>
              <a:rPr sz="1400" spc="-5" dirty="0">
                <a:latin typeface="Tw Cen MT"/>
                <a:cs typeface="Tw Cen MT"/>
              </a:rPr>
              <a:t>)</a:t>
            </a:r>
            <a:r>
              <a:rPr sz="1400" spc="30" dirty="0">
                <a:latin typeface="Tw Cen MT"/>
                <a:cs typeface="Tw Cen MT"/>
              </a:rPr>
              <a:t> </a:t>
            </a:r>
            <a:r>
              <a:rPr sz="1400" spc="15" dirty="0">
                <a:latin typeface="Tw Cen MT"/>
                <a:cs typeface="Tw Cen MT"/>
              </a:rPr>
              <a:t>Ka</a:t>
            </a:r>
            <a:r>
              <a:rPr sz="1400" spc="30" dirty="0">
                <a:latin typeface="Tw Cen MT"/>
                <a:cs typeface="Tw Cen MT"/>
              </a:rPr>
              <a:t>f</a:t>
            </a:r>
            <a:r>
              <a:rPr sz="1400" spc="-25" dirty="0">
                <a:latin typeface="Tw Cen MT"/>
                <a:cs typeface="Tw Cen MT"/>
              </a:rPr>
              <a:t>k</a:t>
            </a:r>
            <a:r>
              <a:rPr sz="1400" spc="-10" dirty="0">
                <a:latin typeface="Tw Cen MT"/>
                <a:cs typeface="Tw Cen MT"/>
              </a:rPr>
              <a:t>a</a:t>
            </a:r>
            <a:r>
              <a:rPr sz="1400" spc="-60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i</a:t>
            </a:r>
            <a:r>
              <a:rPr sz="1400" spc="0" dirty="0">
                <a:latin typeface="Tw Cen MT"/>
                <a:cs typeface="Tw Cen MT"/>
              </a:rPr>
              <a:t>s</a:t>
            </a:r>
            <a:r>
              <a:rPr sz="1400" spc="-55" dirty="0">
                <a:latin typeface="Tw Cen MT"/>
                <a:cs typeface="Tw Cen MT"/>
              </a:rPr>
              <a:t> </a:t>
            </a:r>
            <a:r>
              <a:rPr sz="1400" spc="15" dirty="0">
                <a:latin typeface="Tw Cen MT"/>
                <a:cs typeface="Tw Cen MT"/>
              </a:rPr>
              <a:t>g</a:t>
            </a:r>
            <a:r>
              <a:rPr sz="1400" spc="-10" dirty="0">
                <a:latin typeface="Tw Cen MT"/>
                <a:cs typeface="Tw Cen MT"/>
              </a:rPr>
              <a:t>ood</a:t>
            </a:r>
            <a:r>
              <a:rPr sz="1400" spc="-60" dirty="0">
                <a:latin typeface="Tw Cen MT"/>
                <a:cs typeface="Tw Cen MT"/>
              </a:rPr>
              <a:t> </a:t>
            </a:r>
            <a:r>
              <a:rPr sz="1400" spc="-45" dirty="0">
                <a:latin typeface="Tw Cen MT"/>
                <a:cs typeface="Tw Cen MT"/>
              </a:rPr>
              <a:t>w</a:t>
            </a:r>
            <a:r>
              <a:rPr sz="1400" spc="-25" dirty="0">
                <a:latin typeface="Tw Cen MT"/>
                <a:cs typeface="Tw Cen MT"/>
              </a:rPr>
              <a:t>h</a:t>
            </a:r>
            <a:r>
              <a:rPr sz="1400" spc="-10" dirty="0">
                <a:latin typeface="Tw Cen MT"/>
                <a:cs typeface="Tw Cen MT"/>
              </a:rPr>
              <a:t>en</a:t>
            </a:r>
            <a:r>
              <a:rPr sz="1400" spc="100" dirty="0">
                <a:latin typeface="Tw Cen MT"/>
                <a:cs typeface="Tw Cen MT"/>
              </a:rPr>
              <a:t> </a:t>
            </a:r>
            <a:r>
              <a:rPr sz="1400" spc="-45" dirty="0">
                <a:latin typeface="Tw Cen MT"/>
                <a:cs typeface="Tw Cen MT"/>
              </a:rPr>
              <a:t>m</a:t>
            </a:r>
            <a:r>
              <a:rPr sz="1400" spc="0" dirty="0">
                <a:latin typeface="Tw Cen MT"/>
                <a:cs typeface="Tw Cen MT"/>
              </a:rPr>
              <a:t>e</a:t>
            </a:r>
            <a:r>
              <a:rPr sz="1400" spc="30" dirty="0">
                <a:latin typeface="Tw Cen MT"/>
                <a:cs typeface="Tw Cen MT"/>
              </a:rPr>
              <a:t>ss</a:t>
            </a:r>
            <a:r>
              <a:rPr sz="1400" spc="15" dirty="0">
                <a:latin typeface="Tw Cen MT"/>
                <a:cs typeface="Tw Cen MT"/>
              </a:rPr>
              <a:t>ag</a:t>
            </a:r>
            <a:r>
              <a:rPr sz="1400" spc="0" dirty="0">
                <a:latin typeface="Tw Cen MT"/>
                <a:cs typeface="Tw Cen MT"/>
              </a:rPr>
              <a:t>e o</a:t>
            </a:r>
            <a:r>
              <a:rPr sz="1400" spc="30" dirty="0">
                <a:latin typeface="Tw Cen MT"/>
                <a:cs typeface="Tw Cen MT"/>
              </a:rPr>
              <a:t>r</a:t>
            </a:r>
            <a:r>
              <a:rPr sz="1400" spc="15" dirty="0">
                <a:latin typeface="Tw Cen MT"/>
                <a:cs typeface="Tw Cen MT"/>
              </a:rPr>
              <a:t>d</a:t>
            </a:r>
            <a:r>
              <a:rPr sz="1400" spc="0" dirty="0">
                <a:latin typeface="Tw Cen MT"/>
                <a:cs typeface="Tw Cen MT"/>
              </a:rPr>
              <a:t>e</a:t>
            </a:r>
            <a:r>
              <a:rPr sz="1400" spc="30" dirty="0">
                <a:latin typeface="Tw Cen MT"/>
                <a:cs typeface="Tw Cen MT"/>
              </a:rPr>
              <a:t>r</a:t>
            </a:r>
            <a:r>
              <a:rPr sz="1400" spc="-10" dirty="0">
                <a:latin typeface="Tw Cen MT"/>
                <a:cs typeface="Tw Cen MT"/>
              </a:rPr>
              <a:t>i</a:t>
            </a:r>
            <a:r>
              <a:rPr sz="1400" spc="-25" dirty="0">
                <a:latin typeface="Tw Cen MT"/>
                <a:cs typeface="Tw Cen MT"/>
              </a:rPr>
              <a:t>n</a:t>
            </a:r>
            <a:r>
              <a:rPr sz="1400" spc="-10" dirty="0">
                <a:latin typeface="Tw Cen MT"/>
                <a:cs typeface="Tw Cen MT"/>
              </a:rPr>
              <a:t>g</a:t>
            </a:r>
            <a:r>
              <a:rPr sz="1400" spc="-60" dirty="0">
                <a:latin typeface="Tw Cen MT"/>
                <a:cs typeface="Tw Cen MT"/>
              </a:rPr>
              <a:t> </a:t>
            </a:r>
            <a:r>
              <a:rPr sz="1400" spc="-45" dirty="0">
                <a:latin typeface="Tw Cen MT"/>
                <a:cs typeface="Tw Cen MT"/>
              </a:rPr>
              <a:t>m</a:t>
            </a:r>
            <a:r>
              <a:rPr sz="1400" spc="15" dirty="0">
                <a:latin typeface="Tw Cen MT"/>
                <a:cs typeface="Tw Cen MT"/>
              </a:rPr>
              <a:t>att</a:t>
            </a:r>
            <a:r>
              <a:rPr sz="1400" spc="0" dirty="0">
                <a:latin typeface="Tw Cen MT"/>
                <a:cs typeface="Tw Cen MT"/>
              </a:rPr>
              <a:t>e</a:t>
            </a:r>
            <a:r>
              <a:rPr sz="1400" spc="30" dirty="0">
                <a:latin typeface="Tw Cen MT"/>
                <a:cs typeface="Tw Cen MT"/>
              </a:rPr>
              <a:t>r</a:t>
            </a:r>
            <a:r>
              <a:rPr sz="1400" spc="0" dirty="0">
                <a:latin typeface="Tw Cen MT"/>
                <a:cs typeface="Tw Cen MT"/>
              </a:rPr>
              <a:t>s</a:t>
            </a:r>
            <a:endParaRPr sz="1400">
              <a:latin typeface="Tw Cen MT"/>
              <a:cs typeface="Tw Cen MT"/>
            </a:endParaRPr>
          </a:p>
          <a:p>
            <a:pPr marL="12700" marR="12700">
              <a:lnSpc>
                <a:spcPct val="98200"/>
              </a:lnSpc>
              <a:spcBef>
                <a:spcPts val="50"/>
              </a:spcBef>
            </a:pPr>
            <a:r>
              <a:rPr sz="1400" spc="15" dirty="0">
                <a:latin typeface="Tw Cen MT"/>
                <a:cs typeface="Tw Cen MT"/>
              </a:rPr>
              <a:t>(</a:t>
            </a:r>
            <a:r>
              <a:rPr sz="1400" spc="-25" dirty="0">
                <a:latin typeface="Tw Cen MT"/>
                <a:cs typeface="Tw Cen MT"/>
              </a:rPr>
              <a:t>*</a:t>
            </a:r>
            <a:r>
              <a:rPr sz="1400" spc="-5" dirty="0">
                <a:latin typeface="Tw Cen MT"/>
                <a:cs typeface="Tw Cen MT"/>
              </a:rPr>
              <a:t>)</a:t>
            </a:r>
            <a:r>
              <a:rPr sz="1400" spc="30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S</a:t>
            </a:r>
            <a:r>
              <a:rPr sz="1400" spc="15" dirty="0">
                <a:latin typeface="Tw Cen MT"/>
                <a:cs typeface="Tw Cen MT"/>
              </a:rPr>
              <a:t>pa</a:t>
            </a:r>
            <a:r>
              <a:rPr sz="1400" spc="30" dirty="0">
                <a:latin typeface="Tw Cen MT"/>
                <a:cs typeface="Tw Cen MT"/>
              </a:rPr>
              <a:t>r</a:t>
            </a:r>
            <a:r>
              <a:rPr sz="1400" spc="-25" dirty="0">
                <a:latin typeface="Tw Cen MT"/>
                <a:cs typeface="Tw Cen MT"/>
              </a:rPr>
              <a:t>k</a:t>
            </a:r>
            <a:r>
              <a:rPr sz="1400" spc="-45" dirty="0">
                <a:latin typeface="Tw Cen MT"/>
                <a:cs typeface="Tw Cen MT"/>
              </a:rPr>
              <a:t>+</a:t>
            </a:r>
            <a:r>
              <a:rPr sz="1400" spc="-10" dirty="0">
                <a:latin typeface="Tw Cen MT"/>
                <a:cs typeface="Tw Cen MT"/>
              </a:rPr>
              <a:t>S</a:t>
            </a:r>
            <a:r>
              <a:rPr sz="1400" spc="15" dirty="0">
                <a:latin typeface="Tw Cen MT"/>
                <a:cs typeface="Tw Cen MT"/>
              </a:rPr>
              <a:t>pa</a:t>
            </a:r>
            <a:r>
              <a:rPr sz="1400" spc="30" dirty="0">
                <a:latin typeface="Tw Cen MT"/>
                <a:cs typeface="Tw Cen MT"/>
              </a:rPr>
              <a:t>r</a:t>
            </a:r>
            <a:r>
              <a:rPr sz="1400" spc="-10" dirty="0">
                <a:latin typeface="Tw Cen MT"/>
                <a:cs typeface="Tw Cen MT"/>
              </a:rPr>
              <a:t>k</a:t>
            </a:r>
            <a:r>
              <a:rPr sz="1400" spc="-100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S</a:t>
            </a:r>
            <a:r>
              <a:rPr sz="1400" spc="15" dirty="0">
                <a:latin typeface="Tw Cen MT"/>
                <a:cs typeface="Tw Cen MT"/>
              </a:rPr>
              <a:t>t</a:t>
            </a:r>
            <a:r>
              <a:rPr sz="1400" spc="30" dirty="0">
                <a:latin typeface="Tw Cen MT"/>
                <a:cs typeface="Tw Cen MT"/>
              </a:rPr>
              <a:t>r</a:t>
            </a:r>
            <a:r>
              <a:rPr sz="1400" spc="-10" dirty="0">
                <a:latin typeface="Tw Cen MT"/>
                <a:cs typeface="Tw Cen MT"/>
              </a:rPr>
              <a:t>e</a:t>
            </a:r>
            <a:r>
              <a:rPr sz="1400" spc="15" dirty="0">
                <a:latin typeface="Tw Cen MT"/>
                <a:cs typeface="Tw Cen MT"/>
              </a:rPr>
              <a:t>a</a:t>
            </a:r>
            <a:r>
              <a:rPr sz="1400" spc="-45" dirty="0">
                <a:latin typeface="Tw Cen MT"/>
                <a:cs typeface="Tw Cen MT"/>
              </a:rPr>
              <a:t>m</a:t>
            </a:r>
            <a:r>
              <a:rPr sz="1400" spc="-10" dirty="0">
                <a:latin typeface="Tw Cen MT"/>
                <a:cs typeface="Tw Cen MT"/>
              </a:rPr>
              <a:t>i</a:t>
            </a:r>
            <a:r>
              <a:rPr sz="1400" spc="-25" dirty="0">
                <a:latin typeface="Tw Cen MT"/>
                <a:cs typeface="Tw Cen MT"/>
              </a:rPr>
              <a:t>n</a:t>
            </a:r>
            <a:r>
              <a:rPr sz="1400" spc="-10" dirty="0">
                <a:latin typeface="Tw Cen MT"/>
                <a:cs typeface="Tw Cen MT"/>
              </a:rPr>
              <a:t>g</a:t>
            </a:r>
            <a:r>
              <a:rPr sz="1400" spc="-60" dirty="0">
                <a:latin typeface="Tw Cen MT"/>
                <a:cs typeface="Tw Cen MT"/>
              </a:rPr>
              <a:t> </a:t>
            </a:r>
            <a:r>
              <a:rPr sz="1400" spc="0" dirty="0">
                <a:latin typeface="Tw Cen MT"/>
                <a:cs typeface="Tw Cen MT"/>
              </a:rPr>
              <a:t>–</a:t>
            </a:r>
            <a:r>
              <a:rPr sz="1400" spc="10" dirty="0">
                <a:latin typeface="Tw Cen MT"/>
                <a:cs typeface="Tw Cen MT"/>
              </a:rPr>
              <a:t> </a:t>
            </a:r>
            <a:r>
              <a:rPr sz="1400" spc="-25" dirty="0">
                <a:latin typeface="Tw Cen MT"/>
                <a:cs typeface="Tw Cen MT"/>
              </a:rPr>
              <a:t>u</a:t>
            </a:r>
            <a:r>
              <a:rPr sz="1400" spc="30" dirty="0">
                <a:latin typeface="Tw Cen MT"/>
                <a:cs typeface="Tw Cen MT"/>
              </a:rPr>
              <a:t>s</a:t>
            </a:r>
            <a:r>
              <a:rPr sz="1400" spc="0" dirty="0">
                <a:latin typeface="Tw Cen MT"/>
                <a:cs typeface="Tw Cen MT"/>
              </a:rPr>
              <a:t>e </a:t>
            </a:r>
            <a:r>
              <a:rPr sz="1400" spc="30" dirty="0">
                <a:latin typeface="Tw Cen MT"/>
                <a:cs typeface="Tw Cen MT"/>
              </a:rPr>
              <a:t>s</a:t>
            </a:r>
            <a:r>
              <a:rPr sz="1400" spc="15" dirty="0">
                <a:latin typeface="Tw Cen MT"/>
                <a:cs typeface="Tw Cen MT"/>
              </a:rPr>
              <a:t>a</a:t>
            </a:r>
            <a:r>
              <a:rPr sz="1400" spc="-45" dirty="0">
                <a:latin typeface="Tw Cen MT"/>
                <a:cs typeface="Tw Cen MT"/>
              </a:rPr>
              <a:t>m</a:t>
            </a:r>
            <a:r>
              <a:rPr sz="1400" spc="0" dirty="0">
                <a:latin typeface="Tw Cen MT"/>
                <a:cs typeface="Tw Cen MT"/>
              </a:rPr>
              <a:t>e</a:t>
            </a:r>
            <a:r>
              <a:rPr sz="1400" spc="10" dirty="0">
                <a:latin typeface="Tw Cen MT"/>
                <a:cs typeface="Tw Cen MT"/>
              </a:rPr>
              <a:t> </a:t>
            </a:r>
            <a:r>
              <a:rPr sz="1400" spc="15" dirty="0">
                <a:latin typeface="Tw Cen MT"/>
                <a:cs typeface="Tw Cen MT"/>
              </a:rPr>
              <a:t>p</a:t>
            </a:r>
            <a:r>
              <a:rPr sz="1400" spc="30" dirty="0">
                <a:latin typeface="Tw Cen MT"/>
                <a:cs typeface="Tw Cen MT"/>
              </a:rPr>
              <a:t>r</a:t>
            </a:r>
            <a:r>
              <a:rPr sz="1400" spc="-10" dirty="0">
                <a:latin typeface="Tw Cen MT"/>
                <a:cs typeface="Tw Cen MT"/>
              </a:rPr>
              <a:t>o</a:t>
            </a:r>
            <a:r>
              <a:rPr sz="1400" spc="15" dirty="0">
                <a:latin typeface="Tw Cen MT"/>
                <a:cs typeface="Tw Cen MT"/>
              </a:rPr>
              <a:t>g</a:t>
            </a:r>
            <a:r>
              <a:rPr sz="1400" spc="30" dirty="0">
                <a:latin typeface="Tw Cen MT"/>
                <a:cs typeface="Tw Cen MT"/>
              </a:rPr>
              <a:t>r</a:t>
            </a:r>
            <a:r>
              <a:rPr sz="1400" spc="15" dirty="0">
                <a:latin typeface="Tw Cen MT"/>
                <a:cs typeface="Tw Cen MT"/>
              </a:rPr>
              <a:t>a</a:t>
            </a:r>
            <a:r>
              <a:rPr sz="1400" spc="-45" dirty="0">
                <a:latin typeface="Tw Cen MT"/>
                <a:cs typeface="Tw Cen MT"/>
              </a:rPr>
              <a:t>mm</a:t>
            </a:r>
            <a:r>
              <a:rPr sz="1400" spc="-10" dirty="0">
                <a:latin typeface="Tw Cen MT"/>
                <a:cs typeface="Tw Cen MT"/>
              </a:rPr>
              <a:t>i</a:t>
            </a:r>
            <a:r>
              <a:rPr sz="1400" spc="-25" dirty="0">
                <a:latin typeface="Tw Cen MT"/>
                <a:cs typeface="Tw Cen MT"/>
              </a:rPr>
              <a:t>n</a:t>
            </a:r>
            <a:r>
              <a:rPr sz="1400" spc="-10" dirty="0">
                <a:latin typeface="Tw Cen MT"/>
                <a:cs typeface="Tw Cen MT"/>
              </a:rPr>
              <a:t>g</a:t>
            </a:r>
            <a:r>
              <a:rPr sz="1400" spc="-60" dirty="0">
                <a:latin typeface="Tw Cen MT"/>
                <a:cs typeface="Tw Cen MT"/>
              </a:rPr>
              <a:t> </a:t>
            </a:r>
            <a:r>
              <a:rPr sz="1400" spc="-45" dirty="0">
                <a:latin typeface="Tw Cen MT"/>
                <a:cs typeface="Tw Cen MT"/>
              </a:rPr>
              <a:t>m</a:t>
            </a:r>
            <a:r>
              <a:rPr sz="1400" spc="-10" dirty="0">
                <a:latin typeface="Tw Cen MT"/>
                <a:cs typeface="Tw Cen MT"/>
              </a:rPr>
              <a:t>o</a:t>
            </a:r>
            <a:r>
              <a:rPr sz="1400" spc="15" dirty="0">
                <a:latin typeface="Tw Cen MT"/>
                <a:cs typeface="Tw Cen MT"/>
              </a:rPr>
              <a:t>d</a:t>
            </a:r>
            <a:r>
              <a:rPr sz="1400" spc="0" dirty="0">
                <a:latin typeface="Tw Cen MT"/>
                <a:cs typeface="Tw Cen MT"/>
              </a:rPr>
              <a:t>el</a:t>
            </a:r>
            <a:r>
              <a:rPr sz="1400" spc="-95" dirty="0">
                <a:latin typeface="Tw Cen MT"/>
                <a:cs typeface="Tw Cen MT"/>
              </a:rPr>
              <a:t> </a:t>
            </a:r>
            <a:r>
              <a:rPr sz="1400" spc="30" dirty="0">
                <a:latin typeface="Tw Cen MT"/>
                <a:cs typeface="Tw Cen MT"/>
              </a:rPr>
              <a:t>f</a:t>
            </a:r>
            <a:r>
              <a:rPr sz="1400" spc="0" dirty="0">
                <a:latin typeface="Tw Cen MT"/>
                <a:cs typeface="Tw Cen MT"/>
              </a:rPr>
              <a:t>or </a:t>
            </a:r>
            <a:r>
              <a:rPr sz="1400" spc="-10" dirty="0">
                <a:latin typeface="Tw Cen MT"/>
                <a:cs typeface="Tw Cen MT"/>
              </a:rPr>
              <a:t>o</a:t>
            </a:r>
            <a:r>
              <a:rPr sz="1400" spc="-25" dirty="0">
                <a:latin typeface="Tw Cen MT"/>
                <a:cs typeface="Tw Cen MT"/>
              </a:rPr>
              <a:t>n</a:t>
            </a:r>
            <a:r>
              <a:rPr sz="1400" spc="-10" dirty="0">
                <a:latin typeface="Tw Cen MT"/>
                <a:cs typeface="Tw Cen MT"/>
              </a:rPr>
              <a:t>li</a:t>
            </a:r>
            <a:r>
              <a:rPr sz="1400" spc="-25" dirty="0">
                <a:latin typeface="Tw Cen MT"/>
                <a:cs typeface="Tw Cen MT"/>
              </a:rPr>
              <a:t>n</a:t>
            </a:r>
            <a:r>
              <a:rPr sz="1400" spc="0" dirty="0">
                <a:latin typeface="Tw Cen MT"/>
                <a:cs typeface="Tw Cen MT"/>
              </a:rPr>
              <a:t>e</a:t>
            </a:r>
            <a:r>
              <a:rPr sz="1400" spc="10" dirty="0">
                <a:latin typeface="Tw Cen MT"/>
                <a:cs typeface="Tw Cen MT"/>
              </a:rPr>
              <a:t> </a:t>
            </a:r>
            <a:r>
              <a:rPr sz="1400" spc="15" dirty="0">
                <a:latin typeface="Tw Cen MT"/>
                <a:cs typeface="Tw Cen MT"/>
              </a:rPr>
              <a:t>a</a:t>
            </a:r>
            <a:r>
              <a:rPr sz="1400" spc="-25" dirty="0">
                <a:latin typeface="Tw Cen MT"/>
                <a:cs typeface="Tw Cen MT"/>
              </a:rPr>
              <a:t>n</a:t>
            </a:r>
            <a:r>
              <a:rPr sz="1400" spc="-10" dirty="0">
                <a:latin typeface="Tw Cen MT"/>
                <a:cs typeface="Tw Cen MT"/>
              </a:rPr>
              <a:t>d</a:t>
            </a:r>
            <a:r>
              <a:rPr sz="1400" spc="40" dirty="0">
                <a:latin typeface="Tw Cen MT"/>
                <a:cs typeface="Tw Cen MT"/>
              </a:rPr>
              <a:t> </a:t>
            </a:r>
            <a:r>
              <a:rPr sz="1400" spc="0" dirty="0">
                <a:latin typeface="Tw Cen MT"/>
                <a:cs typeface="Tw Cen MT"/>
              </a:rPr>
              <a:t>o</a:t>
            </a:r>
            <a:r>
              <a:rPr sz="1400" spc="30" dirty="0">
                <a:latin typeface="Tw Cen MT"/>
                <a:cs typeface="Tw Cen MT"/>
              </a:rPr>
              <a:t>ff</a:t>
            </a:r>
            <a:r>
              <a:rPr sz="1400" spc="-10" dirty="0">
                <a:latin typeface="Tw Cen MT"/>
                <a:cs typeface="Tw Cen MT"/>
              </a:rPr>
              <a:t>li</a:t>
            </a:r>
            <a:r>
              <a:rPr sz="1400" spc="-25" dirty="0">
                <a:latin typeface="Tw Cen MT"/>
                <a:cs typeface="Tw Cen MT"/>
              </a:rPr>
              <a:t>n</a:t>
            </a:r>
            <a:r>
              <a:rPr sz="1400" spc="0" dirty="0">
                <a:latin typeface="Tw Cen MT"/>
                <a:cs typeface="Tw Cen MT"/>
              </a:rPr>
              <a:t>e</a:t>
            </a:r>
            <a:r>
              <a:rPr sz="1400" spc="-90" dirty="0">
                <a:latin typeface="Tw Cen MT"/>
                <a:cs typeface="Tw Cen MT"/>
              </a:rPr>
              <a:t> </a:t>
            </a:r>
            <a:r>
              <a:rPr sz="1400" spc="15" dirty="0">
                <a:latin typeface="Tw Cen MT"/>
                <a:cs typeface="Tw Cen MT"/>
              </a:rPr>
              <a:t>a</a:t>
            </a:r>
            <a:r>
              <a:rPr sz="1400" spc="-25" dirty="0">
                <a:latin typeface="Tw Cen MT"/>
                <a:cs typeface="Tw Cen MT"/>
              </a:rPr>
              <a:t>n</a:t>
            </a:r>
            <a:r>
              <a:rPr sz="1400" spc="15" dirty="0">
                <a:latin typeface="Tw Cen MT"/>
                <a:cs typeface="Tw Cen MT"/>
              </a:rPr>
              <a:t>a</a:t>
            </a:r>
            <a:r>
              <a:rPr sz="1400" spc="-10" dirty="0">
                <a:latin typeface="Tw Cen MT"/>
                <a:cs typeface="Tw Cen MT"/>
              </a:rPr>
              <a:t>l</a:t>
            </a:r>
            <a:r>
              <a:rPr sz="1400" spc="0" dirty="0">
                <a:latin typeface="Tw Cen MT"/>
                <a:cs typeface="Tw Cen MT"/>
              </a:rPr>
              <a:t>y</a:t>
            </a:r>
            <a:r>
              <a:rPr sz="1400" spc="30" dirty="0">
                <a:latin typeface="Tw Cen MT"/>
                <a:cs typeface="Tw Cen MT"/>
              </a:rPr>
              <a:t>s</a:t>
            </a:r>
            <a:r>
              <a:rPr sz="1400" spc="-10" dirty="0">
                <a:latin typeface="Tw Cen MT"/>
                <a:cs typeface="Tw Cen MT"/>
              </a:rPr>
              <a:t>i</a:t>
            </a:r>
            <a:r>
              <a:rPr sz="1400" spc="0" dirty="0">
                <a:latin typeface="Tw Cen MT"/>
                <a:cs typeface="Tw Cen MT"/>
              </a:rPr>
              <a:t>s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673850" y="2165350"/>
            <a:ext cx="1917700" cy="2705100"/>
          </a:xfrm>
          <a:custGeom>
            <a:avLst/>
            <a:gdLst/>
            <a:ahLst/>
            <a:cxnLst/>
            <a:rect l="l" t="t" r="r" b="b"/>
            <a:pathLst>
              <a:path w="1917700" h="2705100">
                <a:moveTo>
                  <a:pt x="0" y="0"/>
                </a:moveTo>
                <a:lnTo>
                  <a:pt x="1917700" y="0"/>
                </a:lnTo>
                <a:lnTo>
                  <a:pt x="1917700" y="2705100"/>
                </a:lnTo>
                <a:lnTo>
                  <a:pt x="0" y="27051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721385" y="2208940"/>
            <a:ext cx="8128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latin typeface="Tw Cen MT"/>
                <a:cs typeface="Tw Cen MT"/>
              </a:rPr>
              <a:t>Ka</a:t>
            </a:r>
            <a:r>
              <a:rPr sz="1200" spc="-5" dirty="0">
                <a:latin typeface="Tw Cen MT"/>
                <a:cs typeface="Tw Cen MT"/>
              </a:rPr>
              <a:t>f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-10" dirty="0">
                <a:latin typeface="Tw Cen MT"/>
                <a:cs typeface="Tw Cen MT"/>
              </a:rPr>
              <a:t>a</a:t>
            </a:r>
            <a:r>
              <a:rPr sz="1200" spc="-95" dirty="0">
                <a:latin typeface="Tw Cen MT"/>
                <a:cs typeface="Tw Cen MT"/>
              </a:rPr>
              <a:t> 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35" dirty="0">
                <a:latin typeface="Tw Cen MT"/>
                <a:cs typeface="Tw Cen MT"/>
              </a:rPr>
              <a:t>l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0" dirty="0">
                <a:latin typeface="Tw Cen MT"/>
                <a:cs typeface="Tw Cen MT"/>
              </a:rPr>
              <a:t>s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0" dirty="0">
                <a:latin typeface="Tw Cen MT"/>
                <a:cs typeface="Tw Cen MT"/>
              </a:rPr>
              <a:t>er</a:t>
            </a:r>
            <a:endParaRPr sz="1200">
              <a:latin typeface="Tw Cen MT"/>
              <a:cs typeface="Tw Cen MT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229100" y="3175000"/>
          <a:ext cx="1714500" cy="728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spc="35" dirty="0">
                          <a:latin typeface="Tw Cen MT"/>
                          <a:cs typeface="Tw Cen MT"/>
                        </a:rPr>
                        <a:t>L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o</a:t>
                      </a:r>
                      <a:r>
                        <a:rPr sz="1200" spc="-30" dirty="0">
                          <a:latin typeface="Tw Cen MT"/>
                          <a:cs typeface="Tw Cen MT"/>
                        </a:rPr>
                        <a:t>n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g</a:t>
                      </a:r>
                      <a:r>
                        <a:rPr sz="1200" spc="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1200" spc="-30" dirty="0">
                          <a:latin typeface="Tw Cen MT"/>
                          <a:cs typeface="Tw Cen MT"/>
                        </a:rPr>
                        <a:t>t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a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sk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 rowSpan="2"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B w="12700">
                      <a:solidFill>
                        <a:srgbClr val="2077A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w Cen MT"/>
                          <a:cs typeface="Tw Cen MT"/>
                        </a:rPr>
                        <a:t>Re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c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e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i</a:t>
                      </a:r>
                      <a:r>
                        <a:rPr sz="1200" spc="-30" dirty="0">
                          <a:latin typeface="Tw Cen MT"/>
                          <a:cs typeface="Tw Cen MT"/>
                        </a:rPr>
                        <a:t>v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er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B w="12700">
                      <a:solidFill>
                        <a:srgbClr val="2077A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60570">
              <a:lnSpc>
                <a:spcPct val="100000"/>
              </a:lnSpc>
            </a:pPr>
            <a:r>
              <a:rPr sz="3600" spc="-5" dirty="0">
                <a:latin typeface="Tw Cen MT"/>
                <a:cs typeface="Tw Cen MT"/>
              </a:rPr>
              <a:t>OUTL</a:t>
            </a:r>
            <a:r>
              <a:rPr sz="3600" spc="5" dirty="0">
                <a:latin typeface="Tw Cen MT"/>
                <a:cs typeface="Tw Cen MT"/>
              </a:rPr>
              <a:t>I</a:t>
            </a:r>
            <a:r>
              <a:rPr sz="3600" spc="-30" dirty="0">
                <a:latin typeface="Tw Cen MT"/>
                <a:cs typeface="Tw Cen MT"/>
              </a:rPr>
              <a:t>N</a:t>
            </a:r>
            <a:r>
              <a:rPr sz="3600" spc="-20" dirty="0">
                <a:latin typeface="Tw Cen MT"/>
                <a:cs typeface="Tw Cen MT"/>
              </a:rPr>
              <a:t>E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008" y="1914266"/>
            <a:ext cx="10590530" cy="4018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Th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s 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k</a:t>
            </a:r>
            <a:r>
              <a:rPr sz="1800" spc="-9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s 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d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ed</a:t>
            </a:r>
            <a:r>
              <a:rPr sz="1800" spc="1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o 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ve</a:t>
            </a:r>
            <a:r>
              <a:rPr sz="1800" spc="-10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800" spc="1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q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u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k</a:t>
            </a:r>
            <a:r>
              <a:rPr sz="1800" spc="1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ro</a:t>
            </a:r>
            <a:r>
              <a:rPr sz="1800" spc="-10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o 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he 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pa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k</a:t>
            </a:r>
            <a:r>
              <a:rPr sz="1800" spc="1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p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800" spc="-20" dirty="0">
                <a:solidFill>
                  <a:srgbClr val="00B050"/>
                </a:solidFill>
                <a:latin typeface="Tw Cen MT"/>
                <a:cs typeface="Tw Cen MT"/>
              </a:rPr>
              <a:t>mm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800" spc="-9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-20" dirty="0">
                <a:solidFill>
                  <a:srgbClr val="00B050"/>
                </a:solidFill>
                <a:latin typeface="Tw Cen MT"/>
                <a:cs typeface="Tw Cen MT"/>
              </a:rPr>
              <a:t>m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d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,</a:t>
            </a:r>
            <a:r>
              <a:rPr sz="1800" spc="-9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ve 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800" spc="1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ve</a:t>
            </a:r>
            <a:r>
              <a:rPr sz="1800" spc="10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v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800" spc="-15" dirty="0">
                <a:solidFill>
                  <a:srgbClr val="00B050"/>
                </a:solidFill>
                <a:latin typeface="Tw Cen MT"/>
                <a:cs typeface="Tw Cen MT"/>
              </a:rPr>
              <a:t>ew</a:t>
            </a:r>
            <a:r>
              <a:rPr sz="1800" spc="-20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of</a:t>
            </a:r>
            <a:r>
              <a:rPr sz="1800" spc="10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us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800" spc="10" dirty="0">
                <a:solidFill>
                  <a:srgbClr val="00B050"/>
                </a:solidFill>
                <a:latin typeface="Tw Cen MT"/>
                <a:cs typeface="Tw Cen MT"/>
              </a:rPr>
              <a:t> A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pa</a:t>
            </a:r>
            <a:r>
              <a:rPr sz="1800" spc="95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he</a:t>
            </a:r>
            <a:r>
              <a:rPr sz="1800" spc="-10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pa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k on</a:t>
            </a:r>
            <a:r>
              <a:rPr sz="1800" spc="1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Pr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on</a:t>
            </a:r>
            <a:r>
              <a:rPr sz="1800" spc="-9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us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ers,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s </a:t>
            </a:r>
            <a:r>
              <a:rPr sz="1800" spc="-20" dirty="0">
                <a:solidFill>
                  <a:srgbClr val="00B050"/>
                </a:solidFill>
                <a:latin typeface="Tw Cen MT"/>
                <a:cs typeface="Tw Cen MT"/>
              </a:rPr>
              <a:t>w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800" spc="-9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s </a:t>
            </a:r>
            <a:r>
              <a:rPr sz="1800" spc="-10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x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p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ore 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it’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s 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p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oss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b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e 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app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li</a:t>
            </a:r>
            <a:r>
              <a:rPr sz="1800" spc="-5" dirty="0">
                <a:solidFill>
                  <a:srgbClr val="00B050"/>
                </a:solidFill>
                <a:latin typeface="Tw Cen MT"/>
                <a:cs typeface="Tw Cen MT"/>
              </a:rPr>
              <a:t>ca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ti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ns</a:t>
            </a:r>
            <a:r>
              <a:rPr sz="1800" spc="-10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800" spc="-1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800" spc="1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he</a:t>
            </a:r>
            <a:r>
              <a:rPr sz="1800" spc="-10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800" spc="10" dirty="0">
                <a:solidFill>
                  <a:srgbClr val="00B050"/>
                </a:solidFill>
                <a:latin typeface="Tw Cen MT"/>
                <a:cs typeface="Tw Cen MT"/>
              </a:rPr>
              <a:t>H</a:t>
            </a:r>
            <a:r>
              <a:rPr sz="1800" spc="0" dirty="0">
                <a:solidFill>
                  <a:srgbClr val="00B050"/>
                </a:solidFill>
                <a:latin typeface="Tw Cen MT"/>
                <a:cs typeface="Tw Cen MT"/>
              </a:rPr>
              <a:t>EP</a:t>
            </a:r>
            <a:endParaRPr sz="1800">
              <a:latin typeface="Tw Cen MT"/>
              <a:cs typeface="Tw Cen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36"/>
              </a:spcBef>
            </a:pPr>
            <a:endParaRPr sz="1300"/>
          </a:p>
          <a:p>
            <a:pPr marL="507365" indent="-228600">
              <a:lnSpc>
                <a:spcPct val="100000"/>
              </a:lnSpc>
              <a:buFont typeface="Arial"/>
              <a:buChar char="•"/>
              <a:tabLst>
                <a:tab pos="507365" algn="l"/>
              </a:tabLst>
            </a:pP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50" dirty="0">
                <a:latin typeface="Tw Cen MT"/>
                <a:cs typeface="Tw Cen MT"/>
              </a:rPr>
              <a:t>R</a:t>
            </a:r>
            <a:r>
              <a:rPr sz="1900" spc="-15" dirty="0">
                <a:latin typeface="Tw Cen MT"/>
                <a:cs typeface="Tw Cen MT"/>
              </a:rPr>
              <a:t>O</a:t>
            </a:r>
            <a:r>
              <a:rPr sz="1900" spc="10" dirty="0">
                <a:latin typeface="Tw Cen MT"/>
                <a:cs typeface="Tw Cen MT"/>
              </a:rPr>
              <a:t> 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-15" dirty="0">
                <a:latin typeface="Tw Cen MT"/>
                <a:cs typeface="Tw Cen MT"/>
              </a:rPr>
              <a:t>O</a:t>
            </a:r>
            <a:r>
              <a:rPr sz="1900" spc="-90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D</a:t>
            </a:r>
            <a:r>
              <a:rPr sz="1900" spc="-150" dirty="0">
                <a:latin typeface="Tw Cen MT"/>
                <a:cs typeface="Tw Cen MT"/>
              </a:rPr>
              <a:t>A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0" dirty="0">
                <a:latin typeface="Tw Cen MT"/>
                <a:cs typeface="Tw Cen MT"/>
              </a:rPr>
              <a:t>A</a:t>
            </a:r>
            <a:r>
              <a:rPr sz="1900" spc="125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-145" dirty="0">
                <a:latin typeface="Tw Cen MT"/>
                <a:cs typeface="Tw Cen MT"/>
              </a:rPr>
              <a:t>L</a:t>
            </a:r>
            <a:r>
              <a:rPr sz="1900" spc="-65" dirty="0">
                <a:latin typeface="Tw Cen MT"/>
                <a:cs typeface="Tw Cen MT"/>
              </a:rPr>
              <a:t>Y</a:t>
            </a:r>
            <a:r>
              <a:rPr sz="1900" spc="50" dirty="0">
                <a:latin typeface="Tw Cen MT"/>
                <a:cs typeface="Tw Cen MT"/>
              </a:rPr>
              <a:t>S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0" dirty="0">
                <a:latin typeface="Tw Cen MT"/>
                <a:cs typeface="Tw Cen MT"/>
              </a:rPr>
              <a:t>S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0" dirty="0">
                <a:latin typeface="Tw Cen MT"/>
                <a:cs typeface="Tw Cen MT"/>
              </a:rPr>
              <a:t>W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0" dirty="0">
                <a:latin typeface="Tw Cen MT"/>
                <a:cs typeface="Tw Cen MT"/>
              </a:rPr>
              <a:t>H</a:t>
            </a:r>
            <a:r>
              <a:rPr sz="1900" spc="125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-150" dirty="0">
                <a:latin typeface="Tw Cen MT"/>
                <a:cs typeface="Tw Cen MT"/>
              </a:rPr>
              <a:t>PA</a:t>
            </a:r>
            <a:r>
              <a:rPr sz="1900" spc="-50" dirty="0">
                <a:latin typeface="Tw Cen MT"/>
                <a:cs typeface="Tw Cen MT"/>
              </a:rPr>
              <a:t>CH</a:t>
            </a:r>
            <a:r>
              <a:rPr sz="1900" spc="-10" dirty="0">
                <a:latin typeface="Tw Cen MT"/>
                <a:cs typeface="Tw Cen MT"/>
              </a:rPr>
              <a:t>E</a:t>
            </a:r>
            <a:r>
              <a:rPr sz="1900" spc="240" dirty="0">
                <a:latin typeface="Tw Cen MT"/>
                <a:cs typeface="Tw Cen MT"/>
              </a:rPr>
              <a:t> </a:t>
            </a:r>
            <a:r>
              <a:rPr sz="1900" spc="50" dirty="0">
                <a:latin typeface="Tw Cen MT"/>
                <a:cs typeface="Tw Cen MT"/>
              </a:rPr>
              <a:t>S</a:t>
            </a:r>
            <a:r>
              <a:rPr sz="1900" spc="-150" dirty="0">
                <a:latin typeface="Tw Cen MT"/>
                <a:cs typeface="Tw Cen MT"/>
              </a:rPr>
              <a:t>P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50" dirty="0">
                <a:latin typeface="Tw Cen MT"/>
                <a:cs typeface="Tw Cen MT"/>
              </a:rPr>
              <a:t>R</a:t>
            </a:r>
            <a:r>
              <a:rPr sz="1900" spc="-15" dirty="0">
                <a:latin typeface="Tw Cen MT"/>
                <a:cs typeface="Tw Cen MT"/>
              </a:rPr>
              <a:t>K</a:t>
            </a:r>
            <a:endParaRPr sz="1900">
              <a:latin typeface="Tw Cen MT"/>
              <a:cs typeface="Tw Cen MT"/>
            </a:endParaRPr>
          </a:p>
          <a:p>
            <a:pPr>
              <a:lnSpc>
                <a:spcPts val="500"/>
              </a:lnSpc>
              <a:spcBef>
                <a:spcPts val="20"/>
              </a:spcBef>
              <a:buFont typeface="Arial"/>
              <a:buChar char="•"/>
            </a:pPr>
            <a:endParaRPr sz="500"/>
          </a:p>
          <a:p>
            <a:pPr marL="964565" lvl="1" indent="-228600">
              <a:lnSpc>
                <a:spcPct val="100000"/>
              </a:lnSpc>
              <a:buFont typeface="Arial"/>
              <a:buChar char="•"/>
              <a:tabLst>
                <a:tab pos="964565" algn="l"/>
              </a:tabLst>
            </a:pP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55" dirty="0">
                <a:latin typeface="Tw Cen MT"/>
                <a:cs typeface="Tw Cen MT"/>
              </a:rPr>
              <a:t>P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40" dirty="0">
                <a:latin typeface="Tw Cen MT"/>
                <a:cs typeface="Tw Cen MT"/>
              </a:rPr>
              <a:t>R</a:t>
            </a:r>
            <a:r>
              <a:rPr sz="1700" spc="-10" dirty="0">
                <a:latin typeface="Tw Cen MT"/>
                <a:cs typeface="Tw Cen MT"/>
              </a:rPr>
              <a:t>K</a:t>
            </a:r>
            <a:r>
              <a:rPr sz="1700" spc="-110" dirty="0">
                <a:latin typeface="Tw Cen MT"/>
                <a:cs typeface="Tw Cen MT"/>
              </a:rPr>
              <a:t> </a:t>
            </a:r>
            <a:r>
              <a:rPr sz="1700" spc="40" dirty="0">
                <a:latin typeface="Tw Cen MT"/>
                <a:cs typeface="Tw Cen MT"/>
              </a:rPr>
              <a:t>S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-60" dirty="0">
                <a:latin typeface="Tw Cen MT"/>
                <a:cs typeface="Tw Cen MT"/>
              </a:rPr>
              <a:t>FT</a:t>
            </a:r>
            <a:r>
              <a:rPr sz="1700" spc="-100" dirty="0">
                <a:latin typeface="Tw Cen MT"/>
                <a:cs typeface="Tw Cen MT"/>
              </a:rPr>
              <a:t>W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40" dirty="0">
                <a:latin typeface="Tw Cen MT"/>
                <a:cs typeface="Tw Cen MT"/>
              </a:rPr>
              <a:t>R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40" dirty="0">
                <a:latin typeface="Tw Cen MT"/>
                <a:cs typeface="Tw Cen MT"/>
              </a:rPr>
              <a:t>S</a:t>
            </a:r>
            <a:r>
              <a:rPr sz="1700" spc="-60" dirty="0">
                <a:latin typeface="Tw Cen MT"/>
                <a:cs typeface="Tw Cen MT"/>
              </a:rPr>
              <a:t>T</a:t>
            </a:r>
            <a:r>
              <a:rPr sz="1700" spc="-130" dirty="0">
                <a:latin typeface="Tw Cen MT"/>
                <a:cs typeface="Tw Cen MT"/>
              </a:rPr>
              <a:t>A</a:t>
            </a:r>
            <a:r>
              <a:rPr sz="1700" spc="-30" dirty="0">
                <a:latin typeface="Tw Cen MT"/>
                <a:cs typeface="Tw Cen MT"/>
              </a:rPr>
              <a:t>C</a:t>
            </a:r>
            <a:r>
              <a:rPr sz="1700" spc="-10" dirty="0">
                <a:latin typeface="Tw Cen MT"/>
                <a:cs typeface="Tw Cen MT"/>
              </a:rPr>
              <a:t>K</a:t>
            </a:r>
            <a:endParaRPr sz="1700">
              <a:latin typeface="Tw Cen MT"/>
              <a:cs typeface="Tw Cen MT"/>
            </a:endParaRPr>
          </a:p>
          <a:p>
            <a:pPr marL="964565" lvl="1" indent="-2286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964565" algn="l"/>
              </a:tabLst>
            </a:pPr>
            <a:r>
              <a:rPr sz="1700" spc="50" dirty="0">
                <a:latin typeface="Tw Cen MT"/>
                <a:cs typeface="Tw Cen MT"/>
              </a:rPr>
              <a:t>PR</a:t>
            </a:r>
            <a:r>
              <a:rPr sz="1700" spc="-30" dirty="0">
                <a:latin typeface="Tw Cen MT"/>
                <a:cs typeface="Tw Cen MT"/>
              </a:rPr>
              <a:t>OG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-30" dirty="0">
                <a:latin typeface="Tw Cen MT"/>
                <a:cs typeface="Tw Cen MT"/>
              </a:rPr>
              <a:t>AMM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15" dirty="0">
                <a:latin typeface="Tw Cen MT"/>
                <a:cs typeface="Tw Cen MT"/>
              </a:rPr>
              <a:t>G</a:t>
            </a:r>
            <a:r>
              <a:rPr sz="1700" spc="-80" dirty="0">
                <a:latin typeface="Tw Cen MT"/>
                <a:cs typeface="Tw Cen MT"/>
              </a:rPr>
              <a:t> </a:t>
            </a:r>
            <a:r>
              <a:rPr sz="1700" spc="0" dirty="0">
                <a:latin typeface="Tw Cen MT"/>
                <a:cs typeface="Tw Cen MT"/>
              </a:rPr>
              <a:t>W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0" dirty="0">
                <a:latin typeface="Tw Cen MT"/>
                <a:cs typeface="Tw Cen MT"/>
              </a:rPr>
              <a:t>H</a:t>
            </a:r>
            <a:r>
              <a:rPr sz="1700" spc="100" dirty="0">
                <a:latin typeface="Tw Cen MT"/>
                <a:cs typeface="Tw Cen MT"/>
              </a:rPr>
              <a:t> 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-30" dirty="0">
                <a:latin typeface="Tw Cen MT"/>
                <a:cs typeface="Tw Cen MT"/>
              </a:rPr>
              <a:t>DD</a:t>
            </a:r>
            <a:r>
              <a:rPr sz="1100" spc="0" dirty="0">
                <a:latin typeface="Tw Cen MT"/>
                <a:cs typeface="Tw Cen MT"/>
              </a:rPr>
              <a:t>S</a:t>
            </a:r>
            <a:endParaRPr sz="1100">
              <a:latin typeface="Tw Cen MT"/>
              <a:cs typeface="Tw Cen MT"/>
            </a:endParaRPr>
          </a:p>
          <a:p>
            <a:pPr lvl="1">
              <a:lnSpc>
                <a:spcPts val="550"/>
              </a:lnSpc>
              <a:spcBef>
                <a:spcPts val="9"/>
              </a:spcBef>
              <a:buFont typeface="Arial"/>
              <a:buChar char="•"/>
            </a:pPr>
            <a:endParaRPr sz="550"/>
          </a:p>
          <a:p>
            <a:pPr marL="964565" lvl="1" indent="-228600">
              <a:lnSpc>
                <a:spcPct val="100000"/>
              </a:lnSpc>
              <a:buFont typeface="Arial"/>
              <a:buChar char="•"/>
              <a:tabLst>
                <a:tab pos="964565" algn="l"/>
              </a:tabLst>
            </a:pP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55" dirty="0">
                <a:latin typeface="Tw Cen MT"/>
                <a:cs typeface="Tw Cen MT"/>
              </a:rPr>
              <a:t>P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40" dirty="0">
                <a:latin typeface="Tw Cen MT"/>
                <a:cs typeface="Tw Cen MT"/>
              </a:rPr>
              <a:t>R</a:t>
            </a:r>
            <a:r>
              <a:rPr sz="1700" spc="-10" dirty="0">
                <a:latin typeface="Tw Cen MT"/>
                <a:cs typeface="Tw Cen MT"/>
              </a:rPr>
              <a:t>K</a:t>
            </a:r>
            <a:r>
              <a:rPr sz="1700" spc="-110" dirty="0">
                <a:latin typeface="Tw Cen MT"/>
                <a:cs typeface="Tw Cen MT"/>
              </a:rPr>
              <a:t> </a:t>
            </a:r>
            <a:r>
              <a:rPr sz="1700" spc="35" dirty="0">
                <a:latin typeface="Tw Cen MT"/>
                <a:cs typeface="Tw Cen MT"/>
              </a:rPr>
              <a:t>J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0" dirty="0">
                <a:latin typeface="Tw Cen MT"/>
                <a:cs typeface="Tw Cen MT"/>
              </a:rPr>
              <a:t>B</a:t>
            </a:r>
            <a:r>
              <a:rPr sz="1700" spc="-12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130" dirty="0">
                <a:latin typeface="Tw Cen MT"/>
                <a:cs typeface="Tw Cen MT"/>
              </a:rPr>
              <a:t>A</a:t>
            </a:r>
            <a:r>
              <a:rPr sz="1700" spc="-60" dirty="0">
                <a:latin typeface="Tw Cen MT"/>
                <a:cs typeface="Tw Cen MT"/>
              </a:rPr>
              <a:t>T</a:t>
            </a:r>
            <a:r>
              <a:rPr sz="1700" spc="-30" dirty="0">
                <a:latin typeface="Tw Cen MT"/>
                <a:cs typeface="Tw Cen MT"/>
              </a:rPr>
              <a:t>OM</a:t>
            </a:r>
            <a:r>
              <a:rPr sz="1700" spc="-150" dirty="0">
                <a:latin typeface="Tw Cen MT"/>
                <a:cs typeface="Tw Cen MT"/>
              </a:rPr>
              <a:t>Y</a:t>
            </a:r>
            <a:r>
              <a:rPr sz="1700" spc="0" dirty="0">
                <a:latin typeface="Tw Cen MT"/>
                <a:cs typeface="Tw Cen MT"/>
              </a:rPr>
              <a:t>: </a:t>
            </a:r>
            <a:r>
              <a:rPr sz="1700" spc="-215" dirty="0">
                <a:latin typeface="Tw Cen MT"/>
                <a:cs typeface="Tw Cen MT"/>
              </a:rPr>
              <a:t> 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-30" dirty="0">
                <a:latin typeface="Tw Cen MT"/>
                <a:cs typeface="Tw Cen MT"/>
              </a:rPr>
              <a:t>U</a:t>
            </a:r>
            <a:r>
              <a:rPr sz="1700" spc="-50" dirty="0">
                <a:latin typeface="Tw Cen MT"/>
                <a:cs typeface="Tw Cen MT"/>
              </a:rPr>
              <a:t>NN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15" dirty="0">
                <a:latin typeface="Tw Cen MT"/>
                <a:cs typeface="Tw Cen MT"/>
              </a:rPr>
              <a:t>G</a:t>
            </a:r>
            <a:r>
              <a:rPr sz="1700" spc="20" dirty="0">
                <a:latin typeface="Tw Cen MT"/>
                <a:cs typeface="Tw Cen MT"/>
              </a:rPr>
              <a:t> 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-30" dirty="0">
                <a:latin typeface="Tw Cen MT"/>
                <a:cs typeface="Tw Cen MT"/>
              </a:rPr>
              <a:t>OCA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-65" dirty="0">
                <a:latin typeface="Tw Cen MT"/>
                <a:cs typeface="Tw Cen MT"/>
              </a:rPr>
              <a:t>L</a:t>
            </a:r>
            <a:r>
              <a:rPr sz="1700" spc="-10" dirty="0">
                <a:latin typeface="Tw Cen MT"/>
                <a:cs typeface="Tw Cen MT"/>
              </a:rPr>
              <a:t>Y</a:t>
            </a:r>
            <a:r>
              <a:rPr sz="1700" spc="-11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0" dirty="0">
                <a:latin typeface="Tw Cen MT"/>
                <a:cs typeface="Tw Cen MT"/>
              </a:rPr>
              <a:t>D</a:t>
            </a:r>
            <a:r>
              <a:rPr sz="1700" spc="10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-15" dirty="0">
                <a:latin typeface="Tw Cen MT"/>
                <a:cs typeface="Tw Cen MT"/>
              </a:rPr>
              <a:t>N</a:t>
            </a:r>
            <a:r>
              <a:rPr sz="1700" spc="-5" dirty="0">
                <a:latin typeface="Tw Cen MT"/>
                <a:cs typeface="Tw Cen MT"/>
              </a:rPr>
              <a:t> </a:t>
            </a:r>
            <a:r>
              <a:rPr sz="1700" spc="0" dirty="0">
                <a:latin typeface="Tw Cen MT"/>
                <a:cs typeface="Tw Cen MT"/>
              </a:rPr>
              <a:t>A </a:t>
            </a:r>
            <a:r>
              <a:rPr sz="1700" spc="-30" dirty="0">
                <a:latin typeface="Tw Cen MT"/>
                <a:cs typeface="Tw Cen MT"/>
              </a:rPr>
              <a:t>C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-30" dirty="0">
                <a:latin typeface="Tw Cen MT"/>
                <a:cs typeface="Tw Cen MT"/>
              </a:rPr>
              <a:t>U</a:t>
            </a:r>
            <a:r>
              <a:rPr sz="1700" spc="40" dirty="0">
                <a:latin typeface="Tw Cen MT"/>
                <a:cs typeface="Tw Cen MT"/>
              </a:rPr>
              <a:t>S</a:t>
            </a:r>
            <a:r>
              <a:rPr sz="1700" spc="-60" dirty="0">
                <a:latin typeface="Tw Cen MT"/>
                <a:cs typeface="Tw Cen MT"/>
              </a:rPr>
              <a:t>TE</a:t>
            </a:r>
            <a:r>
              <a:rPr sz="1700" spc="0" dirty="0">
                <a:latin typeface="Tw Cen MT"/>
                <a:cs typeface="Tw Cen MT"/>
              </a:rPr>
              <a:t>R</a:t>
            </a:r>
            <a:endParaRPr sz="1700">
              <a:latin typeface="Tw Cen MT"/>
              <a:cs typeface="Tw Cen MT"/>
            </a:endParaRPr>
          </a:p>
          <a:p>
            <a:pPr marL="964565" lvl="1" indent="-2286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964565" algn="l"/>
              </a:tabLst>
            </a:pPr>
            <a:r>
              <a:rPr sz="1700" spc="50" dirty="0">
                <a:latin typeface="Tw Cen MT"/>
                <a:cs typeface="Tw Cen MT"/>
              </a:rPr>
              <a:t>PR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30" dirty="0">
                <a:latin typeface="Tw Cen MT"/>
                <a:cs typeface="Tw Cen MT"/>
              </a:rPr>
              <a:t>C</a:t>
            </a:r>
            <a:r>
              <a:rPr sz="1700" spc="-60" dirty="0">
                <a:latin typeface="Tw Cen MT"/>
                <a:cs typeface="Tw Cen MT"/>
              </a:rPr>
              <a:t>ET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-15" dirty="0">
                <a:latin typeface="Tw Cen MT"/>
                <a:cs typeface="Tw Cen MT"/>
              </a:rPr>
              <a:t>N</a:t>
            </a:r>
            <a:r>
              <a:rPr sz="1700" spc="-5" dirty="0">
                <a:latin typeface="Tw Cen MT"/>
                <a:cs typeface="Tw Cen MT"/>
              </a:rPr>
              <a:t> </a:t>
            </a:r>
            <a:r>
              <a:rPr sz="1700" spc="50" dirty="0">
                <a:latin typeface="Tw Cen MT"/>
                <a:cs typeface="Tw Cen MT"/>
              </a:rPr>
              <a:t>B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15" dirty="0">
                <a:latin typeface="Tw Cen MT"/>
                <a:cs typeface="Tw Cen MT"/>
              </a:rPr>
              <a:t>G</a:t>
            </a:r>
            <a:r>
              <a:rPr sz="1700" spc="-8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D</a:t>
            </a:r>
            <a:r>
              <a:rPr sz="1700" spc="-130" dirty="0">
                <a:latin typeface="Tw Cen MT"/>
                <a:cs typeface="Tw Cen MT"/>
              </a:rPr>
              <a:t>A</a:t>
            </a:r>
            <a:r>
              <a:rPr sz="1700" spc="-60" dirty="0">
                <a:latin typeface="Tw Cen MT"/>
                <a:cs typeface="Tw Cen MT"/>
              </a:rPr>
              <a:t>T</a:t>
            </a:r>
            <a:r>
              <a:rPr sz="1700" spc="0" dirty="0">
                <a:latin typeface="Tw Cen MT"/>
                <a:cs typeface="Tw Cen MT"/>
              </a:rPr>
              <a:t>A</a:t>
            </a:r>
            <a:r>
              <a:rPr sz="1700" spc="105" dirty="0">
                <a:latin typeface="Tw Cen MT"/>
                <a:cs typeface="Tw Cen MT"/>
              </a:rPr>
              <a:t> </a:t>
            </a:r>
            <a:r>
              <a:rPr sz="1700" spc="-60" dirty="0">
                <a:latin typeface="Tw Cen MT"/>
                <a:cs typeface="Tw Cen MT"/>
              </a:rPr>
              <a:t>E</a:t>
            </a:r>
            <a:r>
              <a:rPr sz="1700" spc="-50" dirty="0">
                <a:latin typeface="Tw Cen MT"/>
                <a:cs typeface="Tw Cen MT"/>
              </a:rPr>
              <a:t>X</a:t>
            </a:r>
            <a:r>
              <a:rPr sz="1700" spc="40" dirty="0">
                <a:latin typeface="Tw Cen MT"/>
                <a:cs typeface="Tw Cen MT"/>
              </a:rPr>
              <a:t>P</a:t>
            </a:r>
            <a:r>
              <a:rPr sz="1700" spc="-60" dirty="0">
                <a:latin typeface="Tw Cen MT"/>
                <a:cs typeface="Tw Cen MT"/>
              </a:rPr>
              <a:t>E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60" dirty="0">
                <a:latin typeface="Tw Cen MT"/>
                <a:cs typeface="Tw Cen MT"/>
              </a:rPr>
              <a:t>E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30" dirty="0">
                <a:latin typeface="Tw Cen MT"/>
                <a:cs typeface="Tw Cen MT"/>
              </a:rPr>
              <a:t>C</a:t>
            </a:r>
            <a:r>
              <a:rPr sz="1700" spc="-10" dirty="0">
                <a:latin typeface="Tw Cen MT"/>
                <a:cs typeface="Tw Cen MT"/>
              </a:rPr>
              <a:t>E</a:t>
            </a:r>
            <a:endParaRPr sz="1700">
              <a:latin typeface="Tw Cen MT"/>
              <a:cs typeface="Tw Cen MT"/>
            </a:endParaRPr>
          </a:p>
          <a:p>
            <a:pPr lvl="1">
              <a:lnSpc>
                <a:spcPts val="950"/>
              </a:lnSpc>
              <a:spcBef>
                <a:spcPts val="9"/>
              </a:spcBef>
              <a:buFont typeface="Arial"/>
              <a:buChar char="•"/>
            </a:pPr>
            <a:endParaRPr sz="950"/>
          </a:p>
          <a:p>
            <a:pPr marL="507365" indent="-228600">
              <a:lnSpc>
                <a:spcPct val="100000"/>
              </a:lnSpc>
              <a:buFont typeface="Arial"/>
              <a:buChar char="•"/>
              <a:tabLst>
                <a:tab pos="507365" algn="l"/>
              </a:tabLst>
            </a:pPr>
            <a:r>
              <a:rPr sz="1900" spc="40" dirty="0">
                <a:latin typeface="Tw Cen MT"/>
                <a:cs typeface="Tw Cen MT"/>
              </a:rPr>
              <a:t>R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-45" dirty="0">
                <a:latin typeface="Tw Cen MT"/>
                <a:cs typeface="Tw Cen MT"/>
              </a:rPr>
              <a:t>L</a:t>
            </a:r>
            <a:r>
              <a:rPr sz="1900" spc="-35" dirty="0">
                <a:latin typeface="Tw Cen MT"/>
                <a:cs typeface="Tw Cen MT"/>
              </a:rPr>
              <a:t>-T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M</a:t>
            </a:r>
            <a:r>
              <a:rPr sz="1900" spc="-10" dirty="0">
                <a:latin typeface="Tw Cen MT"/>
                <a:cs typeface="Tw Cen MT"/>
              </a:rPr>
              <a:t>E</a:t>
            </a:r>
            <a:r>
              <a:rPr sz="1900" spc="140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-145" dirty="0">
                <a:latin typeface="Tw Cen MT"/>
                <a:cs typeface="Tw Cen MT"/>
              </a:rPr>
              <a:t>L</a:t>
            </a:r>
            <a:r>
              <a:rPr sz="1900" spc="-65" dirty="0">
                <a:latin typeface="Tw Cen MT"/>
                <a:cs typeface="Tw Cen MT"/>
              </a:rPr>
              <a:t>Y</a:t>
            </a:r>
            <a:r>
              <a:rPr sz="1900" spc="45" dirty="0">
                <a:latin typeface="Tw Cen MT"/>
                <a:cs typeface="Tw Cen MT"/>
              </a:rPr>
              <a:t>S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0" dirty="0">
                <a:latin typeface="Tw Cen MT"/>
                <a:cs typeface="Tw Cen MT"/>
              </a:rPr>
              <a:t>S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45" dirty="0">
                <a:latin typeface="Tw Cen MT"/>
                <a:cs typeface="Tw Cen MT"/>
              </a:rPr>
              <a:t>P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45" dirty="0">
                <a:latin typeface="Tw Cen MT"/>
                <a:cs typeface="Tw Cen MT"/>
              </a:rPr>
              <a:t>P</a:t>
            </a:r>
            <a:r>
              <a:rPr sz="1900" spc="-45" dirty="0">
                <a:latin typeface="Tw Cen MT"/>
                <a:cs typeface="Tw Cen MT"/>
              </a:rPr>
              <a:t>EL</a:t>
            </a:r>
            <a:r>
              <a:rPr sz="1900" spc="-25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-10" dirty="0">
                <a:latin typeface="Tw Cen MT"/>
                <a:cs typeface="Tw Cen MT"/>
              </a:rPr>
              <a:t>S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U</a:t>
            </a:r>
            <a:r>
              <a:rPr sz="1900" spc="45" dirty="0">
                <a:latin typeface="Tw Cen MT"/>
                <a:cs typeface="Tw Cen MT"/>
              </a:rPr>
              <a:t>S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15" dirty="0">
                <a:latin typeface="Tw Cen MT"/>
                <a:cs typeface="Tw Cen MT"/>
              </a:rPr>
              <a:t>G</a:t>
            </a:r>
            <a:r>
              <a:rPr sz="1900" spc="5" dirty="0">
                <a:latin typeface="Tw Cen MT"/>
                <a:cs typeface="Tw Cen MT"/>
              </a:rPr>
              <a:t> </a:t>
            </a:r>
            <a:r>
              <a:rPr sz="1900" spc="45" dirty="0">
                <a:latin typeface="Tw Cen MT"/>
                <a:cs typeface="Tw Cen MT"/>
              </a:rPr>
              <a:t>S</a:t>
            </a:r>
            <a:r>
              <a:rPr sz="1900" spc="-150" dirty="0">
                <a:latin typeface="Tw Cen MT"/>
                <a:cs typeface="Tw Cen MT"/>
              </a:rPr>
              <a:t>P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45" dirty="0">
                <a:latin typeface="Tw Cen MT"/>
                <a:cs typeface="Tw Cen MT"/>
              </a:rPr>
              <a:t>R</a:t>
            </a:r>
            <a:r>
              <a:rPr sz="1900" spc="-15" dirty="0">
                <a:latin typeface="Tw Cen MT"/>
                <a:cs typeface="Tw Cen MT"/>
              </a:rPr>
              <a:t>K</a:t>
            </a:r>
            <a:r>
              <a:rPr sz="1900" spc="-75" dirty="0">
                <a:latin typeface="Tw Cen MT"/>
                <a:cs typeface="Tw Cen MT"/>
              </a:rPr>
              <a:t> </a:t>
            </a:r>
            <a:r>
              <a:rPr sz="1900" spc="45" dirty="0">
                <a:latin typeface="Tw Cen MT"/>
                <a:cs typeface="Tw Cen MT"/>
              </a:rPr>
              <a:t>S</a:t>
            </a:r>
            <a:r>
              <a:rPr sz="1900" spc="-45" dirty="0">
                <a:latin typeface="Tw Cen MT"/>
                <a:cs typeface="Tw Cen MT"/>
              </a:rPr>
              <a:t>T</a:t>
            </a:r>
            <a:r>
              <a:rPr sz="1900" spc="35" dirty="0">
                <a:latin typeface="Tw Cen MT"/>
                <a:cs typeface="Tw Cen MT"/>
              </a:rPr>
              <a:t>R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-65" dirty="0">
                <a:latin typeface="Tw Cen MT"/>
                <a:cs typeface="Tw Cen MT"/>
              </a:rPr>
              <a:t>A</a:t>
            </a:r>
            <a:r>
              <a:rPr sz="1900" spc="15" dirty="0">
                <a:latin typeface="Tw Cen MT"/>
                <a:cs typeface="Tw Cen MT"/>
              </a:rPr>
              <a:t>M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15" dirty="0">
                <a:latin typeface="Tw Cen MT"/>
                <a:cs typeface="Tw Cen MT"/>
              </a:rPr>
              <a:t>G</a:t>
            </a:r>
            <a:endParaRPr sz="1900">
              <a:latin typeface="Tw Cen MT"/>
              <a:cs typeface="Tw Cen MT"/>
            </a:endParaRPr>
          </a:p>
          <a:p>
            <a:pPr>
              <a:lnSpc>
                <a:spcPts val="1000"/>
              </a:lnSpc>
              <a:spcBef>
                <a:spcPts val="19"/>
              </a:spcBef>
              <a:buFont typeface="Arial"/>
              <a:buChar char="•"/>
            </a:pPr>
            <a:endParaRPr sz="1000"/>
          </a:p>
          <a:p>
            <a:pPr marL="507365" indent="-228600">
              <a:lnSpc>
                <a:spcPct val="100000"/>
              </a:lnSpc>
              <a:buFont typeface="Arial"/>
              <a:buChar char="•"/>
              <a:tabLst>
                <a:tab pos="507365" algn="l"/>
              </a:tabLst>
            </a:pPr>
            <a:r>
              <a:rPr sz="1900" spc="20" dirty="0">
                <a:latin typeface="Tw Cen MT"/>
                <a:cs typeface="Tw Cen MT"/>
              </a:rPr>
              <a:t>M</a:t>
            </a:r>
            <a:r>
              <a:rPr sz="1900" spc="-150" dirty="0">
                <a:latin typeface="Tw Cen MT"/>
                <a:cs typeface="Tw Cen MT"/>
              </a:rPr>
              <a:t>A</a:t>
            </a:r>
            <a:r>
              <a:rPr sz="1900" spc="-50" dirty="0">
                <a:latin typeface="Tw Cen MT"/>
                <a:cs typeface="Tw Cen MT"/>
              </a:rPr>
              <a:t>CH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10" dirty="0">
                <a:latin typeface="Tw Cen MT"/>
                <a:cs typeface="Tw Cen MT"/>
              </a:rPr>
              <a:t>E</a:t>
            </a:r>
            <a:r>
              <a:rPr sz="1900" spc="140" dirty="0">
                <a:latin typeface="Tw Cen MT"/>
                <a:cs typeface="Tw Cen MT"/>
              </a:rPr>
              <a:t> </a:t>
            </a:r>
            <a:r>
              <a:rPr sz="1900" spc="-45" dirty="0">
                <a:latin typeface="Tw Cen MT"/>
                <a:cs typeface="Tw Cen MT"/>
              </a:rPr>
              <a:t>LE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50" dirty="0">
                <a:latin typeface="Tw Cen MT"/>
                <a:cs typeface="Tw Cen MT"/>
              </a:rPr>
              <a:t>R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-15" dirty="0">
                <a:latin typeface="Tw Cen MT"/>
                <a:cs typeface="Tw Cen MT"/>
              </a:rPr>
              <a:t>G</a:t>
            </a:r>
            <a:r>
              <a:rPr sz="1900" spc="10" dirty="0">
                <a:latin typeface="Tw Cen MT"/>
                <a:cs typeface="Tw Cen MT"/>
              </a:rPr>
              <a:t> </a:t>
            </a:r>
            <a:r>
              <a:rPr sz="1900" spc="-45" dirty="0">
                <a:latin typeface="Tw Cen MT"/>
                <a:cs typeface="Tw Cen MT"/>
              </a:rPr>
              <a:t>L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50" dirty="0">
                <a:latin typeface="Tw Cen MT"/>
                <a:cs typeface="Tw Cen MT"/>
              </a:rPr>
              <a:t>BR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50" dirty="0">
                <a:latin typeface="Tw Cen MT"/>
                <a:cs typeface="Tw Cen MT"/>
              </a:rPr>
              <a:t>R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0" dirty="0">
                <a:latin typeface="Tw Cen MT"/>
                <a:cs typeface="Tw Cen MT"/>
              </a:rPr>
              <a:t>S</a:t>
            </a:r>
            <a:endParaRPr sz="1900">
              <a:latin typeface="Tw Cen MT"/>
              <a:cs typeface="Tw Cen MT"/>
            </a:endParaRPr>
          </a:p>
          <a:p>
            <a:pPr>
              <a:lnSpc>
                <a:spcPts val="500"/>
              </a:lnSpc>
              <a:spcBef>
                <a:spcPts val="19"/>
              </a:spcBef>
              <a:buFont typeface="Arial"/>
              <a:buChar char="•"/>
            </a:pPr>
            <a:endParaRPr sz="500"/>
          </a:p>
          <a:p>
            <a:pPr marL="964565" lvl="1" indent="-228600">
              <a:lnSpc>
                <a:spcPct val="100000"/>
              </a:lnSpc>
              <a:buFont typeface="Arial"/>
              <a:buChar char="•"/>
              <a:tabLst>
                <a:tab pos="964565" algn="l"/>
              </a:tabLst>
            </a:pPr>
            <a:r>
              <a:rPr sz="1700" spc="-45" dirty="0">
                <a:latin typeface="Tw Cen MT"/>
                <a:cs typeface="Tw Cen MT"/>
              </a:rPr>
              <a:t>A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45" dirty="0">
                <a:latin typeface="Tw Cen MT"/>
                <a:cs typeface="Tw Cen MT"/>
              </a:rPr>
              <a:t>A</a:t>
            </a:r>
            <a:r>
              <a:rPr sz="1700" spc="-65" dirty="0">
                <a:latin typeface="Tw Cen MT"/>
                <a:cs typeface="Tw Cen MT"/>
              </a:rPr>
              <a:t>L</a:t>
            </a:r>
            <a:r>
              <a:rPr sz="1700" spc="-50" dirty="0">
                <a:latin typeface="Tw Cen MT"/>
                <a:cs typeface="Tw Cen MT"/>
              </a:rPr>
              <a:t>Y</a:t>
            </a:r>
            <a:r>
              <a:rPr sz="1700" spc="45" dirty="0">
                <a:latin typeface="Tw Cen MT"/>
                <a:cs typeface="Tw Cen MT"/>
              </a:rPr>
              <a:t>S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0" dirty="0">
                <a:latin typeface="Tw Cen MT"/>
                <a:cs typeface="Tw Cen MT"/>
              </a:rPr>
              <a:t>S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50" dirty="0">
                <a:latin typeface="Tw Cen MT"/>
                <a:cs typeface="Tw Cen MT"/>
              </a:rPr>
              <a:t>X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10" dirty="0">
                <a:latin typeface="Tw Cen MT"/>
                <a:cs typeface="Tw Cen MT"/>
              </a:rPr>
              <a:t>M</a:t>
            </a:r>
            <a:r>
              <a:rPr sz="1700" spc="45" dirty="0">
                <a:latin typeface="Tw Cen MT"/>
                <a:cs typeface="Tw Cen MT"/>
              </a:rPr>
              <a:t>P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0" dirty="0">
                <a:latin typeface="Tw Cen MT"/>
                <a:cs typeface="Tw Cen MT"/>
              </a:rPr>
              <a:t>S</a:t>
            </a:r>
            <a:endParaRPr sz="1700">
              <a:latin typeface="Tw Cen MT"/>
              <a:cs typeface="Tw Cen MT"/>
            </a:endParaRPr>
          </a:p>
          <a:p>
            <a:pPr lvl="1">
              <a:lnSpc>
                <a:spcPts val="950"/>
              </a:lnSpc>
              <a:spcBef>
                <a:spcPts val="9"/>
              </a:spcBef>
              <a:buFont typeface="Arial"/>
              <a:buChar char="•"/>
            </a:pPr>
            <a:endParaRPr sz="950"/>
          </a:p>
          <a:p>
            <a:pPr marL="507365" indent="-228600">
              <a:lnSpc>
                <a:spcPct val="100000"/>
              </a:lnSpc>
              <a:buFont typeface="Arial"/>
              <a:buChar char="•"/>
              <a:tabLst>
                <a:tab pos="507365" algn="l"/>
              </a:tabLst>
            </a:pPr>
            <a:r>
              <a:rPr sz="1900" spc="50" dirty="0">
                <a:latin typeface="Tw Cen MT"/>
                <a:cs typeface="Tw Cen MT"/>
              </a:rPr>
              <a:t>S</a:t>
            </a:r>
            <a:r>
              <a:rPr sz="1900" spc="-50" dirty="0">
                <a:latin typeface="Tw Cen MT"/>
                <a:cs typeface="Tw Cen MT"/>
              </a:rPr>
              <a:t>U</a:t>
            </a:r>
            <a:r>
              <a:rPr sz="1900" spc="15" dirty="0">
                <a:latin typeface="Tw Cen MT"/>
                <a:cs typeface="Tw Cen MT"/>
              </a:rPr>
              <a:t>MM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-55" dirty="0">
                <a:latin typeface="Tw Cen MT"/>
                <a:cs typeface="Tw Cen MT"/>
              </a:rPr>
              <a:t>R</a:t>
            </a:r>
            <a:r>
              <a:rPr sz="1900" spc="-15" dirty="0">
                <a:latin typeface="Tw Cen MT"/>
                <a:cs typeface="Tw Cen MT"/>
              </a:rPr>
              <a:t>Y</a:t>
            </a:r>
            <a:r>
              <a:rPr sz="1900" spc="-75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A</a:t>
            </a:r>
            <a:r>
              <a:rPr sz="1900" spc="15" dirty="0">
                <a:latin typeface="Tw Cen MT"/>
                <a:cs typeface="Tw Cen MT"/>
              </a:rPr>
              <a:t>N</a:t>
            </a:r>
            <a:r>
              <a:rPr sz="1900" spc="0" dirty="0">
                <a:latin typeface="Tw Cen MT"/>
                <a:cs typeface="Tw Cen MT"/>
              </a:rPr>
              <a:t>D</a:t>
            </a:r>
            <a:r>
              <a:rPr sz="1900" spc="25" dirty="0">
                <a:latin typeface="Tw Cen MT"/>
                <a:cs typeface="Tw Cen MT"/>
              </a:rPr>
              <a:t> </a:t>
            </a:r>
            <a:r>
              <a:rPr sz="1900" spc="40" dirty="0">
                <a:latin typeface="Tw Cen MT"/>
                <a:cs typeface="Tw Cen MT"/>
              </a:rPr>
              <a:t>P</a:t>
            </a:r>
            <a:r>
              <a:rPr sz="1900" spc="15" dirty="0">
                <a:latin typeface="Tw Cen MT"/>
                <a:cs typeface="Tw Cen MT"/>
              </a:rPr>
              <a:t>O</a:t>
            </a:r>
            <a:r>
              <a:rPr sz="1900" spc="50" dirty="0">
                <a:latin typeface="Tw Cen MT"/>
                <a:cs typeface="Tw Cen MT"/>
              </a:rPr>
              <a:t>SS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40" dirty="0">
                <a:latin typeface="Tw Cen MT"/>
                <a:cs typeface="Tw Cen MT"/>
              </a:rPr>
              <a:t>B</a:t>
            </a:r>
            <a:r>
              <a:rPr sz="1900" spc="-45" dirty="0">
                <a:latin typeface="Tw Cen MT"/>
                <a:cs typeface="Tw Cen MT"/>
              </a:rPr>
              <a:t>L</a:t>
            </a:r>
            <a:r>
              <a:rPr sz="1900" spc="-10" dirty="0">
                <a:latin typeface="Tw Cen MT"/>
                <a:cs typeface="Tw Cen MT"/>
              </a:rPr>
              <a:t>E</a:t>
            </a:r>
            <a:r>
              <a:rPr sz="1900" spc="-160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U</a:t>
            </a:r>
            <a:r>
              <a:rPr sz="1900" spc="40" dirty="0">
                <a:latin typeface="Tw Cen MT"/>
                <a:cs typeface="Tw Cen MT"/>
              </a:rPr>
              <a:t>S</a:t>
            </a:r>
            <a:r>
              <a:rPr sz="1900" spc="-10" dirty="0">
                <a:latin typeface="Tw Cen MT"/>
                <a:cs typeface="Tw Cen MT"/>
              </a:rPr>
              <a:t>E</a:t>
            </a:r>
            <a:r>
              <a:rPr sz="1900" spc="-60" dirty="0">
                <a:latin typeface="Tw Cen MT"/>
                <a:cs typeface="Tw Cen MT"/>
              </a:rPr>
              <a:t> </a:t>
            </a:r>
            <a:r>
              <a:rPr sz="1900" spc="-50" dirty="0">
                <a:latin typeface="Tw Cen MT"/>
                <a:cs typeface="Tw Cen MT"/>
              </a:rPr>
              <a:t>CA</a:t>
            </a:r>
            <a:r>
              <a:rPr sz="1900" spc="40" dirty="0">
                <a:latin typeface="Tw Cen MT"/>
                <a:cs typeface="Tw Cen MT"/>
              </a:rPr>
              <a:t>S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0" dirty="0">
                <a:latin typeface="Tw Cen MT"/>
                <a:cs typeface="Tw Cen MT"/>
              </a:rPr>
              <a:t>S</a:t>
            </a:r>
            <a:r>
              <a:rPr sz="1900" spc="125" dirty="0">
                <a:latin typeface="Tw Cen MT"/>
                <a:cs typeface="Tw Cen MT"/>
              </a:rPr>
              <a:t> </a:t>
            </a:r>
            <a:r>
              <a:rPr sz="1900" spc="-20" dirty="0">
                <a:latin typeface="Tw Cen MT"/>
                <a:cs typeface="Tw Cen MT"/>
              </a:rPr>
              <a:t>I</a:t>
            </a:r>
            <a:r>
              <a:rPr sz="1900" spc="-15" dirty="0">
                <a:latin typeface="Tw Cen MT"/>
                <a:cs typeface="Tw Cen MT"/>
              </a:rPr>
              <a:t>N </a:t>
            </a:r>
            <a:r>
              <a:rPr sz="1900" spc="-65" dirty="0">
                <a:latin typeface="Tw Cen MT"/>
                <a:cs typeface="Tw Cen MT"/>
              </a:rPr>
              <a:t>H</a:t>
            </a:r>
            <a:r>
              <a:rPr sz="1900" spc="-45" dirty="0">
                <a:latin typeface="Tw Cen MT"/>
                <a:cs typeface="Tw Cen MT"/>
              </a:rPr>
              <a:t>E</a:t>
            </a:r>
            <a:r>
              <a:rPr sz="1900" spc="0" dirty="0">
                <a:latin typeface="Tw Cen MT"/>
                <a:cs typeface="Tw Cen MT"/>
              </a:rPr>
              <a:t>P</a:t>
            </a:r>
            <a:endParaRPr sz="1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00070">
              <a:lnSpc>
                <a:spcPct val="100000"/>
              </a:lnSpc>
            </a:pPr>
            <a:r>
              <a:rPr sz="3600" dirty="0">
                <a:latin typeface="Tw Cen MT"/>
                <a:cs typeface="Tw Cen MT"/>
              </a:rPr>
              <a:t>W</a:t>
            </a:r>
            <a:r>
              <a:rPr sz="3600" spc="25" dirty="0">
                <a:latin typeface="Tw Cen MT"/>
                <a:cs typeface="Tw Cen MT"/>
              </a:rPr>
              <a:t>H</a:t>
            </a:r>
            <a:r>
              <a:rPr sz="3600" spc="-175" dirty="0">
                <a:latin typeface="Tw Cen MT"/>
                <a:cs typeface="Tw Cen MT"/>
              </a:rPr>
              <a:t>A</a:t>
            </a:r>
            <a:r>
              <a:rPr sz="3600" spc="-20" dirty="0">
                <a:latin typeface="Tw Cen MT"/>
                <a:cs typeface="Tw Cen MT"/>
              </a:rPr>
              <a:t>T</a:t>
            </a:r>
            <a:r>
              <a:rPr sz="3600" spc="-75" dirty="0">
                <a:latin typeface="Tw Cen MT"/>
                <a:cs typeface="Tw Cen MT"/>
              </a:rPr>
              <a:t> 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0" dirty="0">
                <a:latin typeface="Tw Cen MT"/>
                <a:cs typeface="Tw Cen MT"/>
              </a:rPr>
              <a:t>S</a:t>
            </a:r>
            <a:r>
              <a:rPr sz="3600" spc="5" dirty="0">
                <a:latin typeface="Tw Cen MT"/>
                <a:cs typeface="Tw Cen MT"/>
              </a:rPr>
              <a:t> 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300" dirty="0">
                <a:latin typeface="Tw Cen MT"/>
                <a:cs typeface="Tw Cen MT"/>
              </a:rPr>
              <a:t>P</a:t>
            </a:r>
            <a:r>
              <a:rPr sz="3600" spc="-75" dirty="0">
                <a:latin typeface="Tw Cen MT"/>
                <a:cs typeface="Tw Cen MT"/>
              </a:rPr>
              <a:t>A</a:t>
            </a:r>
            <a:r>
              <a:rPr sz="3600" spc="25" dirty="0">
                <a:latin typeface="Tw Cen MT"/>
                <a:cs typeface="Tw Cen MT"/>
              </a:rPr>
              <a:t>CH</a:t>
            </a:r>
            <a:r>
              <a:rPr sz="3600" spc="-20" dirty="0">
                <a:latin typeface="Tw Cen MT"/>
                <a:cs typeface="Tw Cen MT"/>
              </a:rPr>
              <a:t>E</a:t>
            </a:r>
            <a:r>
              <a:rPr sz="3600" spc="-175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S</a:t>
            </a:r>
            <a:r>
              <a:rPr sz="3600" spc="-300" dirty="0">
                <a:latin typeface="Tw Cen MT"/>
                <a:cs typeface="Tw Cen MT"/>
              </a:rPr>
              <a:t>P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20" dirty="0">
                <a:latin typeface="Tw Cen MT"/>
                <a:cs typeface="Tw Cen MT"/>
              </a:rPr>
              <a:t>RK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6510" indent="-228600">
              <a:lnSpc>
                <a:spcPts val="2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55" dirty="0">
                <a:latin typeface="Tw Cen MT"/>
                <a:cs typeface="Tw Cen MT"/>
              </a:rPr>
              <a:t>P</a:t>
            </a:r>
            <a:r>
              <a:rPr sz="1700" spc="-130" dirty="0">
                <a:latin typeface="Tw Cen MT"/>
                <a:cs typeface="Tw Cen MT"/>
              </a:rPr>
              <a:t>A</a:t>
            </a:r>
            <a:r>
              <a:rPr sz="1700" spc="-45" dirty="0">
                <a:latin typeface="Tw Cen MT"/>
                <a:cs typeface="Tw Cen MT"/>
              </a:rPr>
              <a:t>CH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85" dirty="0">
                <a:latin typeface="Tw Cen MT"/>
                <a:cs typeface="Tw Cen MT"/>
              </a:rPr>
              <a:t> </a:t>
            </a:r>
            <a:r>
              <a:rPr sz="1700" spc="45" dirty="0">
                <a:latin typeface="Tw Cen MT"/>
                <a:cs typeface="Tw Cen MT"/>
              </a:rPr>
              <a:t>S</a:t>
            </a:r>
            <a:r>
              <a:rPr sz="1700" spc="-55" dirty="0">
                <a:latin typeface="Tw Cen MT"/>
                <a:cs typeface="Tw Cen MT"/>
              </a:rPr>
              <a:t>P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45" dirty="0">
                <a:latin typeface="Tw Cen MT"/>
                <a:cs typeface="Tw Cen MT"/>
              </a:rPr>
              <a:t>R</a:t>
            </a:r>
            <a:r>
              <a:rPr sz="1700" spc="-10" dirty="0">
                <a:latin typeface="Tw Cen MT"/>
                <a:cs typeface="Tw Cen MT"/>
              </a:rPr>
              <a:t>K</a:t>
            </a:r>
            <a:r>
              <a:rPr sz="1700" spc="-210" dirty="0">
                <a:latin typeface="Tw Cen MT"/>
                <a:cs typeface="Tw Cen MT"/>
              </a:rPr>
              <a:t> 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0" dirty="0">
                <a:latin typeface="Tw Cen MT"/>
                <a:cs typeface="Tw Cen MT"/>
              </a:rPr>
              <a:t>S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0" dirty="0">
                <a:latin typeface="Tw Cen MT"/>
                <a:cs typeface="Tw Cen MT"/>
              </a:rPr>
              <a:t>A</a:t>
            </a:r>
            <a:r>
              <a:rPr sz="1700" spc="5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F</a:t>
            </a:r>
            <a:r>
              <a:rPr sz="1700" spc="-45" dirty="0">
                <a:latin typeface="Tw Cen MT"/>
                <a:cs typeface="Tw Cen MT"/>
              </a:rPr>
              <a:t>A</a:t>
            </a: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10" dirty="0">
                <a:latin typeface="Tw Cen MT"/>
                <a:cs typeface="Tw Cen MT"/>
              </a:rPr>
              <a:t>T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0" dirty="0">
                <a:latin typeface="Tw Cen MT"/>
                <a:cs typeface="Tw Cen MT"/>
              </a:rPr>
              <a:t>D</a:t>
            </a:r>
            <a:r>
              <a:rPr sz="1700" spc="10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G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40" dirty="0">
                <a:latin typeface="Tw Cen MT"/>
                <a:cs typeface="Tw Cen MT"/>
              </a:rPr>
              <a:t>R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10" dirty="0">
                <a:latin typeface="Tw Cen MT"/>
                <a:cs typeface="Tw Cen MT"/>
              </a:rPr>
              <a:t>L</a:t>
            </a:r>
            <a:r>
              <a:rPr sz="1700" spc="75" dirty="0">
                <a:latin typeface="Tw Cen MT"/>
                <a:cs typeface="Tw Cen MT"/>
              </a:rPr>
              <a:t> </a:t>
            </a:r>
            <a:r>
              <a:rPr sz="1700" spc="50" dirty="0">
                <a:latin typeface="Tw Cen MT"/>
                <a:cs typeface="Tw Cen MT"/>
              </a:rPr>
              <a:t>P</a:t>
            </a:r>
            <a:r>
              <a:rPr sz="1700" spc="-30" dirty="0">
                <a:latin typeface="Tw Cen MT"/>
                <a:cs typeface="Tw Cen MT"/>
              </a:rPr>
              <a:t>U</a:t>
            </a:r>
            <a:r>
              <a:rPr sz="1700" spc="50" dirty="0">
                <a:latin typeface="Tw Cen MT"/>
                <a:cs typeface="Tw Cen MT"/>
              </a:rPr>
              <a:t>RP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-114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C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-30" dirty="0">
                <a:latin typeface="Tw Cen MT"/>
                <a:cs typeface="Tw Cen MT"/>
              </a:rPr>
              <a:t>U</a:t>
            </a: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55" dirty="0">
                <a:latin typeface="Tw Cen MT"/>
                <a:cs typeface="Tw Cen MT"/>
              </a:rPr>
              <a:t>TE</a:t>
            </a:r>
            <a:r>
              <a:rPr sz="1700" spc="-10" dirty="0">
                <a:latin typeface="Tw Cen MT"/>
                <a:cs typeface="Tw Cen MT"/>
              </a:rPr>
              <a:t>R</a:t>
            </a:r>
            <a:r>
              <a:rPr sz="1700" spc="8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COM</a:t>
            </a:r>
            <a:r>
              <a:rPr sz="1700" spc="50" dirty="0">
                <a:latin typeface="Tw Cen MT"/>
                <a:cs typeface="Tw Cen MT"/>
              </a:rPr>
              <a:t>P</a:t>
            </a:r>
            <a:r>
              <a:rPr sz="1700" spc="-30" dirty="0">
                <a:latin typeface="Tw Cen MT"/>
                <a:cs typeface="Tw Cen MT"/>
              </a:rPr>
              <a:t>U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15" dirty="0">
                <a:latin typeface="Tw Cen MT"/>
                <a:cs typeface="Tw Cen MT"/>
              </a:rPr>
              <a:t>G</a:t>
            </a:r>
            <a:r>
              <a:rPr sz="1700" spc="20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F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-30" dirty="0">
                <a:latin typeface="Tw Cen MT"/>
                <a:cs typeface="Tw Cen MT"/>
              </a:rPr>
              <a:t>AM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20" dirty="0">
                <a:latin typeface="Tw Cen MT"/>
                <a:cs typeface="Tw Cen MT"/>
              </a:rPr>
              <a:t>W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-10" dirty="0">
                <a:latin typeface="Tw Cen MT"/>
                <a:cs typeface="Tw Cen MT"/>
              </a:rPr>
              <a:t>K</a:t>
            </a:r>
            <a:r>
              <a:rPr sz="1700" spc="90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F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0" dirty="0">
                <a:latin typeface="Tw Cen MT"/>
                <a:cs typeface="Tw Cen MT"/>
              </a:rPr>
              <a:t>R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-30" dirty="0">
                <a:latin typeface="Tw Cen MT"/>
                <a:cs typeface="Tw Cen MT"/>
              </a:rPr>
              <a:t>G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30" dirty="0">
                <a:latin typeface="Tw Cen MT"/>
                <a:cs typeface="Tw Cen MT"/>
              </a:rPr>
              <a:t>-</a:t>
            </a: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30" dirty="0">
                <a:latin typeface="Tw Cen MT"/>
                <a:cs typeface="Tw Cen MT"/>
              </a:rPr>
              <a:t>CA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D</a:t>
            </a:r>
            <a:r>
              <a:rPr sz="1700" spc="-130" dirty="0">
                <a:latin typeface="Tw Cen MT"/>
                <a:cs typeface="Tw Cen MT"/>
              </a:rPr>
              <a:t>A</a:t>
            </a:r>
            <a:r>
              <a:rPr sz="1700" spc="-60" dirty="0">
                <a:latin typeface="Tw Cen MT"/>
                <a:cs typeface="Tw Cen MT"/>
              </a:rPr>
              <a:t>T</a:t>
            </a:r>
            <a:r>
              <a:rPr sz="1700" spc="0" dirty="0">
                <a:latin typeface="Tw Cen MT"/>
                <a:cs typeface="Tw Cen MT"/>
              </a:rPr>
              <a:t>A </a:t>
            </a:r>
            <a:r>
              <a:rPr sz="1700" spc="40" dirty="0">
                <a:latin typeface="Tw Cen MT"/>
                <a:cs typeface="Tw Cen MT"/>
              </a:rPr>
              <a:t>PR</a:t>
            </a:r>
            <a:r>
              <a:rPr sz="1700" spc="-30" dirty="0">
                <a:latin typeface="Tw Cen MT"/>
                <a:cs typeface="Tw Cen MT"/>
              </a:rPr>
              <a:t>OC</a:t>
            </a:r>
            <a:r>
              <a:rPr sz="1700" spc="-60" dirty="0">
                <a:latin typeface="Tw Cen MT"/>
                <a:cs typeface="Tw Cen MT"/>
              </a:rPr>
              <a:t>E</a:t>
            </a:r>
            <a:r>
              <a:rPr sz="1700" spc="50" dirty="0">
                <a:latin typeface="Tw Cen MT"/>
                <a:cs typeface="Tw Cen MT"/>
              </a:rPr>
              <a:t>SS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15" dirty="0">
                <a:latin typeface="Tw Cen MT"/>
                <a:cs typeface="Tw Cen MT"/>
              </a:rPr>
              <a:t>G</a:t>
            </a:r>
            <a:endParaRPr sz="1700">
              <a:latin typeface="Tw Cen MT"/>
              <a:cs typeface="Tw Cen MT"/>
            </a:endParaRPr>
          </a:p>
          <a:p>
            <a:pPr marL="698500" lvl="1" indent="-2286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</a:tabLst>
            </a:pP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0" dirty="0">
                <a:latin typeface="Tw Cen MT"/>
                <a:cs typeface="Tw Cen MT"/>
              </a:rPr>
              <a:t>T</a:t>
            </a:r>
            <a:r>
              <a:rPr sz="1500" spc="25" dirty="0">
                <a:latin typeface="Tw Cen MT"/>
                <a:cs typeface="Tw Cen MT"/>
              </a:rPr>
              <a:t> </a:t>
            </a:r>
            <a:r>
              <a:rPr sz="1500" spc="45" dirty="0">
                <a:latin typeface="Tw Cen MT"/>
                <a:cs typeface="Tw Cen MT"/>
              </a:rPr>
              <a:t>B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10" dirty="0">
                <a:latin typeface="Tw Cen MT"/>
                <a:cs typeface="Tw Cen MT"/>
              </a:rPr>
              <a:t>CA</a:t>
            </a:r>
            <a:r>
              <a:rPr sz="1500" spc="25" dirty="0">
                <a:latin typeface="Tw Cen MT"/>
                <a:cs typeface="Tw Cen MT"/>
              </a:rPr>
              <a:t>M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0" dirty="0">
                <a:latin typeface="Tw Cen MT"/>
                <a:cs typeface="Tw Cen MT"/>
              </a:rPr>
              <a:t>A</a:t>
            </a:r>
            <a:r>
              <a:rPr sz="1500" spc="-20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D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0" dirty="0">
                <a:latin typeface="Tw Cen MT"/>
                <a:cs typeface="Tw Cen MT"/>
              </a:rPr>
              <a:t>-</a:t>
            </a:r>
            <a:r>
              <a:rPr sz="1500" spc="30" dirty="0">
                <a:latin typeface="Tw Cen MT"/>
                <a:cs typeface="Tw Cen MT"/>
              </a:rPr>
              <a:t>F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-10" dirty="0">
                <a:latin typeface="Tw Cen MT"/>
                <a:cs typeface="Tw Cen MT"/>
              </a:rPr>
              <a:t>C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5" dirty="0">
                <a:latin typeface="Tw Cen MT"/>
                <a:cs typeface="Tw Cen MT"/>
              </a:rPr>
              <a:t>O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-10" dirty="0">
                <a:latin typeface="Tw Cen MT"/>
                <a:cs typeface="Tw Cen MT"/>
              </a:rPr>
              <a:t>DU</a:t>
            </a:r>
            <a:r>
              <a:rPr sz="1500" spc="50" dirty="0">
                <a:latin typeface="Tw Cen MT"/>
                <a:cs typeface="Tw Cen MT"/>
              </a:rPr>
              <a:t>S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6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Y</a:t>
            </a:r>
            <a:r>
              <a:rPr sz="1500" spc="-14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S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20" dirty="0">
                <a:latin typeface="Tw Cen MT"/>
                <a:cs typeface="Tw Cen MT"/>
              </a:rPr>
              <a:t>A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-10" dirty="0">
                <a:latin typeface="Tw Cen MT"/>
                <a:cs typeface="Tw Cen MT"/>
              </a:rPr>
              <a:t>DA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0" dirty="0">
                <a:latin typeface="Tw Cen MT"/>
                <a:cs typeface="Tw Cen MT"/>
              </a:rPr>
              <a:t>D</a:t>
            </a:r>
            <a:r>
              <a:rPr sz="1500" spc="-12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FO</a:t>
            </a:r>
            <a:r>
              <a:rPr sz="1500" spc="-10" dirty="0">
                <a:latin typeface="Tw Cen MT"/>
                <a:cs typeface="Tw Cen MT"/>
              </a:rPr>
              <a:t>R</a:t>
            </a:r>
            <a:r>
              <a:rPr sz="1500" spc="-6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D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-12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-90" dirty="0">
                <a:latin typeface="Tw Cen MT"/>
                <a:cs typeface="Tw Cen MT"/>
              </a:rPr>
              <a:t>L</a:t>
            </a:r>
            <a:r>
              <a:rPr sz="1500" spc="-40" dirty="0">
                <a:latin typeface="Tw Cen MT"/>
                <a:cs typeface="Tw Cen MT"/>
              </a:rPr>
              <a:t>Y</a:t>
            </a:r>
            <a:r>
              <a:rPr sz="1500" spc="50" dirty="0">
                <a:latin typeface="Tw Cen MT"/>
                <a:cs typeface="Tw Cen MT"/>
              </a:rPr>
              <a:t>S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50" dirty="0">
                <a:latin typeface="Tw Cen MT"/>
                <a:cs typeface="Tw Cen MT"/>
              </a:rPr>
              <a:t>S</a:t>
            </a:r>
            <a:r>
              <a:rPr sz="1500" spc="0" dirty="0">
                <a:latin typeface="Tw Cen MT"/>
                <a:cs typeface="Tw Cen MT"/>
              </a:rPr>
              <a:t>,</a:t>
            </a:r>
            <a:r>
              <a:rPr sz="1500" spc="-14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40" dirty="0">
                <a:latin typeface="Tw Cen MT"/>
                <a:cs typeface="Tw Cen MT"/>
              </a:rPr>
              <a:t>P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-5" dirty="0">
                <a:latin typeface="Tw Cen MT"/>
                <a:cs typeface="Tw Cen MT"/>
              </a:rPr>
              <a:t>C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5" dirty="0">
                <a:latin typeface="Tw Cen MT"/>
                <a:cs typeface="Tw Cen MT"/>
              </a:rPr>
              <a:t>N</a:t>
            </a:r>
            <a:r>
              <a:rPr sz="1500" spc="-15" dirty="0">
                <a:latin typeface="Tw Cen MT"/>
                <a:cs typeface="Tw Cen MT"/>
              </a:rPr>
              <a:t>G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40" dirty="0">
                <a:latin typeface="Tw Cen MT"/>
                <a:cs typeface="Tw Cen MT"/>
              </a:rPr>
              <a:t>M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45" dirty="0">
                <a:latin typeface="Tw Cen MT"/>
                <a:cs typeface="Tw Cen MT"/>
              </a:rPr>
              <a:t>PR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20" dirty="0">
                <a:latin typeface="Tw Cen MT"/>
                <a:cs typeface="Tw Cen MT"/>
              </a:rPr>
              <a:t>D</a:t>
            </a:r>
            <a:r>
              <a:rPr sz="1500" spc="-10" dirty="0">
                <a:latin typeface="Tw Cen MT"/>
                <a:cs typeface="Tw Cen MT"/>
              </a:rPr>
              <a:t>UCE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C</a:t>
            </a:r>
            <a:r>
              <a:rPr sz="1500" spc="40" dirty="0">
                <a:latin typeface="Tw Cen MT"/>
                <a:cs typeface="Tw Cen MT"/>
              </a:rPr>
              <a:t>O</a:t>
            </a:r>
            <a:r>
              <a:rPr sz="1500" spc="25" dirty="0">
                <a:latin typeface="Tw Cen MT"/>
                <a:cs typeface="Tw Cen MT"/>
              </a:rPr>
              <a:t>M</a:t>
            </a:r>
            <a:r>
              <a:rPr sz="1500" spc="45" dirty="0">
                <a:latin typeface="Tw Cen MT"/>
                <a:cs typeface="Tw Cen MT"/>
              </a:rPr>
              <a:t>P</a:t>
            </a:r>
            <a:r>
              <a:rPr sz="1500" spc="-20" dirty="0">
                <a:latin typeface="Tw Cen MT"/>
                <a:cs typeface="Tw Cen MT"/>
              </a:rPr>
              <a:t>U</a:t>
            </a:r>
            <a:r>
              <a:rPr sz="1500" spc="-70" dirty="0">
                <a:latin typeface="Tw Cen MT"/>
                <a:cs typeface="Tw Cen MT"/>
              </a:rPr>
              <a:t>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NG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10" dirty="0">
                <a:latin typeface="Tw Cen MT"/>
                <a:cs typeface="Tw Cen MT"/>
              </a:rPr>
              <a:t>N</a:t>
            </a:r>
            <a:r>
              <a:rPr sz="1500" spc="25" dirty="0">
                <a:latin typeface="Tw Cen MT"/>
                <a:cs typeface="Tw Cen MT"/>
              </a:rPr>
              <a:t>G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0" dirty="0">
                <a:latin typeface="Tw Cen MT"/>
                <a:cs typeface="Tw Cen MT"/>
              </a:rPr>
              <a:t>NE</a:t>
            </a:r>
            <a:endParaRPr sz="1500">
              <a:latin typeface="Tw Cen MT"/>
              <a:cs typeface="Tw Cen MT"/>
            </a:endParaRPr>
          </a:p>
          <a:p>
            <a:pPr marL="698500" marR="12700" lvl="1" indent="-2286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</a:tabLst>
            </a:pPr>
            <a:r>
              <a:rPr sz="1500" spc="40" dirty="0">
                <a:latin typeface="Tw Cen MT"/>
                <a:cs typeface="Tw Cen MT"/>
              </a:rPr>
              <a:t>M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45" dirty="0">
                <a:latin typeface="Tw Cen MT"/>
                <a:cs typeface="Tw Cen MT"/>
              </a:rPr>
              <a:t>PR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20" dirty="0">
                <a:latin typeface="Tw Cen MT"/>
                <a:cs typeface="Tw Cen MT"/>
              </a:rPr>
              <a:t>D</a:t>
            </a:r>
            <a:r>
              <a:rPr sz="1500" spc="-10" dirty="0">
                <a:latin typeface="Tw Cen MT"/>
                <a:cs typeface="Tw Cen MT"/>
              </a:rPr>
              <a:t>UCE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40" dirty="0">
                <a:latin typeface="Tw Cen MT"/>
                <a:cs typeface="Tw Cen MT"/>
              </a:rPr>
              <a:t>G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0" dirty="0">
                <a:latin typeface="Tw Cen MT"/>
                <a:cs typeface="Tw Cen MT"/>
              </a:rPr>
              <a:t>S</a:t>
            </a:r>
            <a:r>
              <a:rPr sz="1500" spc="-65" dirty="0">
                <a:latin typeface="Tw Cen MT"/>
                <a:cs typeface="Tw Cen MT"/>
              </a:rPr>
              <a:t> </a:t>
            </a:r>
            <a:r>
              <a:rPr sz="1500" spc="40" dirty="0">
                <a:latin typeface="Tw Cen MT"/>
                <a:cs typeface="Tw Cen MT"/>
              </a:rPr>
              <a:t>GO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NG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5" dirty="0">
                <a:latin typeface="Tw Cen MT"/>
                <a:cs typeface="Tw Cen MT"/>
              </a:rPr>
              <a:t>O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B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2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40" dirty="0">
                <a:latin typeface="Tw Cen MT"/>
                <a:cs typeface="Tw Cen MT"/>
              </a:rPr>
              <a:t>ET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10" dirty="0">
                <a:latin typeface="Tw Cen MT"/>
                <a:cs typeface="Tw Cen MT"/>
              </a:rPr>
              <a:t>D</a:t>
            </a:r>
            <a:r>
              <a:rPr sz="1500" spc="-12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B</a:t>
            </a:r>
            <a:r>
              <a:rPr sz="1500" spc="-10" dirty="0">
                <a:latin typeface="Tw Cen MT"/>
                <a:cs typeface="Tw Cen MT"/>
              </a:rPr>
              <a:t>Y</a:t>
            </a:r>
            <a:r>
              <a:rPr sz="1500" spc="-140" dirty="0">
                <a:latin typeface="Tw Cen MT"/>
                <a:cs typeface="Tw Cen MT"/>
              </a:rPr>
              <a:t> </a:t>
            </a:r>
            <a:r>
              <a:rPr sz="1500" spc="-20" dirty="0">
                <a:latin typeface="Tw Cen MT"/>
                <a:cs typeface="Tw Cen MT"/>
              </a:rPr>
              <a:t>C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20" dirty="0">
                <a:latin typeface="Tw Cen MT"/>
                <a:cs typeface="Tw Cen MT"/>
              </a:rPr>
              <a:t>UD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45" dirty="0">
                <a:latin typeface="Tw Cen MT"/>
                <a:cs typeface="Tw Cen MT"/>
              </a:rPr>
              <a:t>R</a:t>
            </a:r>
            <a:r>
              <a:rPr sz="1500" spc="0" dirty="0">
                <a:latin typeface="Tw Cen MT"/>
                <a:cs typeface="Tw Cen MT"/>
              </a:rPr>
              <a:t>A</a:t>
            </a:r>
            <a:r>
              <a:rPr sz="1500" spc="-120" dirty="0">
                <a:latin typeface="Tw Cen MT"/>
                <a:cs typeface="Tw Cen MT"/>
              </a:rPr>
              <a:t> </a:t>
            </a:r>
            <a:r>
              <a:rPr sz="1500" spc="0" dirty="0">
                <a:latin typeface="Tw Cen MT"/>
                <a:cs typeface="Tw Cen MT"/>
              </a:rPr>
              <a:t>-</a:t>
            </a:r>
            <a:r>
              <a:rPr sz="1500" spc="-114" dirty="0">
                <a:latin typeface="Tw Cen MT"/>
                <a:cs typeface="Tw Cen MT"/>
              </a:rPr>
              <a:t> </a:t>
            </a:r>
            <a:r>
              <a:rPr sz="1500" spc="0" dirty="0">
                <a:latin typeface="Tw Cen MT"/>
                <a:cs typeface="Tw Cen MT"/>
              </a:rPr>
              <a:t>A</a:t>
            </a:r>
            <a:r>
              <a:rPr sz="1500" spc="75" dirty="0">
                <a:latin typeface="Tw Cen MT"/>
                <a:cs typeface="Tw Cen MT"/>
              </a:rPr>
              <a:t> </a:t>
            </a:r>
            <a:r>
              <a:rPr sz="1500" spc="25" dirty="0">
                <a:latin typeface="Tw Cen MT"/>
                <a:cs typeface="Tw Cen MT"/>
              </a:rPr>
              <a:t>M</a:t>
            </a:r>
            <a:r>
              <a:rPr sz="1500" spc="-20" dirty="0">
                <a:latin typeface="Tw Cen MT"/>
                <a:cs typeface="Tw Cen MT"/>
              </a:rPr>
              <a:t>A</a:t>
            </a:r>
            <a:r>
              <a:rPr sz="1500" spc="10" dirty="0">
                <a:latin typeface="Tw Cen MT"/>
                <a:cs typeface="Tw Cen MT"/>
              </a:rPr>
              <a:t>J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0" dirty="0">
                <a:latin typeface="Tw Cen MT"/>
                <a:cs typeface="Tw Cen MT"/>
              </a:rPr>
              <a:t>R</a:t>
            </a:r>
            <a:r>
              <a:rPr sz="1500" spc="-6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HAD</a:t>
            </a:r>
            <a:r>
              <a:rPr sz="1500" spc="40" dirty="0">
                <a:latin typeface="Tw Cen MT"/>
                <a:cs typeface="Tw Cen MT"/>
              </a:rPr>
              <a:t>O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0" dirty="0">
                <a:latin typeface="Tw Cen MT"/>
                <a:cs typeface="Tw Cen MT"/>
              </a:rPr>
              <a:t>P</a:t>
            </a:r>
            <a:r>
              <a:rPr sz="1500" spc="-6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D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45" dirty="0">
                <a:latin typeface="Tw Cen MT"/>
                <a:cs typeface="Tw Cen MT"/>
              </a:rPr>
              <a:t>S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45" dirty="0">
                <a:latin typeface="Tw Cen MT"/>
                <a:cs typeface="Tw Cen MT"/>
              </a:rPr>
              <a:t>R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45" dirty="0">
                <a:latin typeface="Tw Cen MT"/>
                <a:cs typeface="Tw Cen MT"/>
              </a:rPr>
              <a:t>B</a:t>
            </a:r>
            <a:r>
              <a:rPr sz="1500" spc="-20" dirty="0">
                <a:latin typeface="Tw Cen MT"/>
                <a:cs typeface="Tw Cen MT"/>
              </a:rPr>
              <a:t>U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N</a:t>
            </a:r>
            <a:r>
              <a:rPr sz="1500" spc="-114" dirty="0">
                <a:latin typeface="Tw Cen MT"/>
                <a:cs typeface="Tw Cen MT"/>
              </a:rPr>
              <a:t> </a:t>
            </a:r>
            <a:r>
              <a:rPr sz="1500" spc="45" dirty="0">
                <a:latin typeface="Tw Cen MT"/>
                <a:cs typeface="Tw Cen MT"/>
              </a:rPr>
              <a:t>PR</a:t>
            </a:r>
            <a:r>
              <a:rPr sz="1500" spc="-75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V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20" dirty="0">
                <a:latin typeface="Tw Cen MT"/>
                <a:cs typeface="Tw Cen MT"/>
              </a:rPr>
              <a:t>D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0" dirty="0">
                <a:latin typeface="Tw Cen MT"/>
                <a:cs typeface="Tw Cen MT"/>
              </a:rPr>
              <a:t>R</a:t>
            </a:r>
            <a:r>
              <a:rPr sz="1500" spc="-65" dirty="0">
                <a:latin typeface="Tw Cen MT"/>
                <a:cs typeface="Tw Cen MT"/>
              </a:rPr>
              <a:t> </a:t>
            </a:r>
            <a:r>
              <a:rPr sz="1500" spc="0" dirty="0">
                <a:latin typeface="Tw Cen MT"/>
                <a:cs typeface="Tw Cen MT"/>
              </a:rPr>
              <a:t>–</a:t>
            </a:r>
            <a:r>
              <a:rPr sz="1500" spc="-65" dirty="0">
                <a:latin typeface="Tw Cen MT"/>
                <a:cs typeface="Tw Cen MT"/>
              </a:rPr>
              <a:t> </a:t>
            </a:r>
            <a:r>
              <a:rPr sz="1500" spc="40" dirty="0">
                <a:latin typeface="Tw Cen MT"/>
                <a:cs typeface="Tw Cen MT"/>
              </a:rPr>
              <a:t>S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-70" dirty="0">
                <a:latin typeface="Tw Cen MT"/>
                <a:cs typeface="Tw Cen MT"/>
              </a:rPr>
              <a:t>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NG</a:t>
            </a:r>
            <a:r>
              <a:rPr sz="1500" spc="-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20" dirty="0">
                <a:latin typeface="Tw Cen MT"/>
                <a:cs typeface="Tw Cen MT"/>
              </a:rPr>
              <a:t>H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V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40" dirty="0">
                <a:latin typeface="Tw Cen MT"/>
                <a:cs typeface="Tw Cen MT"/>
              </a:rPr>
              <a:t>R</a:t>
            </a:r>
            <a:r>
              <a:rPr sz="1500" spc="50" dirty="0">
                <a:latin typeface="Tw Cen MT"/>
                <a:cs typeface="Tw Cen MT"/>
              </a:rPr>
              <a:t>S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N</a:t>
            </a:r>
            <a:r>
              <a:rPr sz="1500" spc="-114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CDH</a:t>
            </a:r>
            <a:r>
              <a:rPr sz="1500" spc="-40" dirty="0">
                <a:latin typeface="Tw Cen MT"/>
                <a:cs typeface="Tw Cen MT"/>
              </a:rPr>
              <a:t>5</a:t>
            </a:r>
            <a:r>
              <a:rPr sz="1500" spc="-30" dirty="0">
                <a:latin typeface="Tw Cen MT"/>
                <a:cs typeface="Tw Cen MT"/>
              </a:rPr>
              <a:t>.</a:t>
            </a:r>
            <a:r>
              <a:rPr sz="1500" spc="-10" dirty="0">
                <a:latin typeface="Tw Cen MT"/>
                <a:cs typeface="Tw Cen MT"/>
              </a:rPr>
              <a:t>5</a:t>
            </a:r>
            <a:endParaRPr sz="1500">
              <a:latin typeface="Tw Cen MT"/>
              <a:cs typeface="Tw Cen MT"/>
            </a:endParaRPr>
          </a:p>
          <a:p>
            <a:pPr lvl="1"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55" dirty="0">
                <a:latin typeface="Tw Cen MT"/>
                <a:cs typeface="Tw Cen MT"/>
              </a:rPr>
              <a:t>P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40" dirty="0">
                <a:latin typeface="Tw Cen MT"/>
                <a:cs typeface="Tw Cen MT"/>
              </a:rPr>
              <a:t>R</a:t>
            </a:r>
            <a:r>
              <a:rPr sz="1700" spc="-10" dirty="0">
                <a:latin typeface="Tw Cen MT"/>
                <a:cs typeface="Tw Cen MT"/>
              </a:rPr>
              <a:t>K</a:t>
            </a:r>
            <a:r>
              <a:rPr sz="1700" spc="-11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D</a:t>
            </a:r>
            <a:r>
              <a:rPr sz="1700" spc="-10" dirty="0">
                <a:latin typeface="Tw Cen MT"/>
                <a:cs typeface="Tw Cen MT"/>
              </a:rPr>
              <a:t>O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0" dirty="0">
                <a:latin typeface="Tw Cen MT"/>
                <a:cs typeface="Tw Cen MT"/>
              </a:rPr>
              <a:t>S</a:t>
            </a:r>
            <a:r>
              <a:rPr sz="1700" spc="80" dirty="0">
                <a:latin typeface="Tw Cen MT"/>
                <a:cs typeface="Tw Cen MT"/>
              </a:rPr>
              <a:t> 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25" dirty="0">
                <a:latin typeface="Tw Cen MT"/>
                <a:cs typeface="Tw Cen MT"/>
              </a:rPr>
              <a:t>O</a:t>
            </a:r>
            <a:r>
              <a:rPr sz="1700" spc="-10" dirty="0">
                <a:latin typeface="Tw Cen MT"/>
                <a:cs typeface="Tw Cen MT"/>
              </a:rPr>
              <a:t>T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U</a:t>
            </a:r>
            <a:r>
              <a:rPr sz="1700" spc="45" dirty="0">
                <a:latin typeface="Tw Cen MT"/>
                <a:cs typeface="Tw Cen MT"/>
              </a:rPr>
              <a:t>S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-45" dirty="0">
                <a:latin typeface="Tw Cen MT"/>
                <a:cs typeface="Tw Cen MT"/>
              </a:rPr>
              <a:t>H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80" dirty="0">
                <a:latin typeface="Tw Cen MT"/>
                <a:cs typeface="Tw Cen MT"/>
              </a:rPr>
              <a:t> </a:t>
            </a:r>
            <a:r>
              <a:rPr sz="1700" spc="-15" dirty="0">
                <a:latin typeface="Tw Cen MT"/>
                <a:cs typeface="Tw Cen MT"/>
              </a:rPr>
              <a:t>M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50" dirty="0">
                <a:latin typeface="Tw Cen MT"/>
                <a:cs typeface="Tw Cen MT"/>
              </a:rPr>
              <a:t>PR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30" dirty="0">
                <a:latin typeface="Tw Cen MT"/>
                <a:cs typeface="Tw Cen MT"/>
              </a:rPr>
              <a:t>DUC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8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0" dirty="0">
                <a:latin typeface="Tw Cen MT"/>
                <a:cs typeface="Tw Cen MT"/>
              </a:rPr>
              <a:t>S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15" dirty="0">
                <a:latin typeface="Tw Cen MT"/>
                <a:cs typeface="Tw Cen MT"/>
              </a:rPr>
              <a:t>N</a:t>
            </a:r>
            <a:r>
              <a:rPr sz="1700" spc="95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50" dirty="0">
                <a:latin typeface="Tw Cen MT"/>
                <a:cs typeface="Tw Cen MT"/>
              </a:rPr>
              <a:t>X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30" dirty="0">
                <a:latin typeface="Tw Cen MT"/>
                <a:cs typeface="Tw Cen MT"/>
              </a:rPr>
              <a:t>CU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-15" dirty="0">
                <a:latin typeface="Tw Cen MT"/>
                <a:cs typeface="Tw Cen MT"/>
              </a:rPr>
              <a:t>N</a:t>
            </a:r>
            <a:r>
              <a:rPr sz="1700" spc="195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30" dirty="0">
                <a:latin typeface="Tw Cen MT"/>
                <a:cs typeface="Tw Cen MT"/>
              </a:rPr>
              <a:t>G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0" dirty="0">
                <a:latin typeface="Tw Cen MT"/>
                <a:cs typeface="Tw Cen MT"/>
              </a:rPr>
              <a:t>,</a:t>
            </a:r>
            <a:r>
              <a:rPr sz="1700" spc="15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HO</a:t>
            </a:r>
            <a:r>
              <a:rPr sz="1700" spc="-20" dirty="0">
                <a:latin typeface="Tw Cen MT"/>
                <a:cs typeface="Tw Cen MT"/>
              </a:rPr>
              <a:t>W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30" dirty="0">
                <a:latin typeface="Tw Cen MT"/>
                <a:cs typeface="Tw Cen MT"/>
              </a:rPr>
              <a:t>V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0" dirty="0">
                <a:latin typeface="Tw Cen MT"/>
                <a:cs typeface="Tw Cen MT"/>
              </a:rPr>
              <a:t>,</a:t>
            </a:r>
            <a:r>
              <a:rPr sz="1700" spc="155" dirty="0">
                <a:latin typeface="Tw Cen MT"/>
                <a:cs typeface="Tw Cen MT"/>
              </a:rPr>
              <a:t> 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10" dirty="0">
                <a:latin typeface="Tw Cen MT"/>
                <a:cs typeface="Tw Cen MT"/>
              </a:rPr>
              <a:t>T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0" dirty="0">
                <a:latin typeface="Tw Cen MT"/>
                <a:cs typeface="Tw Cen MT"/>
              </a:rPr>
              <a:t>S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C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65" dirty="0">
                <a:latin typeface="Tw Cen MT"/>
                <a:cs typeface="Tw Cen MT"/>
              </a:rPr>
              <a:t>L</a:t>
            </a:r>
            <a:r>
              <a:rPr sz="1700" spc="-10" dirty="0">
                <a:latin typeface="Tw Cen MT"/>
                <a:cs typeface="Tw Cen MT"/>
              </a:rPr>
              <a:t>Y</a:t>
            </a:r>
            <a:endParaRPr sz="1700">
              <a:latin typeface="Tw Cen MT"/>
              <a:cs typeface="Tw Cen MT"/>
            </a:endParaRPr>
          </a:p>
          <a:p>
            <a:pPr marL="241300">
              <a:lnSpc>
                <a:spcPts val="2000"/>
              </a:lnSpc>
            </a:pP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35" dirty="0">
                <a:latin typeface="Tw Cen MT"/>
                <a:cs typeface="Tw Cen MT"/>
              </a:rPr>
              <a:t>N</a:t>
            </a:r>
            <a:r>
              <a:rPr sz="1700" spc="-60" dirty="0">
                <a:latin typeface="Tw Cen MT"/>
                <a:cs typeface="Tw Cen MT"/>
              </a:rPr>
              <a:t>TE</a:t>
            </a:r>
            <a:r>
              <a:rPr sz="1700" spc="-30" dirty="0">
                <a:latin typeface="Tw Cen MT"/>
                <a:cs typeface="Tw Cen MT"/>
              </a:rPr>
              <a:t>G</a:t>
            </a:r>
            <a:r>
              <a:rPr sz="1700" spc="45" dirty="0">
                <a:latin typeface="Tw Cen MT"/>
                <a:cs typeface="Tw Cen MT"/>
              </a:rPr>
              <a:t>R</a:t>
            </a:r>
            <a:r>
              <a:rPr sz="1700" spc="-130" dirty="0">
                <a:latin typeface="Tw Cen MT"/>
                <a:cs typeface="Tw Cen MT"/>
              </a:rPr>
              <a:t>A</a:t>
            </a:r>
            <a:r>
              <a:rPr sz="1700" spc="-60" dirty="0">
                <a:latin typeface="Tw Cen MT"/>
                <a:cs typeface="Tw Cen MT"/>
              </a:rPr>
              <a:t>TE</a:t>
            </a:r>
            <a:r>
              <a:rPr sz="1700" spc="0" dirty="0">
                <a:latin typeface="Tw Cen MT"/>
                <a:cs typeface="Tw Cen MT"/>
              </a:rPr>
              <a:t>D</a:t>
            </a:r>
            <a:r>
              <a:rPr sz="1700" spc="204" dirty="0">
                <a:latin typeface="Tw Cen MT"/>
                <a:cs typeface="Tw Cen MT"/>
              </a:rPr>
              <a:t> </a:t>
            </a:r>
            <a:r>
              <a:rPr sz="1700" spc="0" dirty="0">
                <a:latin typeface="Tw Cen MT"/>
                <a:cs typeface="Tw Cen MT"/>
              </a:rPr>
              <a:t>W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0" dirty="0">
                <a:latin typeface="Tw Cen MT"/>
                <a:cs typeface="Tw Cen MT"/>
              </a:rPr>
              <a:t>H </a:t>
            </a:r>
            <a:r>
              <a:rPr sz="1700" spc="-30" dirty="0">
                <a:latin typeface="Tw Cen MT"/>
                <a:cs typeface="Tw Cen MT"/>
              </a:rPr>
              <a:t>HADOO</a:t>
            </a:r>
            <a:r>
              <a:rPr sz="1700" spc="0" dirty="0">
                <a:latin typeface="Tw Cen MT"/>
                <a:cs typeface="Tw Cen MT"/>
              </a:rPr>
              <a:t>P</a:t>
            </a:r>
            <a:r>
              <a:rPr sz="1700" spc="180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30" dirty="0">
                <a:latin typeface="Tw Cen MT"/>
                <a:cs typeface="Tw Cen MT"/>
              </a:rPr>
              <a:t>CO</a:t>
            </a: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50" dirty="0">
                <a:latin typeface="Tw Cen MT"/>
                <a:cs typeface="Tw Cen MT"/>
              </a:rPr>
              <a:t>Y</a:t>
            </a: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55" dirty="0">
                <a:latin typeface="Tw Cen MT"/>
                <a:cs typeface="Tw Cen MT"/>
              </a:rPr>
              <a:t>TE</a:t>
            </a:r>
            <a:r>
              <a:rPr sz="1700" spc="-15" dirty="0">
                <a:latin typeface="Tw Cen MT"/>
                <a:cs typeface="Tw Cen MT"/>
              </a:rPr>
              <a:t>M</a:t>
            </a:r>
            <a:r>
              <a:rPr sz="1700" spc="12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0" dirty="0">
                <a:latin typeface="Tw Cen MT"/>
                <a:cs typeface="Tw Cen MT"/>
              </a:rPr>
              <a:t>D </a:t>
            </a:r>
            <a:r>
              <a:rPr sz="1700" spc="-30" dirty="0">
                <a:latin typeface="Tw Cen MT"/>
                <a:cs typeface="Tw Cen MT"/>
              </a:rPr>
              <a:t>CA</a:t>
            </a:r>
            <a:r>
              <a:rPr sz="1700" spc="-15" dirty="0">
                <a:latin typeface="Tw Cen MT"/>
                <a:cs typeface="Tw Cen MT"/>
              </a:rPr>
              <a:t>N</a:t>
            </a:r>
            <a:r>
              <a:rPr sz="1700" spc="95" dirty="0">
                <a:latin typeface="Tw Cen MT"/>
                <a:cs typeface="Tw Cen MT"/>
              </a:rPr>
              <a:t> </a:t>
            </a:r>
            <a:r>
              <a:rPr sz="1700" spc="40" dirty="0">
                <a:latin typeface="Tw Cen MT"/>
                <a:cs typeface="Tw Cen MT"/>
              </a:rPr>
              <a:t>B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-30" dirty="0">
                <a:latin typeface="Tw Cen MT"/>
                <a:cs typeface="Tw Cen MT"/>
              </a:rPr>
              <a:t>U</a:t>
            </a:r>
            <a:r>
              <a:rPr sz="1700" spc="-15" dirty="0">
                <a:latin typeface="Tw Cen MT"/>
                <a:cs typeface="Tw Cen MT"/>
              </a:rPr>
              <a:t>N</a:t>
            </a:r>
            <a:r>
              <a:rPr sz="1700" spc="-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V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0" dirty="0">
                <a:latin typeface="Tw Cen MT"/>
                <a:cs typeface="Tw Cen MT"/>
              </a:rPr>
              <a:t>A </a:t>
            </a:r>
            <a:r>
              <a:rPr sz="1700" spc="-150" dirty="0">
                <a:latin typeface="Tw Cen MT"/>
                <a:cs typeface="Tw Cen MT"/>
              </a:rPr>
              <a:t>Y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40" dirty="0">
                <a:latin typeface="Tw Cen MT"/>
                <a:cs typeface="Tw Cen MT"/>
              </a:rPr>
              <a:t>R</a:t>
            </a:r>
            <a:r>
              <a:rPr sz="1700" spc="-55" dirty="0">
                <a:latin typeface="Tw Cen MT"/>
                <a:cs typeface="Tw Cen MT"/>
              </a:rPr>
              <a:t>N</a:t>
            </a:r>
            <a:r>
              <a:rPr sz="1700" spc="0" dirty="0">
                <a:latin typeface="Tw Cen MT"/>
                <a:cs typeface="Tw Cen MT"/>
              </a:rPr>
              <a:t>,</a:t>
            </a:r>
            <a:r>
              <a:rPr sz="1700" spc="5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U</a:t>
            </a:r>
            <a:r>
              <a:rPr sz="1700" spc="45" dirty="0">
                <a:latin typeface="Tw Cen MT"/>
                <a:cs typeface="Tw Cen MT"/>
              </a:rPr>
              <a:t>S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-45" dirty="0">
                <a:latin typeface="Tw Cen MT"/>
                <a:cs typeface="Tw Cen MT"/>
              </a:rPr>
              <a:t>H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8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HADOO</a:t>
            </a:r>
            <a:r>
              <a:rPr sz="1700" spc="0" dirty="0">
                <a:latin typeface="Tw Cen MT"/>
                <a:cs typeface="Tw Cen MT"/>
              </a:rPr>
              <a:t>P</a:t>
            </a:r>
            <a:r>
              <a:rPr sz="1700" spc="80" dirty="0">
                <a:latin typeface="Tw Cen MT"/>
                <a:cs typeface="Tw Cen MT"/>
              </a:rPr>
              <a:t> </a:t>
            </a:r>
            <a:r>
              <a:rPr sz="1700" spc="-45" dirty="0">
                <a:latin typeface="Tw Cen MT"/>
                <a:cs typeface="Tw Cen MT"/>
              </a:rPr>
              <a:t>F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F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-30" dirty="0">
                <a:latin typeface="Tw Cen MT"/>
                <a:cs typeface="Tw Cen MT"/>
              </a:rPr>
              <a:t>M</a:t>
            </a:r>
            <a:r>
              <a:rPr sz="1700" spc="-130" dirty="0">
                <a:latin typeface="Tw Cen MT"/>
                <a:cs typeface="Tw Cen MT"/>
              </a:rPr>
              <a:t>A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40" dirty="0">
                <a:latin typeface="Tw Cen MT"/>
                <a:cs typeface="Tw Cen MT"/>
              </a:rPr>
              <a:t>S</a:t>
            </a:r>
            <a:r>
              <a:rPr sz="1700" spc="0" dirty="0">
                <a:latin typeface="Tw Cen MT"/>
                <a:cs typeface="Tw Cen MT"/>
              </a:rPr>
              <a:t>,</a:t>
            </a:r>
            <a:r>
              <a:rPr sz="1700" spc="5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0" dirty="0">
                <a:latin typeface="Tw Cen MT"/>
                <a:cs typeface="Tw Cen MT"/>
              </a:rPr>
              <a:t>D</a:t>
            </a:r>
            <a:endParaRPr sz="1700">
              <a:latin typeface="Tw Cen MT"/>
              <a:cs typeface="Tw Cen MT"/>
            </a:endParaRPr>
          </a:p>
          <a:p>
            <a:pPr marL="241300">
              <a:lnSpc>
                <a:spcPct val="100000"/>
              </a:lnSpc>
              <a:spcBef>
                <a:spcPts val="60"/>
              </a:spcBef>
            </a:pPr>
            <a:r>
              <a:rPr sz="1700" spc="-45" dirty="0">
                <a:latin typeface="Tw Cen MT"/>
                <a:cs typeface="Tw Cen MT"/>
              </a:rPr>
              <a:t>HD</a:t>
            </a:r>
            <a:r>
              <a:rPr sz="1700" spc="-55" dirty="0">
                <a:latin typeface="Tw Cen MT"/>
                <a:cs typeface="Tw Cen MT"/>
              </a:rPr>
              <a:t>F</a:t>
            </a:r>
            <a:r>
              <a:rPr sz="1700" spc="0" dirty="0">
                <a:latin typeface="Tw Cen MT"/>
                <a:cs typeface="Tw Cen MT"/>
              </a:rPr>
              <a:t>S</a:t>
            </a:r>
            <a:r>
              <a:rPr sz="1700" spc="80" dirty="0">
                <a:latin typeface="Tw Cen MT"/>
                <a:cs typeface="Tw Cen MT"/>
              </a:rPr>
              <a:t> </a:t>
            </a:r>
            <a:r>
              <a:rPr sz="1700" spc="40" dirty="0">
                <a:latin typeface="Tw Cen MT"/>
                <a:cs typeface="Tw Cen MT"/>
              </a:rPr>
              <a:t>S</a:t>
            </a:r>
            <a:r>
              <a:rPr sz="1700" spc="-60" dirty="0">
                <a:latin typeface="Tw Cen MT"/>
                <a:cs typeface="Tw Cen MT"/>
              </a:rPr>
              <a:t>T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-30" dirty="0">
                <a:latin typeface="Tw Cen MT"/>
                <a:cs typeface="Tw Cen MT"/>
              </a:rPr>
              <a:t>AG</a:t>
            </a:r>
            <a:r>
              <a:rPr sz="1700" spc="-10" dirty="0">
                <a:latin typeface="Tw Cen MT"/>
                <a:cs typeface="Tw Cen MT"/>
              </a:rPr>
              <a:t>E</a:t>
            </a:r>
            <a:endParaRPr sz="1700">
              <a:latin typeface="Tw Cen MT"/>
              <a:cs typeface="Tw Cen MT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700" spc="-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700" spc="-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700" spc="-5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H</a:t>
            </a:r>
            <a:r>
              <a:rPr sz="17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700" spc="8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700" spc="-5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H</a:t>
            </a:r>
            <a:r>
              <a:rPr sz="1700" spc="-5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7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700" spc="18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HA</a:t>
            </a:r>
            <a:r>
              <a:rPr sz="1700" spc="-5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700" spc="-130" dirty="0">
                <a:solidFill>
                  <a:srgbClr val="00B050"/>
                </a:solidFill>
                <a:latin typeface="Tw Cen MT"/>
                <a:cs typeface="Tw Cen MT"/>
              </a:rPr>
              <a:t>D</a:t>
            </a:r>
            <a:r>
              <a:rPr sz="1700" spc="0" dirty="0">
                <a:solidFill>
                  <a:srgbClr val="00B050"/>
                </a:solidFill>
                <a:latin typeface="Tw Cen MT"/>
                <a:cs typeface="Tw Cen MT"/>
              </a:rPr>
              <a:t>,</a:t>
            </a:r>
            <a:r>
              <a:rPr sz="1700" spc="5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700" spc="2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700" spc="-10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700" spc="-1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CA</a:t>
            </a:r>
            <a:r>
              <a:rPr sz="1700" spc="-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700" spc="9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700" spc="50" dirty="0">
                <a:solidFill>
                  <a:srgbClr val="00B050"/>
                </a:solidFill>
                <a:latin typeface="Tw Cen MT"/>
                <a:cs typeface="Tw Cen MT"/>
              </a:rPr>
              <a:t>B</a:t>
            </a:r>
            <a:r>
              <a:rPr sz="17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700" spc="-1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U</a:t>
            </a:r>
            <a:r>
              <a:rPr sz="1700" spc="5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700" spc="-5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700" spc="0" dirty="0">
                <a:solidFill>
                  <a:srgbClr val="00B050"/>
                </a:solidFill>
                <a:latin typeface="Tw Cen MT"/>
                <a:cs typeface="Tw Cen MT"/>
              </a:rPr>
              <a:t>D </a:t>
            </a:r>
            <a:r>
              <a:rPr sz="1700" spc="2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700" spc="-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700" spc="-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700" spc="0" dirty="0">
                <a:solidFill>
                  <a:srgbClr val="00B050"/>
                </a:solidFill>
                <a:latin typeface="Tw Cen MT"/>
                <a:cs typeface="Tw Cen MT"/>
              </a:rPr>
              <a:t>A </a:t>
            </a:r>
            <a:r>
              <a:rPr sz="1700" spc="5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700" spc="-5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700" spc="-5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DA</a:t>
            </a:r>
            <a:r>
              <a:rPr sz="1700" spc="35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700" spc="-5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7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700" spc="-1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MO</a:t>
            </a:r>
            <a:r>
              <a:rPr sz="1700" spc="-45" dirty="0">
                <a:solidFill>
                  <a:srgbClr val="00B050"/>
                </a:solidFill>
                <a:latin typeface="Tw Cen MT"/>
                <a:cs typeface="Tw Cen MT"/>
              </a:rPr>
              <a:t>D</a:t>
            </a:r>
            <a:r>
              <a:rPr sz="17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700" spc="8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700" spc="-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700" spc="-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700" spc="-5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700" spc="-10" dirty="0">
                <a:solidFill>
                  <a:srgbClr val="00B050"/>
                </a:solidFill>
                <a:latin typeface="Tw Cen MT"/>
                <a:cs typeface="Tw Cen MT"/>
              </a:rPr>
              <a:t>Y</a:t>
            </a:r>
            <a:r>
              <a:rPr sz="1700" spc="114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H</a:t>
            </a:r>
            <a:r>
              <a:rPr sz="1700" spc="45" dirty="0">
                <a:solidFill>
                  <a:srgbClr val="00B050"/>
                </a:solidFill>
                <a:latin typeface="Tw Cen MT"/>
                <a:cs typeface="Tw Cen MT"/>
              </a:rPr>
              <a:t>P</a:t>
            </a:r>
            <a:r>
              <a:rPr sz="1700" spc="0" dirty="0">
                <a:solidFill>
                  <a:srgbClr val="00B050"/>
                </a:solidFill>
                <a:latin typeface="Tw Cen MT"/>
                <a:cs typeface="Tw Cen MT"/>
              </a:rPr>
              <a:t>C </a:t>
            </a:r>
            <a:r>
              <a:rPr sz="1700" spc="-45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700" spc="35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700" spc="-30" dirty="0">
                <a:solidFill>
                  <a:srgbClr val="00B050"/>
                </a:solidFill>
                <a:latin typeface="Tw Cen MT"/>
                <a:cs typeface="Tw Cen MT"/>
              </a:rPr>
              <a:t>U</a:t>
            </a:r>
            <a:r>
              <a:rPr sz="1700" spc="45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700" spc="-55" dirty="0">
                <a:solidFill>
                  <a:srgbClr val="00B050"/>
                </a:solidFill>
                <a:latin typeface="Tw Cen MT"/>
                <a:cs typeface="Tw Cen MT"/>
              </a:rPr>
              <a:t>TE</a:t>
            </a:r>
            <a:r>
              <a:rPr sz="1700" spc="45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700" spc="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endParaRPr sz="1700">
              <a:latin typeface="Tw Cen MT"/>
              <a:cs typeface="Tw Cen MT"/>
            </a:endParaRPr>
          </a:p>
          <a:p>
            <a:pPr>
              <a:lnSpc>
                <a:spcPts val="550"/>
              </a:lnSpc>
              <a:spcBef>
                <a:spcPts val="9"/>
              </a:spcBef>
              <a:buFont typeface="Arial"/>
              <a:buChar char="•"/>
            </a:pPr>
            <a:endParaRPr sz="550"/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sz="1500" spc="4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500" spc="-30" dirty="0">
                <a:solidFill>
                  <a:srgbClr val="00B050"/>
                </a:solidFill>
                <a:latin typeface="Tw Cen MT"/>
                <a:cs typeface="Tw Cen MT"/>
              </a:rPr>
              <a:t>.</a:t>
            </a:r>
            <a:r>
              <a:rPr sz="1500" spc="-75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500" spc="0" dirty="0">
                <a:solidFill>
                  <a:srgbClr val="00B050"/>
                </a:solidFill>
                <a:latin typeface="Tw Cen MT"/>
                <a:cs typeface="Tw Cen MT"/>
              </a:rPr>
              <a:t>.</a:t>
            </a:r>
            <a:r>
              <a:rPr sz="1500" spc="-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500" spc="-10" dirty="0">
                <a:solidFill>
                  <a:srgbClr val="00B050"/>
                </a:solidFill>
                <a:latin typeface="Tw Cen MT"/>
                <a:cs typeface="Tw Cen MT"/>
              </a:rPr>
              <a:t>V</a:t>
            </a:r>
            <a:r>
              <a:rPr sz="1500" spc="-30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500" spc="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500" spc="8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500" spc="4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500" spc="1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500" spc="-10" dirty="0">
                <a:solidFill>
                  <a:srgbClr val="00B050"/>
                </a:solidFill>
                <a:latin typeface="Tw Cen MT"/>
                <a:cs typeface="Tw Cen MT"/>
              </a:rPr>
              <a:t>U</a:t>
            </a:r>
            <a:r>
              <a:rPr sz="1500" spc="4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500" spc="-15" dirty="0">
                <a:solidFill>
                  <a:srgbClr val="00B050"/>
                </a:solidFill>
                <a:latin typeface="Tw Cen MT"/>
                <a:cs typeface="Tw Cen MT"/>
              </a:rPr>
              <a:t>M</a:t>
            </a:r>
            <a:r>
              <a:rPr sz="1500" spc="-7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500" spc="4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500" spc="3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500" spc="4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500" spc="25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500" spc="-10" dirty="0">
                <a:solidFill>
                  <a:srgbClr val="00B050"/>
                </a:solidFill>
                <a:latin typeface="Tw Cen MT"/>
                <a:cs typeface="Tw Cen MT"/>
              </a:rPr>
              <a:t>U</a:t>
            </a:r>
            <a:r>
              <a:rPr sz="1500" spc="5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500" spc="-10" dirty="0">
                <a:solidFill>
                  <a:srgbClr val="00B050"/>
                </a:solidFill>
                <a:latin typeface="Tw Cen MT"/>
                <a:cs typeface="Tw Cen MT"/>
              </a:rPr>
              <a:t>CE</a:t>
            </a:r>
            <a:r>
              <a:rPr sz="1500" spc="-7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500" spc="25" dirty="0">
                <a:solidFill>
                  <a:srgbClr val="00B050"/>
                </a:solidFill>
                <a:latin typeface="Tw Cen MT"/>
                <a:cs typeface="Tw Cen MT"/>
              </a:rPr>
              <a:t>M</a:t>
            </a:r>
            <a:r>
              <a:rPr sz="1500" spc="-1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500" spc="-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500" spc="-1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500" spc="-75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500" spc="3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5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500" spc="-7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500" spc="-1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500" spc="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500" spc="-6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500" spc="-30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500" spc="-10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500" spc="-7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500" spc="-30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500" spc="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500" spc="-6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500" spc="-10" dirty="0">
                <a:solidFill>
                  <a:srgbClr val="00B050"/>
                </a:solidFill>
                <a:latin typeface="Tw Cen MT"/>
                <a:cs typeface="Tw Cen MT"/>
              </a:rPr>
              <a:t>D</a:t>
            </a:r>
            <a:r>
              <a:rPr sz="1500" spc="25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500" spc="-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5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500" spc="-7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500" spc="-11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500" spc="-10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500" spc="2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500" spc="50" dirty="0">
                <a:solidFill>
                  <a:srgbClr val="00B050"/>
                </a:solidFill>
                <a:latin typeface="Tw Cen MT"/>
                <a:cs typeface="Tw Cen MT"/>
              </a:rPr>
              <a:t>PR</a:t>
            </a:r>
            <a:r>
              <a:rPr sz="1500" spc="-30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500" spc="-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500" spc="-10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500" spc="30" dirty="0">
                <a:solidFill>
                  <a:srgbClr val="00B050"/>
                </a:solidFill>
                <a:latin typeface="Tw Cen MT"/>
                <a:cs typeface="Tw Cen MT"/>
              </a:rPr>
              <a:t>ET</a:t>
            </a:r>
            <a:r>
              <a:rPr sz="1500" spc="25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500" spc="-1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endParaRPr sz="1500">
              <a:latin typeface="Tw Cen MT"/>
              <a:cs typeface="Tw Cen MT"/>
            </a:endParaRPr>
          </a:p>
          <a:p>
            <a:pPr lvl="1">
              <a:lnSpc>
                <a:spcPts val="900"/>
              </a:lnSpc>
              <a:buFont typeface="Arial"/>
              <a:buChar char="•"/>
            </a:pPr>
            <a:endParaRPr sz="90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55" dirty="0">
                <a:latin typeface="Tw Cen MT"/>
                <a:cs typeface="Tw Cen MT"/>
              </a:rPr>
              <a:t>P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40" dirty="0">
                <a:latin typeface="Tw Cen MT"/>
                <a:cs typeface="Tw Cen MT"/>
              </a:rPr>
              <a:t>R</a:t>
            </a:r>
            <a:r>
              <a:rPr sz="1700" spc="-10" dirty="0">
                <a:latin typeface="Tw Cen MT"/>
                <a:cs typeface="Tw Cen MT"/>
              </a:rPr>
              <a:t>K</a:t>
            </a:r>
            <a:r>
              <a:rPr sz="1700" spc="-110" dirty="0">
                <a:latin typeface="Tw Cen MT"/>
                <a:cs typeface="Tw Cen MT"/>
              </a:rPr>
              <a:t> 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0" dirty="0">
                <a:latin typeface="Tw Cen MT"/>
                <a:cs typeface="Tw Cen MT"/>
              </a:rPr>
              <a:t>S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50" dirty="0">
                <a:latin typeface="Tw Cen MT"/>
                <a:cs typeface="Tw Cen MT"/>
              </a:rPr>
              <a:t>B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10" dirty="0">
                <a:latin typeface="Tw Cen MT"/>
                <a:cs typeface="Tw Cen MT"/>
              </a:rPr>
              <a:t>T</a:t>
            </a:r>
            <a:r>
              <a:rPr sz="1700" spc="-114" dirty="0">
                <a:latin typeface="Tw Cen MT"/>
                <a:cs typeface="Tw Cen MT"/>
              </a:rPr>
              <a:t> </a:t>
            </a:r>
            <a:r>
              <a:rPr sz="1700" spc="-50" dirty="0">
                <a:latin typeface="Tw Cen MT"/>
                <a:cs typeface="Tw Cen MT"/>
              </a:rPr>
              <a:t>KN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-15" dirty="0">
                <a:latin typeface="Tw Cen MT"/>
                <a:cs typeface="Tw Cen MT"/>
              </a:rPr>
              <a:t>WN</a:t>
            </a:r>
            <a:r>
              <a:rPr sz="1700" spc="95" dirty="0">
                <a:latin typeface="Tw Cen MT"/>
                <a:cs typeface="Tw Cen MT"/>
              </a:rPr>
              <a:t> </a:t>
            </a:r>
            <a:r>
              <a:rPr sz="1700" spc="-55" dirty="0">
                <a:latin typeface="Tw Cen MT"/>
                <a:cs typeface="Tw Cen MT"/>
              </a:rPr>
              <a:t>F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0" dirty="0">
                <a:latin typeface="Tw Cen MT"/>
                <a:cs typeface="Tw Cen MT"/>
              </a:rPr>
              <a:t>R</a:t>
            </a:r>
            <a:r>
              <a:rPr sz="1700" spc="80" dirty="0">
                <a:latin typeface="Tw Cen MT"/>
                <a:cs typeface="Tw Cen MT"/>
              </a:rPr>
              <a:t> 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0" dirty="0">
                <a:latin typeface="Tw Cen MT"/>
                <a:cs typeface="Tw Cen MT"/>
              </a:rPr>
              <a:t>S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50" dirty="0">
                <a:latin typeface="Tw Cen MT"/>
                <a:cs typeface="Tw Cen MT"/>
              </a:rPr>
              <a:t>B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-10" dirty="0">
                <a:latin typeface="Tw Cen MT"/>
                <a:cs typeface="Tw Cen MT"/>
              </a:rPr>
              <a:t>Y 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-15" dirty="0">
                <a:latin typeface="Tw Cen MT"/>
                <a:cs typeface="Tw Cen MT"/>
              </a:rPr>
              <a:t>O</a:t>
            </a:r>
            <a:r>
              <a:rPr sz="1700" spc="15" dirty="0">
                <a:latin typeface="Tw Cen MT"/>
                <a:cs typeface="Tw Cen MT"/>
              </a:rPr>
              <a:t> </a:t>
            </a:r>
            <a:r>
              <a:rPr sz="1700" spc="40" dirty="0">
                <a:latin typeface="Tw Cen MT"/>
                <a:cs typeface="Tw Cen MT"/>
              </a:rPr>
              <a:t>P</a:t>
            </a:r>
            <a:r>
              <a:rPr sz="1700" spc="-60" dirty="0">
                <a:latin typeface="Tw Cen MT"/>
                <a:cs typeface="Tw Cen MT"/>
              </a:rPr>
              <a:t>E</a:t>
            </a:r>
            <a:r>
              <a:rPr sz="1700" spc="50" dirty="0">
                <a:latin typeface="Tw Cen MT"/>
                <a:cs typeface="Tw Cen MT"/>
              </a:rPr>
              <a:t>RS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40" dirty="0">
                <a:latin typeface="Tw Cen MT"/>
                <a:cs typeface="Tw Cen MT"/>
              </a:rPr>
              <a:t>S</a:t>
            </a:r>
            <a:r>
              <a:rPr sz="1700" spc="-10" dirty="0">
                <a:latin typeface="Tw Cen MT"/>
                <a:cs typeface="Tw Cen MT"/>
              </a:rPr>
              <a:t>T</a:t>
            </a:r>
            <a:r>
              <a:rPr sz="1700" spc="-215" dirty="0">
                <a:latin typeface="Tw Cen MT"/>
                <a:cs typeface="Tw Cen MT"/>
              </a:rPr>
              <a:t> 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40" dirty="0">
                <a:latin typeface="Tw Cen MT"/>
                <a:cs typeface="Tw Cen MT"/>
              </a:rPr>
              <a:t>R</a:t>
            </a:r>
            <a:r>
              <a:rPr sz="1700" spc="-30" dirty="0">
                <a:latin typeface="Tw Cen MT"/>
                <a:cs typeface="Tw Cen MT"/>
              </a:rPr>
              <a:t>G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D</a:t>
            </a:r>
            <a:r>
              <a:rPr sz="1700" spc="-130" dirty="0">
                <a:latin typeface="Tw Cen MT"/>
                <a:cs typeface="Tw Cen MT"/>
              </a:rPr>
              <a:t>A</a:t>
            </a:r>
            <a:r>
              <a:rPr sz="1700" spc="-55" dirty="0">
                <a:latin typeface="Tw Cen MT"/>
                <a:cs typeface="Tw Cen MT"/>
              </a:rPr>
              <a:t>T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55" dirty="0">
                <a:latin typeface="Tw Cen MT"/>
                <a:cs typeface="Tw Cen MT"/>
              </a:rPr>
              <a:t>ET</a:t>
            </a:r>
            <a:r>
              <a:rPr sz="1700" spc="0" dirty="0">
                <a:latin typeface="Tw Cen MT"/>
                <a:cs typeface="Tw Cen MT"/>
              </a:rPr>
              <a:t>S</a:t>
            </a:r>
            <a:r>
              <a:rPr sz="1700" spc="80" dirty="0">
                <a:latin typeface="Tw Cen MT"/>
                <a:cs typeface="Tw Cen MT"/>
              </a:rPr>
              <a:t> 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15" dirty="0">
                <a:latin typeface="Tw Cen MT"/>
                <a:cs typeface="Tw Cen MT"/>
              </a:rPr>
              <a:t>N</a:t>
            </a:r>
            <a:r>
              <a:rPr sz="1700" spc="-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M</a:t>
            </a:r>
            <a:r>
              <a:rPr sz="1700" spc="-55" dirty="0">
                <a:latin typeface="Tw Cen MT"/>
                <a:cs typeface="Tw Cen MT"/>
              </a:rPr>
              <a:t>E</a:t>
            </a:r>
            <a:r>
              <a:rPr sz="1700" spc="-30" dirty="0">
                <a:latin typeface="Tw Cen MT"/>
                <a:cs typeface="Tw Cen MT"/>
              </a:rPr>
              <a:t>MO</a:t>
            </a:r>
            <a:r>
              <a:rPr sz="1700" spc="-50" dirty="0">
                <a:latin typeface="Tw Cen MT"/>
                <a:cs typeface="Tw Cen MT"/>
              </a:rPr>
              <a:t>R</a:t>
            </a:r>
            <a:r>
              <a:rPr sz="1700" spc="-10" dirty="0">
                <a:latin typeface="Tw Cen MT"/>
                <a:cs typeface="Tw Cen MT"/>
              </a:rPr>
              <a:t>Y</a:t>
            </a:r>
            <a:r>
              <a:rPr sz="1700" spc="90" dirty="0">
                <a:latin typeface="Tw Cen MT"/>
                <a:cs typeface="Tw Cen MT"/>
              </a:rPr>
              <a:t> </a:t>
            </a:r>
            <a:r>
              <a:rPr sz="1700" spc="50" dirty="0">
                <a:latin typeface="Tw Cen MT"/>
                <a:cs typeface="Tw Cen MT"/>
              </a:rPr>
              <a:t>B</a:t>
            </a:r>
            <a:r>
              <a:rPr sz="1700" spc="-55" dirty="0">
                <a:latin typeface="Tw Cen MT"/>
                <a:cs typeface="Tw Cen MT"/>
              </a:rPr>
              <a:t>ET</a:t>
            </a:r>
            <a:r>
              <a:rPr sz="1700" spc="-20" dirty="0">
                <a:latin typeface="Tw Cen MT"/>
                <a:cs typeface="Tw Cen MT"/>
              </a:rPr>
              <a:t>W</a:t>
            </a:r>
            <a:r>
              <a:rPr sz="1700" spc="-55" dirty="0">
                <a:latin typeface="Tw Cen MT"/>
                <a:cs typeface="Tw Cen MT"/>
              </a:rPr>
              <a:t>EE</a:t>
            </a:r>
            <a:r>
              <a:rPr sz="1700" spc="-15" dirty="0">
                <a:latin typeface="Tw Cen MT"/>
                <a:cs typeface="Tw Cen MT"/>
              </a:rPr>
              <a:t>N</a:t>
            </a:r>
            <a:r>
              <a:rPr sz="1700" spc="95" dirty="0">
                <a:latin typeface="Tw Cen MT"/>
                <a:cs typeface="Tw Cen MT"/>
              </a:rPr>
              <a:t> </a:t>
            </a:r>
            <a:r>
              <a:rPr sz="1700" spc="35" dirty="0">
                <a:latin typeface="Tw Cen MT"/>
                <a:cs typeface="Tw Cen MT"/>
              </a:rPr>
              <a:t>J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50" dirty="0">
                <a:latin typeface="Tw Cen MT"/>
                <a:cs typeface="Tw Cen MT"/>
              </a:rPr>
              <a:t>B</a:t>
            </a:r>
            <a:r>
              <a:rPr sz="1700" spc="0" dirty="0">
                <a:latin typeface="Tw Cen MT"/>
                <a:cs typeface="Tw Cen MT"/>
              </a:rPr>
              <a:t>S</a:t>
            </a:r>
            <a:endParaRPr sz="1700">
              <a:latin typeface="Tw Cen MT"/>
              <a:cs typeface="Tw Cen MT"/>
            </a:endParaRPr>
          </a:p>
          <a:p>
            <a:pPr>
              <a:lnSpc>
                <a:spcPts val="1000"/>
              </a:lnSpc>
              <a:spcBef>
                <a:spcPts val="59"/>
              </a:spcBef>
              <a:buFont typeface="Arial"/>
              <a:buChar char="•"/>
            </a:pPr>
            <a:endParaRPr sz="100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50" dirty="0">
                <a:latin typeface="Tw Cen MT"/>
                <a:cs typeface="Tw Cen MT"/>
              </a:rPr>
              <a:t>P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-10" dirty="0">
                <a:latin typeface="Tw Cen MT"/>
                <a:cs typeface="Tw Cen MT"/>
              </a:rPr>
              <a:t>K</a:t>
            </a:r>
            <a:r>
              <a:rPr sz="1700" spc="-110" dirty="0">
                <a:latin typeface="Tw Cen MT"/>
                <a:cs typeface="Tw Cen MT"/>
              </a:rPr>
              <a:t> 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0" dirty="0">
                <a:latin typeface="Tw Cen MT"/>
                <a:cs typeface="Tw Cen MT"/>
              </a:rPr>
              <a:t>S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0" dirty="0">
                <a:latin typeface="Tw Cen MT"/>
                <a:cs typeface="Tw Cen MT"/>
              </a:rPr>
              <a:t>W</a:t>
            </a:r>
            <a:r>
              <a:rPr sz="1700" spc="50" dirty="0">
                <a:latin typeface="Tw Cen MT"/>
                <a:cs typeface="Tw Cen MT"/>
              </a:rPr>
              <a:t>R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55" dirty="0">
                <a:latin typeface="Tw Cen MT"/>
                <a:cs typeface="Tw Cen MT"/>
              </a:rPr>
              <a:t>TTE</a:t>
            </a:r>
            <a:r>
              <a:rPr sz="1700" spc="-15" dirty="0">
                <a:latin typeface="Tw Cen MT"/>
                <a:cs typeface="Tw Cen MT"/>
              </a:rPr>
              <a:t>N</a:t>
            </a:r>
            <a:r>
              <a:rPr sz="1700" spc="-5" dirty="0">
                <a:latin typeface="Tw Cen MT"/>
                <a:cs typeface="Tw Cen MT"/>
              </a:rPr>
              <a:t> 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15" dirty="0">
                <a:latin typeface="Tw Cen MT"/>
                <a:cs typeface="Tw Cen MT"/>
              </a:rPr>
              <a:t>N</a:t>
            </a:r>
            <a:r>
              <a:rPr sz="1700" spc="-5" dirty="0">
                <a:latin typeface="Tw Cen MT"/>
                <a:cs typeface="Tw Cen MT"/>
              </a:rPr>
              <a:t> </a:t>
            </a: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30" dirty="0">
                <a:latin typeface="Tw Cen MT"/>
                <a:cs typeface="Tw Cen MT"/>
              </a:rPr>
              <a:t>CA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0" dirty="0">
                <a:latin typeface="Tw Cen MT"/>
                <a:cs typeface="Tw Cen MT"/>
              </a:rPr>
              <a:t>,</a:t>
            </a:r>
            <a:r>
              <a:rPr sz="1700" spc="55" dirty="0">
                <a:latin typeface="Tw Cen MT"/>
                <a:cs typeface="Tw Cen MT"/>
              </a:rPr>
              <a:t> </a:t>
            </a:r>
            <a:r>
              <a:rPr sz="1700" spc="45" dirty="0">
                <a:latin typeface="Tw Cen MT"/>
                <a:cs typeface="Tw Cen MT"/>
              </a:rPr>
              <a:t>B</a:t>
            </a:r>
            <a:r>
              <a:rPr sz="1700" spc="-30" dirty="0">
                <a:latin typeface="Tw Cen MT"/>
                <a:cs typeface="Tw Cen MT"/>
              </a:rPr>
              <a:t>U</a:t>
            </a:r>
            <a:r>
              <a:rPr sz="1700" spc="-10" dirty="0">
                <a:latin typeface="Tw Cen MT"/>
                <a:cs typeface="Tw Cen MT"/>
              </a:rPr>
              <a:t>T</a:t>
            </a:r>
            <a:r>
              <a:rPr sz="1700" spc="-114" dirty="0">
                <a:latin typeface="Tw Cen MT"/>
                <a:cs typeface="Tw Cen MT"/>
              </a:rPr>
              <a:t> </a:t>
            </a:r>
            <a:r>
              <a:rPr sz="1700" spc="-60" dirty="0">
                <a:latin typeface="Tw Cen MT"/>
                <a:cs typeface="Tw Cen MT"/>
              </a:rPr>
              <a:t>T</a:t>
            </a:r>
            <a:r>
              <a:rPr sz="1700" spc="-30" dirty="0">
                <a:latin typeface="Tw Cen MT"/>
                <a:cs typeface="Tw Cen MT"/>
              </a:rPr>
              <a:t>H</a:t>
            </a:r>
            <a:r>
              <a:rPr sz="1700" spc="-60" dirty="0">
                <a:latin typeface="Tw Cen MT"/>
                <a:cs typeface="Tw Cen MT"/>
              </a:rPr>
              <a:t>E</a:t>
            </a:r>
            <a:r>
              <a:rPr sz="1700" spc="45" dirty="0">
                <a:latin typeface="Tw Cen MT"/>
                <a:cs typeface="Tw Cen MT"/>
              </a:rPr>
              <a:t>R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8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45" dirty="0">
                <a:latin typeface="Tw Cen MT"/>
                <a:cs typeface="Tw Cen MT"/>
              </a:rPr>
              <a:t>R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-30" dirty="0">
                <a:latin typeface="Tw Cen MT"/>
                <a:cs typeface="Tw Cen MT"/>
              </a:rPr>
              <a:t>GUAG</a:t>
            </a:r>
            <a:r>
              <a:rPr sz="1700" spc="-10" dirty="0">
                <a:latin typeface="Tw Cen MT"/>
                <a:cs typeface="Tw Cen MT"/>
              </a:rPr>
              <a:t>E</a:t>
            </a:r>
            <a:r>
              <a:rPr sz="1700" spc="85" dirty="0">
                <a:latin typeface="Tw Cen MT"/>
                <a:cs typeface="Tw Cen MT"/>
              </a:rPr>
              <a:t> </a:t>
            </a:r>
            <a:r>
              <a:rPr sz="1700" spc="45" dirty="0">
                <a:latin typeface="Tw Cen MT"/>
                <a:cs typeface="Tw Cen MT"/>
              </a:rPr>
              <a:t>B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35" dirty="0">
                <a:latin typeface="Tw Cen MT"/>
                <a:cs typeface="Tw Cen MT"/>
              </a:rPr>
              <a:t>N</a:t>
            </a:r>
            <a:r>
              <a:rPr sz="1700" spc="-30" dirty="0">
                <a:latin typeface="Tw Cen MT"/>
                <a:cs typeface="Tw Cen MT"/>
              </a:rPr>
              <a:t>D</a:t>
            </a:r>
            <a:r>
              <a:rPr sz="1700" spc="25" dirty="0">
                <a:latin typeface="Tw Cen MT"/>
                <a:cs typeface="Tw Cen MT"/>
              </a:rPr>
              <a:t>I</a:t>
            </a:r>
            <a:r>
              <a:rPr sz="1700" spc="-35" dirty="0">
                <a:latin typeface="Tw Cen MT"/>
                <a:cs typeface="Tw Cen MT"/>
              </a:rPr>
              <a:t>N</a:t>
            </a:r>
            <a:r>
              <a:rPr sz="1700" spc="-30" dirty="0">
                <a:latin typeface="Tw Cen MT"/>
                <a:cs typeface="Tw Cen MT"/>
              </a:rPr>
              <a:t>G</a:t>
            </a:r>
            <a:r>
              <a:rPr sz="1700" spc="0" dirty="0">
                <a:latin typeface="Tw Cen MT"/>
                <a:cs typeface="Tw Cen MT"/>
              </a:rPr>
              <a:t>S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-60" dirty="0">
                <a:latin typeface="Tw Cen MT"/>
                <a:cs typeface="Tw Cen MT"/>
              </a:rPr>
              <a:t>F</a:t>
            </a:r>
            <a:r>
              <a:rPr sz="1700" spc="-30" dirty="0">
                <a:latin typeface="Tw Cen MT"/>
                <a:cs typeface="Tw Cen MT"/>
              </a:rPr>
              <a:t>O</a:t>
            </a:r>
            <a:r>
              <a:rPr sz="1700" spc="0" dirty="0">
                <a:latin typeface="Tw Cen MT"/>
                <a:cs typeface="Tw Cen MT"/>
              </a:rPr>
              <a:t>R</a:t>
            </a:r>
            <a:r>
              <a:rPr sz="1700" spc="80" dirty="0">
                <a:latin typeface="Tw Cen MT"/>
                <a:cs typeface="Tw Cen MT"/>
              </a:rPr>
              <a:t> </a:t>
            </a:r>
            <a:r>
              <a:rPr sz="1700" spc="45" dirty="0">
                <a:latin typeface="Tw Cen MT"/>
                <a:cs typeface="Tw Cen MT"/>
              </a:rPr>
              <a:t>P</a:t>
            </a:r>
            <a:r>
              <a:rPr sz="1700" spc="-50" dirty="0">
                <a:latin typeface="Tw Cen MT"/>
                <a:cs typeface="Tw Cen MT"/>
              </a:rPr>
              <a:t>Y</a:t>
            </a:r>
            <a:r>
              <a:rPr sz="1700" spc="-60" dirty="0">
                <a:latin typeface="Tw Cen MT"/>
                <a:cs typeface="Tw Cen MT"/>
              </a:rPr>
              <a:t>T</a:t>
            </a:r>
            <a:r>
              <a:rPr sz="1700" spc="-30" dirty="0">
                <a:latin typeface="Tw Cen MT"/>
                <a:cs typeface="Tw Cen MT"/>
              </a:rPr>
              <a:t>HO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0" dirty="0">
                <a:latin typeface="Tw Cen MT"/>
                <a:cs typeface="Tw Cen MT"/>
              </a:rPr>
              <a:t>,</a:t>
            </a:r>
            <a:r>
              <a:rPr sz="1700" spc="160" dirty="0">
                <a:latin typeface="Tw Cen MT"/>
                <a:cs typeface="Tw Cen MT"/>
              </a:rPr>
              <a:t> </a:t>
            </a:r>
            <a:r>
              <a:rPr sz="1700" spc="50" dirty="0">
                <a:latin typeface="Tw Cen MT"/>
                <a:cs typeface="Tw Cen MT"/>
              </a:rPr>
              <a:t>S</a:t>
            </a:r>
            <a:r>
              <a:rPr sz="1700" spc="-30" dirty="0">
                <a:latin typeface="Tw Cen MT"/>
                <a:cs typeface="Tw Cen MT"/>
              </a:rPr>
              <a:t>CA</a:t>
            </a:r>
            <a:r>
              <a:rPr sz="1700" spc="35" dirty="0">
                <a:latin typeface="Tw Cen MT"/>
                <a:cs typeface="Tw Cen MT"/>
              </a:rPr>
              <a:t>L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0" dirty="0">
                <a:latin typeface="Tw Cen MT"/>
                <a:cs typeface="Tw Cen MT"/>
              </a:rPr>
              <a:t>,</a:t>
            </a:r>
            <a:r>
              <a:rPr sz="1700" spc="-45" dirty="0">
                <a:latin typeface="Tw Cen MT"/>
                <a:cs typeface="Tw Cen MT"/>
              </a:rPr>
              <a:t> </a:t>
            </a:r>
            <a:r>
              <a:rPr sz="1700" spc="-30" dirty="0">
                <a:latin typeface="Tw Cen MT"/>
                <a:cs typeface="Tw Cen MT"/>
              </a:rPr>
              <a:t>A</a:t>
            </a:r>
            <a:r>
              <a:rPr sz="1700" spc="-50" dirty="0">
                <a:latin typeface="Tw Cen MT"/>
                <a:cs typeface="Tw Cen MT"/>
              </a:rPr>
              <a:t>N</a:t>
            </a:r>
            <a:r>
              <a:rPr sz="1700" spc="0" dirty="0">
                <a:latin typeface="Tw Cen MT"/>
                <a:cs typeface="Tw Cen MT"/>
              </a:rPr>
              <a:t>D</a:t>
            </a:r>
            <a:r>
              <a:rPr sz="1700" spc="100" dirty="0">
                <a:latin typeface="Tw Cen MT"/>
                <a:cs typeface="Tw Cen MT"/>
              </a:rPr>
              <a:t> </a:t>
            </a:r>
            <a:r>
              <a:rPr sz="1700" spc="35" dirty="0">
                <a:latin typeface="Tw Cen MT"/>
                <a:cs typeface="Tw Cen MT"/>
              </a:rPr>
              <a:t>J</a:t>
            </a:r>
            <a:r>
              <a:rPr sz="1700" spc="-130" dirty="0">
                <a:latin typeface="Tw Cen MT"/>
                <a:cs typeface="Tw Cen MT"/>
              </a:rPr>
              <a:t>AV</a:t>
            </a:r>
            <a:r>
              <a:rPr sz="1700" spc="0" dirty="0">
                <a:latin typeface="Tw Cen MT"/>
                <a:cs typeface="Tw Cen MT"/>
              </a:rPr>
              <a:t>A</a:t>
            </a:r>
            <a:endParaRPr sz="17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8081" y="882503"/>
            <a:ext cx="4786630" cy="567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Tw Cen MT"/>
                <a:cs typeface="Tw Cen MT"/>
              </a:rPr>
              <a:t>S</a:t>
            </a:r>
            <a:r>
              <a:rPr sz="3600" spc="-300" dirty="0">
                <a:latin typeface="Tw Cen MT"/>
                <a:cs typeface="Tw Cen MT"/>
              </a:rPr>
              <a:t>P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20" dirty="0">
                <a:latin typeface="Tw Cen MT"/>
                <a:cs typeface="Tw Cen MT"/>
              </a:rPr>
              <a:t>RK</a:t>
            </a:r>
            <a:r>
              <a:rPr sz="3600" spc="20" dirty="0">
                <a:latin typeface="Tw Cen MT"/>
                <a:cs typeface="Tw Cen MT"/>
              </a:rPr>
              <a:t> </a:t>
            </a:r>
            <a:r>
              <a:rPr sz="3600" spc="-20" dirty="0">
                <a:latin typeface="Tw Cen MT"/>
                <a:cs typeface="Tw Cen MT"/>
              </a:rPr>
              <a:t>S</a:t>
            </a:r>
            <a:r>
              <a:rPr sz="3600" spc="-10" dirty="0">
                <a:latin typeface="Tw Cen MT"/>
                <a:cs typeface="Tw Cen MT"/>
              </a:rPr>
              <a:t>O</a:t>
            </a:r>
            <a:r>
              <a:rPr sz="3600" spc="0" dirty="0">
                <a:latin typeface="Tw Cen MT"/>
                <a:cs typeface="Tw Cen MT"/>
              </a:rPr>
              <a:t>FT</a:t>
            </a:r>
            <a:r>
              <a:rPr sz="3600" spc="-204" dirty="0">
                <a:latin typeface="Tw Cen MT"/>
                <a:cs typeface="Tw Cen MT"/>
              </a:rPr>
              <a:t>W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20" dirty="0">
                <a:latin typeface="Tw Cen MT"/>
                <a:cs typeface="Tw Cen MT"/>
              </a:rPr>
              <a:t>RE</a:t>
            </a:r>
            <a:r>
              <a:rPr sz="3600" spc="-175" dirty="0">
                <a:latin typeface="Tw Cen MT"/>
                <a:cs typeface="Tw Cen MT"/>
              </a:rPr>
              <a:t> </a:t>
            </a:r>
            <a:r>
              <a:rPr sz="3600" spc="-20" dirty="0">
                <a:latin typeface="Tw Cen MT"/>
                <a:cs typeface="Tw Cen MT"/>
              </a:rPr>
              <a:t>S</a:t>
            </a:r>
            <a:r>
              <a:rPr sz="3600" spc="-100" dirty="0">
                <a:latin typeface="Tw Cen MT"/>
                <a:cs typeface="Tw Cen MT"/>
              </a:rPr>
              <a:t>T</a:t>
            </a:r>
            <a:r>
              <a:rPr sz="3600" spc="-75" dirty="0">
                <a:latin typeface="Tw Cen MT"/>
                <a:cs typeface="Tw Cen MT"/>
              </a:rPr>
              <a:t>A</a:t>
            </a:r>
            <a:r>
              <a:rPr sz="3600" spc="25" dirty="0">
                <a:latin typeface="Tw Cen MT"/>
                <a:cs typeface="Tw Cen MT"/>
              </a:rPr>
              <a:t>C</a:t>
            </a:r>
            <a:r>
              <a:rPr sz="3600" spc="-20" dirty="0">
                <a:latin typeface="Tw Cen MT"/>
                <a:cs typeface="Tw Cen MT"/>
              </a:rPr>
              <a:t>K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03400"/>
            <a:ext cx="8648700" cy="505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6642" y="6220695"/>
            <a:ext cx="358584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30" dirty="0">
                <a:solidFill>
                  <a:srgbClr val="FF0000"/>
                </a:solidFill>
                <a:latin typeface="Tw Cen MT"/>
                <a:cs typeface="Tw Cen MT"/>
              </a:rPr>
              <a:t>U</a:t>
            </a:r>
            <a:r>
              <a:rPr sz="1600" spc="-35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1600" spc="0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1600" spc="-4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1600" spc="-30" dirty="0">
                <a:solidFill>
                  <a:srgbClr val="FF0000"/>
                </a:solidFill>
                <a:latin typeface="Tw Cen MT"/>
                <a:cs typeface="Tw Cen MT"/>
              </a:rPr>
              <a:t>L</a:t>
            </a:r>
            <a:r>
              <a:rPr sz="1600" spc="30" dirty="0">
                <a:solidFill>
                  <a:srgbClr val="FF0000"/>
                </a:solidFill>
                <a:latin typeface="Tw Cen MT"/>
                <a:cs typeface="Tw Cen MT"/>
              </a:rPr>
              <a:t>U</a:t>
            </a:r>
            <a:r>
              <a:rPr sz="1600" spc="-15" dirty="0">
                <a:solidFill>
                  <a:srgbClr val="FF0000"/>
                </a:solidFill>
                <a:latin typeface="Tw Cen MT"/>
                <a:cs typeface="Tw Cen MT"/>
              </a:rPr>
              <a:t>RM</a:t>
            </a:r>
            <a:r>
              <a:rPr sz="1600" spc="2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w Cen MT"/>
                <a:cs typeface="Tw Cen MT"/>
              </a:rPr>
              <a:t>on</a:t>
            </a:r>
            <a:r>
              <a:rPr sz="1600" spc="-4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600" spc="5" dirty="0">
                <a:solidFill>
                  <a:srgbClr val="FF0000"/>
                </a:solidFill>
                <a:latin typeface="Tw Cen MT"/>
                <a:cs typeface="Tw Cen MT"/>
              </a:rPr>
              <a:t>g</a:t>
            </a:r>
            <a:r>
              <a:rPr sz="1600" spc="-10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1600" spc="-15" dirty="0">
                <a:solidFill>
                  <a:srgbClr val="FF0000"/>
                </a:solidFill>
                <a:latin typeface="Tw Cen MT"/>
                <a:cs typeface="Tw Cen MT"/>
              </a:rPr>
              <a:t>n</a:t>
            </a:r>
            <a:r>
              <a:rPr sz="1600" spc="0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1600" spc="-35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1600" spc="5" dirty="0">
                <a:solidFill>
                  <a:srgbClr val="FF0000"/>
                </a:solidFill>
                <a:latin typeface="Tw Cen MT"/>
                <a:cs typeface="Tw Cen MT"/>
              </a:rPr>
              <a:t>a</a:t>
            </a:r>
            <a:r>
              <a:rPr sz="1600" spc="0" dirty="0">
                <a:solidFill>
                  <a:srgbClr val="FF0000"/>
                </a:solidFill>
                <a:latin typeface="Tw Cen MT"/>
                <a:cs typeface="Tw Cen MT"/>
              </a:rPr>
              <a:t>l</a:t>
            </a:r>
            <a:r>
              <a:rPr sz="1600" spc="5" dirty="0">
                <a:solidFill>
                  <a:srgbClr val="FF0000"/>
                </a:solidFill>
                <a:latin typeface="Tw Cen MT"/>
                <a:cs typeface="Tw Cen MT"/>
              </a:rPr>
              <a:t> p</a:t>
            </a:r>
            <a:r>
              <a:rPr sz="1600" spc="-15" dirty="0">
                <a:solidFill>
                  <a:srgbClr val="FF0000"/>
                </a:solidFill>
                <a:latin typeface="Tw Cen MT"/>
                <a:cs typeface="Tw Cen MT"/>
              </a:rPr>
              <a:t>u</a:t>
            </a:r>
            <a:r>
              <a:rPr sz="1600" spc="-35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1600" spc="5" dirty="0">
                <a:solidFill>
                  <a:srgbClr val="FF0000"/>
                </a:solidFill>
                <a:latin typeface="Tw Cen MT"/>
                <a:cs typeface="Tw Cen MT"/>
              </a:rPr>
              <a:t>p</a:t>
            </a:r>
            <a:r>
              <a:rPr sz="1600" spc="0" dirty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r>
              <a:rPr sz="1600" spc="-35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1600" spc="0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1600" spc="5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600" spc="30" dirty="0">
                <a:solidFill>
                  <a:srgbClr val="FF0000"/>
                </a:solidFill>
                <a:latin typeface="Tw Cen MT"/>
                <a:cs typeface="Tw Cen MT"/>
              </a:rPr>
              <a:t>H</a:t>
            </a:r>
            <a:r>
              <a:rPr sz="1600" spc="0" dirty="0">
                <a:solidFill>
                  <a:srgbClr val="FF0000"/>
                </a:solidFill>
                <a:latin typeface="Tw Cen MT"/>
                <a:cs typeface="Tw Cen MT"/>
              </a:rPr>
              <a:t>PC</a:t>
            </a:r>
            <a:r>
              <a:rPr sz="1600" spc="-11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Tw Cen MT"/>
                <a:cs typeface="Tw Cen MT"/>
              </a:rPr>
              <a:t>c</a:t>
            </a:r>
            <a:r>
              <a:rPr sz="1600" spc="45" dirty="0">
                <a:solidFill>
                  <a:srgbClr val="FF0000"/>
                </a:solidFill>
                <a:latin typeface="Tw Cen MT"/>
                <a:cs typeface="Tw Cen MT"/>
              </a:rPr>
              <a:t>l</a:t>
            </a:r>
            <a:r>
              <a:rPr sz="1600" spc="-15" dirty="0">
                <a:solidFill>
                  <a:srgbClr val="FF0000"/>
                </a:solidFill>
                <a:latin typeface="Tw Cen MT"/>
                <a:cs typeface="Tw Cen MT"/>
              </a:rPr>
              <a:t>u</a:t>
            </a:r>
            <a:r>
              <a:rPr sz="1600" spc="-35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1600" spc="-40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1600" spc="0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1600" spc="-35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1600" spc="0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0029" y="3040157"/>
            <a:ext cx="812165" cy="290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1800" spc="5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FF0000"/>
                </a:solidFill>
                <a:latin typeface="Tw Cen MT"/>
                <a:cs typeface="Tw Cen MT"/>
              </a:rPr>
              <a:t>or</a:t>
            </a:r>
            <a:r>
              <a:rPr sz="1800" spc="-5" dirty="0">
                <a:solidFill>
                  <a:srgbClr val="FF0000"/>
                </a:solidFill>
                <a:latin typeface="Tw Cen MT"/>
                <a:cs typeface="Tw Cen MT"/>
              </a:rPr>
              <a:t>ag</a:t>
            </a:r>
            <a:r>
              <a:rPr sz="1800" spc="0" dirty="0">
                <a:solidFill>
                  <a:srgbClr val="FF0000"/>
                </a:solidFill>
                <a:latin typeface="Tw Cen MT"/>
                <a:cs typeface="Tw Cen MT"/>
              </a:rPr>
              <a:t>e: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58450" y="4997450"/>
            <a:ext cx="1600200" cy="647700"/>
          </a:xfrm>
          <a:custGeom>
            <a:avLst/>
            <a:gdLst/>
            <a:ahLst/>
            <a:cxnLst/>
            <a:rect l="l" t="t" r="r" b="b"/>
            <a:pathLst>
              <a:path w="1600200" h="647700">
                <a:moveTo>
                  <a:pt x="0" y="0"/>
                </a:moveTo>
                <a:lnTo>
                  <a:pt x="1600200" y="0"/>
                </a:lnTo>
                <a:lnTo>
                  <a:pt x="16002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8450" y="4997450"/>
            <a:ext cx="1600200" cy="647700"/>
          </a:xfrm>
          <a:custGeom>
            <a:avLst/>
            <a:gdLst/>
            <a:ahLst/>
            <a:cxnLst/>
            <a:rect l="l" t="t" r="r" b="b"/>
            <a:pathLst>
              <a:path w="1600200" h="647700">
                <a:moveTo>
                  <a:pt x="0" y="0"/>
                </a:moveTo>
                <a:lnTo>
                  <a:pt x="1600200" y="0"/>
                </a:lnTo>
                <a:lnTo>
                  <a:pt x="16002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86098" y="5168794"/>
            <a:ext cx="520700" cy="290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0" dirty="0">
                <a:solidFill>
                  <a:srgbClr val="FFFFFF"/>
                </a:solidFill>
                <a:latin typeface="Tw Cen MT"/>
                <a:cs typeface="Tw Cen MT"/>
              </a:rPr>
              <a:t>HDFS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71150" y="4210050"/>
            <a:ext cx="1612900" cy="647700"/>
          </a:xfrm>
          <a:custGeom>
            <a:avLst/>
            <a:gdLst/>
            <a:ahLst/>
            <a:cxnLst/>
            <a:rect l="l" t="t" r="r" b="b"/>
            <a:pathLst>
              <a:path w="1612900" h="647700">
                <a:moveTo>
                  <a:pt x="0" y="0"/>
                </a:moveTo>
                <a:lnTo>
                  <a:pt x="1612900" y="0"/>
                </a:lnTo>
                <a:lnTo>
                  <a:pt x="16129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71150" y="4210050"/>
            <a:ext cx="1612900" cy="647700"/>
          </a:xfrm>
          <a:custGeom>
            <a:avLst/>
            <a:gdLst/>
            <a:ahLst/>
            <a:cxnLst/>
            <a:rect l="l" t="t" r="r" b="b"/>
            <a:pathLst>
              <a:path w="1612900" h="647700">
                <a:moveTo>
                  <a:pt x="0" y="0"/>
                </a:moveTo>
                <a:lnTo>
                  <a:pt x="1612900" y="0"/>
                </a:lnTo>
                <a:lnTo>
                  <a:pt x="16129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450" y="209550"/>
            <a:ext cx="1676400" cy="1612900"/>
          </a:xfrm>
          <a:custGeom>
            <a:avLst/>
            <a:gdLst/>
            <a:ahLst/>
            <a:cxnLst/>
            <a:rect l="l" t="t" r="r" b="b"/>
            <a:pathLst>
              <a:path w="1676400" h="1612900">
                <a:moveTo>
                  <a:pt x="0" y="0"/>
                </a:moveTo>
                <a:lnTo>
                  <a:pt x="1676400" y="0"/>
                </a:lnTo>
                <a:lnTo>
                  <a:pt x="1676400" y="1612900"/>
                </a:lnTo>
                <a:lnTo>
                  <a:pt x="0" y="1612900"/>
                </a:lnTo>
                <a:lnTo>
                  <a:pt x="0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450" y="209550"/>
            <a:ext cx="1676400" cy="1612900"/>
          </a:xfrm>
          <a:custGeom>
            <a:avLst/>
            <a:gdLst/>
            <a:ahLst/>
            <a:cxnLst/>
            <a:rect l="l" t="t" r="r" b="b"/>
            <a:pathLst>
              <a:path w="1676400" h="1612900">
                <a:moveTo>
                  <a:pt x="0" y="0"/>
                </a:moveTo>
                <a:lnTo>
                  <a:pt x="1676400" y="0"/>
                </a:lnTo>
                <a:lnTo>
                  <a:pt x="1676400" y="1612900"/>
                </a:lnTo>
                <a:lnTo>
                  <a:pt x="0" y="1612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6150" y="4629150"/>
            <a:ext cx="1888866" cy="834779"/>
          </a:xfrm>
          <a:custGeom>
            <a:avLst/>
            <a:gdLst/>
            <a:ahLst/>
            <a:cxnLst/>
            <a:rect l="l" t="t" r="r" b="b"/>
            <a:pathLst>
              <a:path w="1888866" h="834779">
                <a:moveTo>
                  <a:pt x="0" y="0"/>
                </a:moveTo>
                <a:lnTo>
                  <a:pt x="1888866" y="834779"/>
                </a:lnTo>
              </a:path>
            </a:pathLst>
          </a:custGeom>
          <a:ln w="12700">
            <a:solidFill>
              <a:srgbClr val="2381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66150" y="4171950"/>
            <a:ext cx="1816210" cy="454504"/>
          </a:xfrm>
          <a:custGeom>
            <a:avLst/>
            <a:gdLst/>
            <a:ahLst/>
            <a:cxnLst/>
            <a:rect l="l" t="t" r="r" b="b"/>
            <a:pathLst>
              <a:path w="1816210" h="454504">
                <a:moveTo>
                  <a:pt x="0" y="454504"/>
                </a:moveTo>
                <a:lnTo>
                  <a:pt x="1816210" y="0"/>
                </a:lnTo>
              </a:path>
            </a:pathLst>
          </a:custGeom>
          <a:ln w="12700">
            <a:solidFill>
              <a:srgbClr val="2381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09012" y="4138596"/>
            <a:ext cx="2348865" cy="535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10" dirty="0">
                <a:latin typeface="Tw Cen MT"/>
                <a:cs typeface="Tw Cen MT"/>
              </a:rPr>
              <a:t>n</a:t>
            </a:r>
            <a:r>
              <a:rPr sz="1800" spc="0" dirty="0">
                <a:latin typeface="Tw Cen MT"/>
                <a:cs typeface="Tw Cen MT"/>
              </a:rPr>
              <a:t>f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10" dirty="0">
                <a:latin typeface="Tw Cen MT"/>
                <a:cs typeface="Tw Cen MT"/>
              </a:rPr>
              <a:t>n</a:t>
            </a:r>
            <a:r>
              <a:rPr sz="1800" spc="-5" dirty="0">
                <a:latin typeface="Tw Cen MT"/>
                <a:cs typeface="Tw Cen MT"/>
              </a:rPr>
              <a:t>iba</a:t>
            </a:r>
            <a:r>
              <a:rPr sz="1800" spc="0" dirty="0">
                <a:latin typeface="Tw Cen MT"/>
                <a:cs typeface="Tw Cen MT"/>
              </a:rPr>
              <a:t>n</a:t>
            </a:r>
            <a:r>
              <a:rPr sz="1800" spc="-10" dirty="0">
                <a:latin typeface="Tw Cen MT"/>
                <a:cs typeface="Tw Cen MT"/>
              </a:rPr>
              <a:t>d</a:t>
            </a:r>
            <a:endParaRPr sz="1800">
              <a:latin typeface="Tw Cen MT"/>
              <a:cs typeface="Tw Cen MT"/>
            </a:endParaRPr>
          </a:p>
          <a:p>
            <a:pPr marR="12700" algn="r">
              <a:lnSpc>
                <a:spcPts val="1925"/>
              </a:lnSpc>
            </a:pPr>
            <a:r>
              <a:rPr sz="1800" spc="-2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Tw Cen MT"/>
                <a:cs typeface="Tw Cen MT"/>
              </a:rPr>
              <a:t>FS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37374" y="5013589"/>
            <a:ext cx="1217930" cy="290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Tw Cen MT"/>
                <a:cs typeface="Tw Cen MT"/>
              </a:rPr>
              <a:t>10</a:t>
            </a:r>
            <a:r>
              <a:rPr sz="1800" spc="-10" dirty="0">
                <a:latin typeface="Tw Cen MT"/>
                <a:cs typeface="Tw Cen MT"/>
              </a:rPr>
              <a:t>g</a:t>
            </a:r>
            <a:r>
              <a:rPr sz="1800" spc="1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e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hern</a:t>
            </a:r>
            <a:r>
              <a:rPr sz="1800" spc="-10" dirty="0">
                <a:latin typeface="Tw Cen MT"/>
                <a:cs typeface="Tw Cen MT"/>
              </a:rPr>
              <a:t>et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1868" y="3125749"/>
            <a:ext cx="1739900" cy="575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1800" spc="-100" dirty="0">
                <a:latin typeface="Tw Cen MT"/>
                <a:cs typeface="Tw Cen MT"/>
              </a:rPr>
              <a:t>R</a:t>
            </a:r>
            <a:r>
              <a:rPr sz="1800" spc="-10" dirty="0">
                <a:latin typeface="Tw Cen MT"/>
                <a:cs typeface="Tw Cen MT"/>
              </a:rPr>
              <a:t>e</a:t>
            </a:r>
            <a:r>
              <a:rPr sz="1800" spc="-5" dirty="0">
                <a:latin typeface="Tw Cen MT"/>
                <a:cs typeface="Tw Cen MT"/>
              </a:rPr>
              <a:t>ad</a:t>
            </a:r>
            <a:r>
              <a:rPr sz="1800" spc="0" dirty="0">
                <a:latin typeface="Tw Cen MT"/>
                <a:cs typeface="Tw Cen MT"/>
              </a:rPr>
              <a:t>: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D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s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5" dirty="0">
                <a:latin typeface="Tw Cen MT"/>
                <a:cs typeface="Tw Cen MT"/>
              </a:rPr>
              <a:t>b</a:t>
            </a:r>
            <a:r>
              <a:rPr sz="1800" spc="0" dirty="0">
                <a:latin typeface="Tw Cen MT"/>
                <a:cs typeface="Tw Cen MT"/>
              </a:rPr>
              <a:t>u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-10" dirty="0">
                <a:latin typeface="Tw Cen MT"/>
                <a:cs typeface="Tw Cen MT"/>
              </a:rPr>
              <a:t>ed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10" dirty="0">
                <a:latin typeface="Tw Cen MT"/>
                <a:cs typeface="Tw Cen MT"/>
              </a:rPr>
              <a:t>P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n</a:t>
            </a:r>
            <a:r>
              <a:rPr sz="1800" spc="-5" dirty="0">
                <a:latin typeface="Tw Cen MT"/>
                <a:cs typeface="Tw Cen MT"/>
              </a:rPr>
              <a:t>da</a:t>
            </a:r>
            <a:r>
              <a:rPr sz="1800" spc="0" dirty="0">
                <a:latin typeface="Tw Cen MT"/>
                <a:cs typeface="Tw Cen MT"/>
              </a:rPr>
              <a:t>s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Da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fr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spc="-15" dirty="0">
                <a:latin typeface="Tw Cen MT"/>
                <a:cs typeface="Tw Cen MT"/>
              </a:rPr>
              <a:t>me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52596" y="3100716"/>
            <a:ext cx="1676400" cy="569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w Cen MT"/>
                <a:cs typeface="Tw Cen MT"/>
              </a:rPr>
              <a:t>S</a:t>
            </a:r>
            <a:r>
              <a:rPr sz="1800" spc="0" dirty="0">
                <a:latin typeface="Tw Cen MT"/>
                <a:cs typeface="Tw Cen MT"/>
              </a:rPr>
              <a:t>u</a:t>
            </a:r>
            <a:r>
              <a:rPr sz="1800" spc="-5" dirty="0">
                <a:latin typeface="Tw Cen MT"/>
                <a:cs typeface="Tw Cen MT"/>
              </a:rPr>
              <a:t>pp</a:t>
            </a:r>
            <a:r>
              <a:rPr sz="1800" spc="0" dirty="0">
                <a:latin typeface="Tw Cen MT"/>
                <a:cs typeface="Tw Cen MT"/>
              </a:rPr>
              <a:t>or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s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spc="-5" dirty="0">
                <a:latin typeface="Tw Cen MT"/>
                <a:cs typeface="Tw Cen MT"/>
              </a:rPr>
              <a:t>Ka</a:t>
            </a:r>
            <a:r>
              <a:rPr sz="1800" spc="-10" dirty="0">
                <a:latin typeface="Tw Cen MT"/>
                <a:cs typeface="Tw Cen MT"/>
              </a:rPr>
              <a:t>f</a:t>
            </a:r>
            <a:r>
              <a:rPr sz="1800" spc="0" dirty="0">
                <a:latin typeface="Tw Cen MT"/>
                <a:cs typeface="Tw Cen MT"/>
              </a:rPr>
              <a:t>k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,</a:t>
            </a:r>
            <a:r>
              <a:rPr sz="1800" spc="-9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F</a:t>
            </a:r>
            <a:r>
              <a:rPr sz="1800" spc="5" dirty="0">
                <a:latin typeface="Tw Cen MT"/>
                <a:cs typeface="Tw Cen MT"/>
              </a:rPr>
              <a:t>l</a:t>
            </a:r>
            <a:r>
              <a:rPr sz="1800" spc="0" dirty="0">
                <a:latin typeface="Tw Cen MT"/>
                <a:cs typeface="Tw Cen MT"/>
              </a:rPr>
              <a:t>u</a:t>
            </a:r>
            <a:r>
              <a:rPr sz="1800" spc="-20" dirty="0">
                <a:latin typeface="Tw Cen MT"/>
                <a:cs typeface="Tw Cen MT"/>
              </a:rPr>
              <a:t>m</a:t>
            </a:r>
            <a:r>
              <a:rPr sz="1800" spc="0" dirty="0">
                <a:latin typeface="Tw Cen MT"/>
                <a:cs typeface="Tw Cen MT"/>
              </a:rPr>
              <a:t>e s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nks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445750" y="5797550"/>
            <a:ext cx="1612900" cy="647700"/>
          </a:xfrm>
          <a:custGeom>
            <a:avLst/>
            <a:gdLst/>
            <a:ahLst/>
            <a:cxnLst/>
            <a:rect l="l" t="t" r="r" b="b"/>
            <a:pathLst>
              <a:path w="1612900" h="647700">
                <a:moveTo>
                  <a:pt x="0" y="0"/>
                </a:moveTo>
                <a:lnTo>
                  <a:pt x="1612900" y="0"/>
                </a:lnTo>
                <a:lnTo>
                  <a:pt x="16129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45750" y="5797550"/>
            <a:ext cx="1612900" cy="647700"/>
          </a:xfrm>
          <a:custGeom>
            <a:avLst/>
            <a:gdLst/>
            <a:ahLst/>
            <a:cxnLst/>
            <a:rect l="l" t="t" r="r" b="b"/>
            <a:pathLst>
              <a:path w="1612900" h="647700">
                <a:moveTo>
                  <a:pt x="0" y="0"/>
                </a:moveTo>
                <a:lnTo>
                  <a:pt x="1612900" y="0"/>
                </a:lnTo>
                <a:lnTo>
                  <a:pt x="16129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1812" y="860304"/>
            <a:ext cx="1509395" cy="849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80" algn="ctr">
              <a:lnSpc>
                <a:spcPct val="100000"/>
              </a:lnSpc>
            </a:pPr>
            <a:r>
              <a:rPr sz="1800" spc="-10" dirty="0">
                <a:latin typeface="Tw Cen MT"/>
                <a:cs typeface="Tw Cen MT"/>
              </a:rPr>
              <a:t>S</a:t>
            </a:r>
            <a:r>
              <a:rPr sz="1800" spc="-5" dirty="0">
                <a:latin typeface="Tw Cen MT"/>
                <a:cs typeface="Tw Cen MT"/>
              </a:rPr>
              <a:t>pa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-10" dirty="0">
                <a:latin typeface="Tw Cen MT"/>
                <a:cs typeface="Tw Cen MT"/>
              </a:rPr>
              <a:t>k</a:t>
            </a:r>
            <a:r>
              <a:rPr sz="1800" spc="10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R</a:t>
            </a:r>
            <a:endParaRPr sz="1800">
              <a:latin typeface="Tw Cen MT"/>
              <a:cs typeface="Tw Cen MT"/>
            </a:endParaRPr>
          </a:p>
          <a:p>
            <a:pPr>
              <a:lnSpc>
                <a:spcPts val="550"/>
              </a:lnSpc>
              <a:spcBef>
                <a:spcPts val="33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-15" dirty="0">
                <a:latin typeface="Tw Cen MT"/>
                <a:cs typeface="Tw Cen MT"/>
              </a:rPr>
              <a:t>v</a:t>
            </a:r>
            <a:r>
              <a:rPr sz="1600" spc="5" dirty="0">
                <a:latin typeface="Tw Cen MT"/>
                <a:cs typeface="Tw Cen MT"/>
              </a:rPr>
              <a:t>a</a:t>
            </a:r>
            <a:r>
              <a:rPr sz="1600" spc="45" dirty="0">
                <a:latin typeface="Tw Cen MT"/>
                <a:cs typeface="Tw Cen MT"/>
              </a:rPr>
              <a:t>il</a:t>
            </a:r>
            <a:r>
              <a:rPr sz="1600" spc="5" dirty="0">
                <a:latin typeface="Tw Cen MT"/>
                <a:cs typeface="Tw Cen MT"/>
              </a:rPr>
              <a:t>ab</a:t>
            </a:r>
            <a:r>
              <a:rPr sz="1600" spc="45" dirty="0">
                <a:latin typeface="Tw Cen MT"/>
                <a:cs typeface="Tw Cen MT"/>
              </a:rPr>
              <a:t>l</a:t>
            </a:r>
            <a:r>
              <a:rPr sz="1600" spc="0" dirty="0">
                <a:latin typeface="Tw Cen MT"/>
                <a:cs typeface="Tw Cen MT"/>
              </a:rPr>
              <a:t>e</a:t>
            </a:r>
            <a:endParaRPr sz="1600">
              <a:latin typeface="Tw Cen MT"/>
              <a:cs typeface="Tw Cen MT"/>
            </a:endParaRPr>
          </a:p>
          <a:p>
            <a:pPr marL="12700">
              <a:lnSpc>
                <a:spcPts val="1900"/>
              </a:lnSpc>
            </a:pPr>
            <a:r>
              <a:rPr sz="1600" spc="-35" dirty="0">
                <a:latin typeface="Tw Cen MT"/>
                <a:cs typeface="Tw Cen MT"/>
              </a:rPr>
              <a:t>s</a:t>
            </a:r>
            <a:r>
              <a:rPr sz="1600" spc="-40" dirty="0">
                <a:latin typeface="Tw Cen MT"/>
                <a:cs typeface="Tw Cen MT"/>
              </a:rPr>
              <a:t>t</a:t>
            </a:r>
            <a:r>
              <a:rPr sz="1600" spc="5" dirty="0">
                <a:latin typeface="Tw Cen MT"/>
                <a:cs typeface="Tw Cen MT"/>
              </a:rPr>
              <a:t>a</a:t>
            </a:r>
            <a:r>
              <a:rPr sz="1600" spc="-35" dirty="0">
                <a:latin typeface="Tw Cen MT"/>
                <a:cs typeface="Tw Cen MT"/>
              </a:rPr>
              <a:t>r</a:t>
            </a:r>
            <a:r>
              <a:rPr sz="1600" spc="-40" dirty="0">
                <a:latin typeface="Tw Cen MT"/>
                <a:cs typeface="Tw Cen MT"/>
              </a:rPr>
              <a:t>t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15" dirty="0">
                <a:latin typeface="Tw Cen MT"/>
                <a:cs typeface="Tw Cen MT"/>
              </a:rPr>
              <a:t>n</a:t>
            </a:r>
            <a:r>
              <a:rPr sz="1600" spc="-10" dirty="0">
                <a:latin typeface="Tw Cen MT"/>
                <a:cs typeface="Tw Cen MT"/>
              </a:rPr>
              <a:t>g</a:t>
            </a:r>
            <a:r>
              <a:rPr sz="1600" spc="75" dirty="0">
                <a:latin typeface="Tw Cen MT"/>
                <a:cs typeface="Tw Cen MT"/>
              </a:rPr>
              <a:t> </a:t>
            </a:r>
            <a:r>
              <a:rPr sz="1600" spc="-10" dirty="0">
                <a:latin typeface="Tw Cen MT"/>
                <a:cs typeface="Tw Cen MT"/>
              </a:rPr>
              <a:t>S</a:t>
            </a:r>
            <a:r>
              <a:rPr sz="1600" spc="5" dirty="0">
                <a:latin typeface="Tw Cen MT"/>
                <a:cs typeface="Tw Cen MT"/>
              </a:rPr>
              <a:t>pa</a:t>
            </a:r>
            <a:r>
              <a:rPr sz="1600" spc="-35" dirty="0">
                <a:latin typeface="Tw Cen MT"/>
                <a:cs typeface="Tw Cen MT"/>
              </a:rPr>
              <a:t>r</a:t>
            </a:r>
            <a:r>
              <a:rPr sz="1600" spc="-10" dirty="0">
                <a:latin typeface="Tw Cen MT"/>
                <a:cs typeface="Tw Cen MT"/>
              </a:rPr>
              <a:t>k</a:t>
            </a:r>
            <a:r>
              <a:rPr sz="1600" spc="55" dirty="0">
                <a:latin typeface="Tw Cen MT"/>
                <a:cs typeface="Tw Cen MT"/>
              </a:rPr>
              <a:t> </a:t>
            </a:r>
            <a:r>
              <a:rPr sz="1600" spc="5" dirty="0">
                <a:latin typeface="Tw Cen MT"/>
                <a:cs typeface="Tw Cen MT"/>
              </a:rPr>
              <a:t>1</a:t>
            </a:r>
            <a:r>
              <a:rPr sz="1600" spc="45" dirty="0">
                <a:latin typeface="Tw Cen MT"/>
                <a:cs typeface="Tw Cen MT"/>
              </a:rPr>
              <a:t>.</a:t>
            </a:r>
            <a:r>
              <a:rPr sz="1600" spc="-10" dirty="0">
                <a:latin typeface="Tw Cen MT"/>
                <a:cs typeface="Tw Cen MT"/>
              </a:rPr>
              <a:t>5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34555" y="5962870"/>
            <a:ext cx="1002030" cy="290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Ca</a:t>
            </a:r>
            <a:r>
              <a:rPr sz="1800" spc="0" dirty="0">
                <a:solidFill>
                  <a:srgbClr val="FFFFFF"/>
                </a:solidFill>
                <a:latin typeface="Tw Cen MT"/>
                <a:cs typeface="Tw Cen MT"/>
              </a:rPr>
              <a:t>ss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800" spc="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98340" y="6244142"/>
            <a:ext cx="183324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30" dirty="0">
                <a:solidFill>
                  <a:srgbClr val="FF0000"/>
                </a:solidFill>
                <a:latin typeface="Tw Cen MT"/>
                <a:cs typeface="Tw Cen MT"/>
              </a:rPr>
              <a:t>U</a:t>
            </a:r>
            <a:r>
              <a:rPr sz="1600" spc="-35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1600" spc="0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1600" spc="-4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w Cen MT"/>
                <a:cs typeface="Tw Cen MT"/>
              </a:rPr>
              <a:t>on</a:t>
            </a:r>
            <a:r>
              <a:rPr sz="1600" spc="5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600" spc="30" dirty="0">
                <a:solidFill>
                  <a:srgbClr val="FF0000"/>
                </a:solidFill>
                <a:latin typeface="Tw Cen MT"/>
                <a:cs typeface="Tw Cen MT"/>
              </a:rPr>
              <a:t>H</a:t>
            </a:r>
            <a:r>
              <a:rPr sz="1600" spc="5" dirty="0">
                <a:solidFill>
                  <a:srgbClr val="FF0000"/>
                </a:solidFill>
                <a:latin typeface="Tw Cen MT"/>
                <a:cs typeface="Tw Cen MT"/>
              </a:rPr>
              <a:t>ad</a:t>
            </a:r>
            <a:r>
              <a:rPr sz="1600" spc="-10" dirty="0">
                <a:solidFill>
                  <a:srgbClr val="FF0000"/>
                </a:solidFill>
                <a:latin typeface="Tw Cen MT"/>
                <a:cs typeface="Tw Cen MT"/>
              </a:rPr>
              <a:t>oop</a:t>
            </a:r>
            <a:r>
              <a:rPr sz="1600" spc="-12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Tw Cen MT"/>
                <a:cs typeface="Tw Cen MT"/>
              </a:rPr>
              <a:t>c</a:t>
            </a:r>
            <a:r>
              <a:rPr sz="1600" spc="45" dirty="0">
                <a:solidFill>
                  <a:srgbClr val="FF0000"/>
                </a:solidFill>
                <a:latin typeface="Tw Cen MT"/>
                <a:cs typeface="Tw Cen MT"/>
              </a:rPr>
              <a:t>l</a:t>
            </a:r>
            <a:r>
              <a:rPr sz="1600" spc="-15" dirty="0">
                <a:solidFill>
                  <a:srgbClr val="FF0000"/>
                </a:solidFill>
                <a:latin typeface="Tw Cen MT"/>
                <a:cs typeface="Tw Cen MT"/>
              </a:rPr>
              <a:t>u</a:t>
            </a:r>
            <a:r>
              <a:rPr sz="1600" spc="-35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1600" spc="-40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1600" spc="0" dirty="0">
                <a:solidFill>
                  <a:srgbClr val="FF0000"/>
                </a:solidFill>
                <a:latin typeface="Tw Cen MT"/>
                <a:cs typeface="Tw Cen MT"/>
              </a:rPr>
              <a:t>er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31080" y="124310"/>
            <a:ext cx="3530600" cy="290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0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1800" spc="-10" dirty="0">
                <a:solidFill>
                  <a:srgbClr val="FF0000"/>
                </a:solidFill>
                <a:latin typeface="Tw Cen MT"/>
                <a:cs typeface="Tw Cen MT"/>
              </a:rPr>
              <a:t>ed</a:t>
            </a:r>
            <a:r>
              <a:rPr sz="1800" spc="1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w Cen MT"/>
                <a:cs typeface="Tw Cen MT"/>
              </a:rPr>
              <a:t>c</a:t>
            </a:r>
            <a:r>
              <a:rPr sz="1800" spc="0" dirty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r>
              <a:rPr sz="1800" spc="5" dirty="0">
                <a:solidFill>
                  <a:srgbClr val="FF0000"/>
                </a:solidFill>
                <a:latin typeface="Tw Cen MT"/>
                <a:cs typeface="Tw Cen MT"/>
              </a:rPr>
              <a:t>l</a:t>
            </a:r>
            <a:r>
              <a:rPr sz="1800" spc="0" dirty="0">
                <a:solidFill>
                  <a:srgbClr val="FF0000"/>
                </a:solidFill>
                <a:latin typeface="Tw Cen MT"/>
                <a:cs typeface="Tw Cen MT"/>
              </a:rPr>
              <a:t>or:</a:t>
            </a:r>
            <a:r>
              <a:rPr sz="1800" spc="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1800" spc="-5" dirty="0">
                <a:solidFill>
                  <a:srgbClr val="FF0000"/>
                </a:solidFill>
                <a:latin typeface="Tw Cen MT"/>
                <a:cs typeface="Tw Cen MT"/>
              </a:rPr>
              <a:t>p</a:t>
            </a:r>
            <a:r>
              <a:rPr sz="1800" spc="-10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1800" spc="-5" dirty="0">
                <a:solidFill>
                  <a:srgbClr val="FF0000"/>
                </a:solidFill>
                <a:latin typeface="Tw Cen MT"/>
                <a:cs typeface="Tw Cen MT"/>
              </a:rPr>
              <a:t>c</a:t>
            </a:r>
            <a:r>
              <a:rPr sz="1800" spc="5" dirty="0">
                <a:solidFill>
                  <a:srgbClr val="FF000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FF0000"/>
                </a:solidFill>
                <a:latin typeface="Tw Cen MT"/>
                <a:cs typeface="Tw Cen MT"/>
              </a:rPr>
              <a:t>f</a:t>
            </a:r>
            <a:r>
              <a:rPr sz="1800" spc="5" dirty="0">
                <a:solidFill>
                  <a:srgbClr val="FF0000"/>
                </a:solidFill>
                <a:latin typeface="Tw Cen MT"/>
                <a:cs typeface="Tw Cen MT"/>
              </a:rPr>
              <a:t>i</a:t>
            </a:r>
            <a:r>
              <a:rPr sz="1800" spc="-10" dirty="0">
                <a:solidFill>
                  <a:srgbClr val="FF0000"/>
                </a:solidFill>
                <a:latin typeface="Tw Cen MT"/>
                <a:cs typeface="Tw Cen MT"/>
              </a:rPr>
              <a:t>c</a:t>
            </a:r>
            <a:r>
              <a:rPr sz="1800" spc="1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FF0000"/>
                </a:solidFill>
                <a:latin typeface="Tw Cen MT"/>
                <a:cs typeface="Tw Cen MT"/>
              </a:rPr>
              <a:t>o Pr</a:t>
            </a:r>
            <a:r>
              <a:rPr sz="1800" spc="5" dirty="0">
                <a:solidFill>
                  <a:srgbClr val="FF000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FF0000"/>
                </a:solidFill>
                <a:latin typeface="Tw Cen MT"/>
                <a:cs typeface="Tw Cen MT"/>
              </a:rPr>
              <a:t>n</a:t>
            </a:r>
            <a:r>
              <a:rPr sz="1800" spc="-5" dirty="0">
                <a:solidFill>
                  <a:srgbClr val="FF0000"/>
                </a:solidFill>
                <a:latin typeface="Tw Cen MT"/>
                <a:cs typeface="Tw Cen MT"/>
              </a:rPr>
              <a:t>c</a:t>
            </a:r>
            <a:r>
              <a:rPr sz="1800" spc="-10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1800" spc="5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1800" spc="-10" dirty="0">
                <a:solidFill>
                  <a:srgbClr val="FF0000"/>
                </a:solidFill>
                <a:latin typeface="Tw Cen MT"/>
                <a:cs typeface="Tw Cen MT"/>
              </a:rPr>
              <a:t>on</a:t>
            </a:r>
            <a:r>
              <a:rPr sz="1800" spc="-9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w Cen MT"/>
                <a:cs typeface="Tw Cen MT"/>
              </a:rPr>
              <a:t>c</a:t>
            </a:r>
            <a:r>
              <a:rPr sz="1800" spc="5" dirty="0">
                <a:solidFill>
                  <a:srgbClr val="FF0000"/>
                </a:solidFill>
                <a:latin typeface="Tw Cen MT"/>
                <a:cs typeface="Tw Cen MT"/>
              </a:rPr>
              <a:t>l</a:t>
            </a:r>
            <a:r>
              <a:rPr sz="1800" spc="0" dirty="0">
                <a:solidFill>
                  <a:srgbClr val="FF0000"/>
                </a:solidFill>
                <a:latin typeface="Tw Cen MT"/>
                <a:cs typeface="Tw Cen MT"/>
              </a:rPr>
              <a:t>us</a:t>
            </a:r>
            <a:r>
              <a:rPr sz="1800" spc="5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FF0000"/>
                </a:solidFill>
                <a:latin typeface="Tw Cen MT"/>
                <a:cs typeface="Tw Cen MT"/>
              </a:rPr>
              <a:t>ers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10461" y="6472563"/>
            <a:ext cx="4375150" cy="319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spc="-45" dirty="0">
                <a:latin typeface="Tw Cen MT"/>
                <a:cs typeface="Tw Cen MT"/>
              </a:rPr>
              <a:t>h</a:t>
            </a:r>
            <a:r>
              <a:rPr sz="1000" spc="20" dirty="0">
                <a:latin typeface="Tw Cen MT"/>
                <a:cs typeface="Tw Cen MT"/>
              </a:rPr>
              <a:t>tt</a:t>
            </a:r>
            <a:r>
              <a:rPr sz="1000" spc="35" dirty="0">
                <a:latin typeface="Tw Cen MT"/>
                <a:cs typeface="Tw Cen MT"/>
              </a:rPr>
              <a:t>p</a:t>
            </a:r>
            <a:r>
              <a:rPr sz="1000" spc="-35" dirty="0">
                <a:latin typeface="Tw Cen MT"/>
                <a:cs typeface="Tw Cen MT"/>
              </a:rPr>
              <a:t>s</a:t>
            </a:r>
            <a:r>
              <a:rPr sz="1000" spc="-20" dirty="0">
                <a:latin typeface="Tw Cen MT"/>
                <a:cs typeface="Tw Cen MT"/>
              </a:rPr>
              <a:t>:</a:t>
            </a:r>
            <a:r>
              <a:rPr sz="1000" spc="0" dirty="0">
                <a:latin typeface="Tw Cen MT"/>
                <a:cs typeface="Tw Cen MT"/>
              </a:rPr>
              <a:t>//</a:t>
            </a:r>
            <a:r>
              <a:rPr sz="1000" spc="20" dirty="0">
                <a:latin typeface="Tw Cen MT"/>
                <a:cs typeface="Tw Cen MT"/>
                <a:hlinkClick r:id="rId3"/>
              </a:rPr>
              <a:t>www</a:t>
            </a:r>
            <a:r>
              <a:rPr sz="1000" spc="-20" dirty="0">
                <a:latin typeface="Tw Cen MT"/>
                <a:cs typeface="Tw Cen MT"/>
                <a:hlinkClick r:id="rId3"/>
              </a:rPr>
              <a:t>.</a:t>
            </a:r>
            <a:r>
              <a:rPr sz="1000" spc="35" dirty="0">
                <a:latin typeface="Tw Cen MT"/>
                <a:cs typeface="Tw Cen MT"/>
                <a:hlinkClick r:id="rId3"/>
              </a:rPr>
              <a:t>p</a:t>
            </a:r>
            <a:r>
              <a:rPr sz="1000" spc="-35" dirty="0">
                <a:latin typeface="Tw Cen MT"/>
                <a:cs typeface="Tw Cen MT"/>
                <a:hlinkClick r:id="rId3"/>
              </a:rPr>
              <a:t>r</a:t>
            </a:r>
            <a:r>
              <a:rPr sz="1000" spc="-20" dirty="0">
                <a:latin typeface="Tw Cen MT"/>
                <a:cs typeface="Tw Cen MT"/>
                <a:hlinkClick r:id="rId3"/>
              </a:rPr>
              <a:t>i</a:t>
            </a:r>
            <a:r>
              <a:rPr sz="1000" spc="-45" dirty="0">
                <a:latin typeface="Tw Cen MT"/>
                <a:cs typeface="Tw Cen MT"/>
                <a:hlinkClick r:id="rId3"/>
              </a:rPr>
              <a:t>n</a:t>
            </a:r>
            <a:r>
              <a:rPr sz="1000" spc="10" dirty="0">
                <a:latin typeface="Tw Cen MT"/>
                <a:cs typeface="Tw Cen MT"/>
                <a:hlinkClick r:id="rId3"/>
              </a:rPr>
              <a:t>c</a:t>
            </a:r>
            <a:r>
              <a:rPr sz="1000" spc="-5" dirty="0">
                <a:latin typeface="Tw Cen MT"/>
                <a:cs typeface="Tw Cen MT"/>
                <a:hlinkClick r:id="rId3"/>
              </a:rPr>
              <a:t>e</a:t>
            </a:r>
            <a:r>
              <a:rPr sz="1000" spc="20" dirty="0">
                <a:latin typeface="Tw Cen MT"/>
                <a:cs typeface="Tw Cen MT"/>
                <a:hlinkClick r:id="rId3"/>
              </a:rPr>
              <a:t>t</a:t>
            </a:r>
            <a:r>
              <a:rPr sz="1000" spc="-5" dirty="0">
                <a:latin typeface="Tw Cen MT"/>
                <a:cs typeface="Tw Cen MT"/>
                <a:hlinkClick r:id="rId3"/>
              </a:rPr>
              <a:t>o</a:t>
            </a:r>
            <a:r>
              <a:rPr sz="1000" spc="-45" dirty="0">
                <a:latin typeface="Tw Cen MT"/>
                <a:cs typeface="Tw Cen MT"/>
                <a:hlinkClick r:id="rId3"/>
              </a:rPr>
              <a:t>n</a:t>
            </a:r>
            <a:r>
              <a:rPr sz="1000" spc="-20" dirty="0">
                <a:latin typeface="Tw Cen MT"/>
                <a:cs typeface="Tw Cen MT"/>
                <a:hlinkClick r:id="rId3"/>
              </a:rPr>
              <a:t>.</a:t>
            </a:r>
            <a:r>
              <a:rPr sz="1000" spc="-5" dirty="0">
                <a:latin typeface="Tw Cen MT"/>
                <a:cs typeface="Tw Cen MT"/>
                <a:hlinkClick r:id="rId3"/>
              </a:rPr>
              <a:t>e</a:t>
            </a:r>
            <a:r>
              <a:rPr sz="1000" spc="35" dirty="0">
                <a:latin typeface="Tw Cen MT"/>
                <a:cs typeface="Tw Cen MT"/>
                <a:hlinkClick r:id="rId3"/>
              </a:rPr>
              <a:t>d</a:t>
            </a:r>
            <a:r>
              <a:rPr sz="1000" spc="-45" dirty="0">
                <a:latin typeface="Tw Cen MT"/>
                <a:cs typeface="Tw Cen MT"/>
                <a:hlinkClick r:id="rId3"/>
              </a:rPr>
              <a:t>u</a:t>
            </a:r>
            <a:r>
              <a:rPr sz="1000" spc="0" dirty="0">
                <a:latin typeface="Tw Cen MT"/>
                <a:cs typeface="Tw Cen MT"/>
                <a:hlinkClick r:id="rId3"/>
              </a:rPr>
              <a:t>/</a:t>
            </a:r>
            <a:r>
              <a:rPr sz="1000" spc="-35" dirty="0">
                <a:latin typeface="Tw Cen MT"/>
                <a:cs typeface="Tw Cen MT"/>
                <a:hlinkClick r:id="rId3"/>
              </a:rPr>
              <a:t>r</a:t>
            </a:r>
            <a:r>
              <a:rPr sz="1000" spc="0" dirty="0">
                <a:latin typeface="Tw Cen MT"/>
                <a:cs typeface="Tw Cen MT"/>
                <a:hlinkClick r:id="rId3"/>
              </a:rPr>
              <a:t>e</a:t>
            </a:r>
            <a:r>
              <a:rPr sz="1000" spc="-35" dirty="0">
                <a:latin typeface="Tw Cen MT"/>
                <a:cs typeface="Tw Cen MT"/>
                <a:hlinkClick r:id="rId3"/>
              </a:rPr>
              <a:t>s</a:t>
            </a:r>
            <a:r>
              <a:rPr sz="1000" spc="-5" dirty="0">
                <a:latin typeface="Tw Cen MT"/>
                <a:cs typeface="Tw Cen MT"/>
                <a:hlinkClick r:id="rId3"/>
              </a:rPr>
              <a:t>e</a:t>
            </a:r>
            <a:r>
              <a:rPr sz="1000" spc="35" dirty="0">
                <a:latin typeface="Tw Cen MT"/>
                <a:cs typeface="Tw Cen MT"/>
                <a:hlinkClick r:id="rId3"/>
              </a:rPr>
              <a:t>a</a:t>
            </a:r>
            <a:r>
              <a:rPr sz="1000" spc="-35" dirty="0">
                <a:latin typeface="Tw Cen MT"/>
                <a:cs typeface="Tw Cen MT"/>
                <a:hlinkClick r:id="rId3"/>
              </a:rPr>
              <a:t>r</a:t>
            </a:r>
            <a:r>
              <a:rPr sz="1000" spc="10" dirty="0">
                <a:latin typeface="Tw Cen MT"/>
                <a:cs typeface="Tw Cen MT"/>
                <a:hlinkClick r:id="rId3"/>
              </a:rPr>
              <a:t>c</a:t>
            </a:r>
            <a:r>
              <a:rPr sz="1000" spc="-45" dirty="0">
                <a:latin typeface="Tw Cen MT"/>
                <a:cs typeface="Tw Cen MT"/>
                <a:hlinkClick r:id="rId3"/>
              </a:rPr>
              <a:t>h</a:t>
            </a:r>
            <a:r>
              <a:rPr sz="1000" spc="10" dirty="0">
                <a:latin typeface="Tw Cen MT"/>
                <a:cs typeface="Tw Cen MT"/>
                <a:hlinkClick r:id="rId3"/>
              </a:rPr>
              <a:t>c</a:t>
            </a:r>
            <a:r>
              <a:rPr sz="1000" spc="-5" dirty="0">
                <a:latin typeface="Tw Cen MT"/>
                <a:cs typeface="Tw Cen MT"/>
                <a:hlinkClick r:id="rId3"/>
              </a:rPr>
              <a:t>o</a:t>
            </a:r>
            <a:r>
              <a:rPr sz="1000" spc="20" dirty="0">
                <a:latin typeface="Tw Cen MT"/>
                <a:cs typeface="Tw Cen MT"/>
                <a:hlinkClick r:id="rId3"/>
              </a:rPr>
              <a:t>m</a:t>
            </a:r>
            <a:r>
              <a:rPr sz="1000" spc="35" dirty="0">
                <a:latin typeface="Tw Cen MT"/>
                <a:cs typeface="Tw Cen MT"/>
                <a:hlinkClick r:id="rId3"/>
              </a:rPr>
              <a:t>p</a:t>
            </a:r>
            <a:r>
              <a:rPr sz="1000" spc="-45" dirty="0">
                <a:latin typeface="Tw Cen MT"/>
                <a:cs typeface="Tw Cen MT"/>
                <a:hlinkClick r:id="rId3"/>
              </a:rPr>
              <a:t>u</a:t>
            </a:r>
            <a:r>
              <a:rPr sz="1000" spc="20" dirty="0">
                <a:latin typeface="Tw Cen MT"/>
                <a:cs typeface="Tw Cen MT"/>
                <a:hlinkClick r:id="rId3"/>
              </a:rPr>
              <a:t>t</a:t>
            </a:r>
            <a:r>
              <a:rPr sz="1000" spc="-20" dirty="0">
                <a:latin typeface="Tw Cen MT"/>
                <a:cs typeface="Tw Cen MT"/>
                <a:hlinkClick r:id="rId3"/>
              </a:rPr>
              <a:t>i</a:t>
            </a:r>
            <a:r>
              <a:rPr sz="1000" spc="-45" dirty="0">
                <a:latin typeface="Tw Cen MT"/>
                <a:cs typeface="Tw Cen MT"/>
                <a:hlinkClick r:id="rId3"/>
              </a:rPr>
              <a:t>n</a:t>
            </a:r>
            <a:r>
              <a:rPr sz="1000" spc="35" dirty="0">
                <a:latin typeface="Tw Cen MT"/>
                <a:cs typeface="Tw Cen MT"/>
                <a:hlinkClick r:id="rId3"/>
              </a:rPr>
              <a:t>g</a:t>
            </a:r>
            <a:r>
              <a:rPr sz="1000" spc="-5" dirty="0">
                <a:latin typeface="Tw Cen MT"/>
                <a:cs typeface="Tw Cen MT"/>
                <a:hlinkClick r:id="rId3"/>
              </a:rPr>
              <a:t>/</a:t>
            </a:r>
            <a:r>
              <a:rPr sz="1000" spc="10" dirty="0">
                <a:latin typeface="Tw Cen MT"/>
                <a:cs typeface="Tw Cen MT"/>
                <a:hlinkClick r:id="rId3"/>
              </a:rPr>
              <a:t>c</a:t>
            </a:r>
            <a:r>
              <a:rPr sz="1000" spc="-5" dirty="0">
                <a:latin typeface="Tw Cen MT"/>
                <a:cs typeface="Tw Cen MT"/>
                <a:hlinkClick r:id="rId3"/>
              </a:rPr>
              <a:t>o</a:t>
            </a:r>
            <a:r>
              <a:rPr sz="1000" spc="20" dirty="0">
                <a:latin typeface="Tw Cen MT"/>
                <a:cs typeface="Tw Cen MT"/>
                <a:hlinkClick r:id="rId3"/>
              </a:rPr>
              <a:t>m</a:t>
            </a:r>
            <a:r>
              <a:rPr sz="1000" spc="35" dirty="0">
                <a:latin typeface="Tw Cen MT"/>
                <a:cs typeface="Tw Cen MT"/>
                <a:hlinkClick r:id="rId3"/>
              </a:rPr>
              <a:t>p</a:t>
            </a:r>
            <a:r>
              <a:rPr sz="1000" spc="-45" dirty="0">
                <a:latin typeface="Tw Cen MT"/>
                <a:cs typeface="Tw Cen MT"/>
                <a:hlinkClick r:id="rId3"/>
              </a:rPr>
              <a:t>u</a:t>
            </a:r>
            <a:r>
              <a:rPr sz="1000" spc="20" dirty="0">
                <a:latin typeface="Tw Cen MT"/>
                <a:cs typeface="Tw Cen MT"/>
                <a:hlinkClick r:id="rId3"/>
              </a:rPr>
              <a:t>t</a:t>
            </a:r>
            <a:r>
              <a:rPr sz="1000" spc="35" dirty="0">
                <a:latin typeface="Tw Cen MT"/>
                <a:cs typeface="Tw Cen MT"/>
                <a:hlinkClick r:id="rId3"/>
              </a:rPr>
              <a:t>a</a:t>
            </a:r>
            <a:r>
              <a:rPr sz="1000" spc="20" dirty="0">
                <a:latin typeface="Tw Cen MT"/>
                <a:cs typeface="Tw Cen MT"/>
                <a:hlinkClick r:id="rId3"/>
              </a:rPr>
              <a:t>t</a:t>
            </a:r>
            <a:r>
              <a:rPr sz="1000" spc="-20" dirty="0">
                <a:latin typeface="Tw Cen MT"/>
                <a:cs typeface="Tw Cen MT"/>
                <a:hlinkClick r:id="rId3"/>
              </a:rPr>
              <a:t>i</a:t>
            </a:r>
            <a:r>
              <a:rPr sz="1000" spc="-5" dirty="0">
                <a:latin typeface="Tw Cen MT"/>
                <a:cs typeface="Tw Cen MT"/>
                <a:hlinkClick r:id="rId3"/>
              </a:rPr>
              <a:t>o</a:t>
            </a:r>
            <a:r>
              <a:rPr sz="1000" spc="-45" dirty="0">
                <a:latin typeface="Tw Cen MT"/>
                <a:cs typeface="Tw Cen MT"/>
                <a:hlinkClick r:id="rId3"/>
              </a:rPr>
              <a:t>n</a:t>
            </a:r>
            <a:r>
              <a:rPr sz="1000" spc="35" dirty="0">
                <a:latin typeface="Tw Cen MT"/>
                <a:cs typeface="Tw Cen MT"/>
                <a:hlinkClick r:id="rId3"/>
              </a:rPr>
              <a:t>a</a:t>
            </a:r>
            <a:r>
              <a:rPr sz="1000" spc="-20" dirty="0">
                <a:latin typeface="Tw Cen MT"/>
                <a:cs typeface="Tw Cen MT"/>
                <a:hlinkClick r:id="rId3"/>
              </a:rPr>
              <a:t>l</a:t>
            </a:r>
            <a:r>
              <a:rPr sz="1000" spc="-35" dirty="0">
                <a:latin typeface="Tw Cen MT"/>
                <a:cs typeface="Tw Cen MT"/>
                <a:hlinkClick r:id="rId3"/>
              </a:rPr>
              <a:t>-</a:t>
            </a:r>
            <a:r>
              <a:rPr sz="1000" spc="-45" dirty="0">
                <a:latin typeface="Tw Cen MT"/>
                <a:cs typeface="Tw Cen MT"/>
                <a:hlinkClick r:id="rId3"/>
              </a:rPr>
              <a:t>h</a:t>
            </a:r>
            <a:r>
              <a:rPr sz="1000" spc="35" dirty="0">
                <a:latin typeface="Tw Cen MT"/>
                <a:cs typeface="Tw Cen MT"/>
                <a:hlinkClick r:id="rId3"/>
              </a:rPr>
              <a:t>a</a:t>
            </a:r>
            <a:r>
              <a:rPr sz="1000" spc="-35" dirty="0">
                <a:latin typeface="Tw Cen MT"/>
                <a:cs typeface="Tw Cen MT"/>
                <a:hlinkClick r:id="rId3"/>
              </a:rPr>
              <a:t>r</a:t>
            </a:r>
            <a:r>
              <a:rPr sz="1000" spc="35" dirty="0">
                <a:latin typeface="Tw Cen MT"/>
                <a:cs typeface="Tw Cen MT"/>
                <a:hlinkClick r:id="rId3"/>
              </a:rPr>
              <a:t>d</a:t>
            </a:r>
            <a:r>
              <a:rPr sz="1000" spc="20" dirty="0">
                <a:latin typeface="Tw Cen MT"/>
                <a:cs typeface="Tw Cen MT"/>
                <a:hlinkClick r:id="rId3"/>
              </a:rPr>
              <a:t>w</a:t>
            </a:r>
            <a:r>
              <a:rPr sz="1000" spc="35" dirty="0">
                <a:latin typeface="Tw Cen MT"/>
                <a:cs typeface="Tw Cen MT"/>
                <a:hlinkClick r:id="rId3"/>
              </a:rPr>
              <a:t>a</a:t>
            </a:r>
            <a:r>
              <a:rPr sz="1000" spc="-35" dirty="0">
                <a:latin typeface="Tw Cen MT"/>
                <a:cs typeface="Tw Cen MT"/>
                <a:hlinkClick r:id="rId3"/>
              </a:rPr>
              <a:t>r</a:t>
            </a:r>
            <a:r>
              <a:rPr sz="1000" spc="0" dirty="0">
                <a:latin typeface="Tw Cen MT"/>
                <a:cs typeface="Tw Cen MT"/>
                <a:hlinkClick r:id="rId3"/>
              </a:rPr>
              <a:t>e/</a:t>
            </a:r>
            <a:r>
              <a:rPr sz="1000" spc="-45" dirty="0">
                <a:latin typeface="Tw Cen MT"/>
                <a:cs typeface="Tw Cen MT"/>
                <a:hlinkClick r:id="rId3"/>
              </a:rPr>
              <a:t>h</a:t>
            </a:r>
            <a:r>
              <a:rPr sz="1000" spc="35" dirty="0">
                <a:latin typeface="Tw Cen MT"/>
                <a:cs typeface="Tw Cen MT"/>
                <a:hlinkClick r:id="rId3"/>
              </a:rPr>
              <a:t>ad</a:t>
            </a:r>
            <a:r>
              <a:rPr sz="1000" spc="-5" dirty="0">
                <a:latin typeface="Tw Cen MT"/>
                <a:cs typeface="Tw Cen MT"/>
                <a:hlinkClick r:id="rId3"/>
              </a:rPr>
              <a:t>oo</a:t>
            </a:r>
            <a:r>
              <a:rPr sz="1000" spc="35" dirty="0">
                <a:latin typeface="Tw Cen MT"/>
                <a:cs typeface="Tw Cen MT"/>
                <a:hlinkClick r:id="rId3"/>
              </a:rPr>
              <a:t>p</a:t>
            </a:r>
            <a:r>
              <a:rPr sz="1000" spc="0" dirty="0">
                <a:latin typeface="Tw Cen MT"/>
                <a:cs typeface="Tw Cen MT"/>
                <a:hlinkClick r:id="rId3"/>
              </a:rPr>
              <a:t>/</a:t>
            </a:r>
            <a:r>
              <a:rPr sz="1000" spc="0" dirty="0">
                <a:latin typeface="Tw Cen MT"/>
                <a:cs typeface="Tw Cen MT"/>
              </a:rPr>
              <a:t> </a:t>
            </a:r>
            <a:r>
              <a:rPr sz="1000" spc="-45" dirty="0">
                <a:latin typeface="Tw Cen MT"/>
                <a:cs typeface="Tw Cen MT"/>
              </a:rPr>
              <a:t>h</a:t>
            </a:r>
            <a:r>
              <a:rPr sz="1000" spc="20" dirty="0">
                <a:latin typeface="Tw Cen MT"/>
                <a:cs typeface="Tw Cen MT"/>
              </a:rPr>
              <a:t>tt</a:t>
            </a:r>
            <a:r>
              <a:rPr sz="1000" spc="35" dirty="0">
                <a:latin typeface="Tw Cen MT"/>
                <a:cs typeface="Tw Cen MT"/>
              </a:rPr>
              <a:t>p</a:t>
            </a:r>
            <a:r>
              <a:rPr sz="1000" spc="-35" dirty="0">
                <a:latin typeface="Tw Cen MT"/>
                <a:cs typeface="Tw Cen MT"/>
              </a:rPr>
              <a:t>s</a:t>
            </a:r>
            <a:r>
              <a:rPr sz="1000" spc="-20" dirty="0">
                <a:latin typeface="Tw Cen MT"/>
                <a:cs typeface="Tw Cen MT"/>
              </a:rPr>
              <a:t>:</a:t>
            </a:r>
            <a:r>
              <a:rPr sz="1000" spc="0" dirty="0">
                <a:latin typeface="Tw Cen MT"/>
                <a:cs typeface="Tw Cen MT"/>
              </a:rPr>
              <a:t>//</a:t>
            </a:r>
            <a:r>
              <a:rPr sz="1000" spc="20" dirty="0">
                <a:latin typeface="Tw Cen MT"/>
                <a:cs typeface="Tw Cen MT"/>
                <a:hlinkClick r:id="rId4"/>
              </a:rPr>
              <a:t>www</a:t>
            </a:r>
            <a:r>
              <a:rPr sz="1000" spc="-20" dirty="0">
                <a:latin typeface="Tw Cen MT"/>
                <a:cs typeface="Tw Cen MT"/>
                <a:hlinkClick r:id="rId4"/>
              </a:rPr>
              <a:t>.</a:t>
            </a:r>
            <a:r>
              <a:rPr sz="1000" spc="35" dirty="0">
                <a:latin typeface="Tw Cen MT"/>
                <a:cs typeface="Tw Cen MT"/>
                <a:hlinkClick r:id="rId4"/>
              </a:rPr>
              <a:t>p</a:t>
            </a:r>
            <a:r>
              <a:rPr sz="1000" spc="-35" dirty="0">
                <a:latin typeface="Tw Cen MT"/>
                <a:cs typeface="Tw Cen MT"/>
                <a:hlinkClick r:id="rId4"/>
              </a:rPr>
              <a:t>r</a:t>
            </a:r>
            <a:r>
              <a:rPr sz="1000" spc="-20" dirty="0">
                <a:latin typeface="Tw Cen MT"/>
                <a:cs typeface="Tw Cen MT"/>
                <a:hlinkClick r:id="rId4"/>
              </a:rPr>
              <a:t>i</a:t>
            </a:r>
            <a:r>
              <a:rPr sz="1000" spc="-45" dirty="0">
                <a:latin typeface="Tw Cen MT"/>
                <a:cs typeface="Tw Cen MT"/>
                <a:hlinkClick r:id="rId4"/>
              </a:rPr>
              <a:t>n</a:t>
            </a:r>
            <a:r>
              <a:rPr sz="1000" spc="10" dirty="0">
                <a:latin typeface="Tw Cen MT"/>
                <a:cs typeface="Tw Cen MT"/>
                <a:hlinkClick r:id="rId4"/>
              </a:rPr>
              <a:t>c</a:t>
            </a:r>
            <a:r>
              <a:rPr sz="1000" spc="-5" dirty="0">
                <a:latin typeface="Tw Cen MT"/>
                <a:cs typeface="Tw Cen MT"/>
                <a:hlinkClick r:id="rId4"/>
              </a:rPr>
              <a:t>e</a:t>
            </a:r>
            <a:r>
              <a:rPr sz="1000" spc="20" dirty="0">
                <a:latin typeface="Tw Cen MT"/>
                <a:cs typeface="Tw Cen MT"/>
                <a:hlinkClick r:id="rId4"/>
              </a:rPr>
              <a:t>t</a:t>
            </a:r>
            <a:r>
              <a:rPr sz="1000" spc="-5" dirty="0">
                <a:latin typeface="Tw Cen MT"/>
                <a:cs typeface="Tw Cen MT"/>
                <a:hlinkClick r:id="rId4"/>
              </a:rPr>
              <a:t>o</a:t>
            </a:r>
            <a:r>
              <a:rPr sz="1000" spc="-45" dirty="0">
                <a:latin typeface="Tw Cen MT"/>
                <a:cs typeface="Tw Cen MT"/>
                <a:hlinkClick r:id="rId4"/>
              </a:rPr>
              <a:t>n</a:t>
            </a:r>
            <a:r>
              <a:rPr sz="1000" spc="-20" dirty="0">
                <a:latin typeface="Tw Cen MT"/>
                <a:cs typeface="Tw Cen MT"/>
                <a:hlinkClick r:id="rId4"/>
              </a:rPr>
              <a:t>.</a:t>
            </a:r>
            <a:r>
              <a:rPr sz="1000" spc="-5" dirty="0">
                <a:latin typeface="Tw Cen MT"/>
                <a:cs typeface="Tw Cen MT"/>
                <a:hlinkClick r:id="rId4"/>
              </a:rPr>
              <a:t>e</a:t>
            </a:r>
            <a:r>
              <a:rPr sz="1000" spc="35" dirty="0">
                <a:latin typeface="Tw Cen MT"/>
                <a:cs typeface="Tw Cen MT"/>
                <a:hlinkClick r:id="rId4"/>
              </a:rPr>
              <a:t>d</a:t>
            </a:r>
            <a:r>
              <a:rPr sz="1000" spc="-45" dirty="0">
                <a:latin typeface="Tw Cen MT"/>
                <a:cs typeface="Tw Cen MT"/>
                <a:hlinkClick r:id="rId4"/>
              </a:rPr>
              <a:t>u</a:t>
            </a:r>
            <a:r>
              <a:rPr sz="1000" spc="0" dirty="0">
                <a:latin typeface="Tw Cen MT"/>
                <a:cs typeface="Tw Cen MT"/>
                <a:hlinkClick r:id="rId4"/>
              </a:rPr>
              <a:t>/</a:t>
            </a:r>
            <a:r>
              <a:rPr sz="1000" spc="-35" dirty="0">
                <a:latin typeface="Tw Cen MT"/>
                <a:cs typeface="Tw Cen MT"/>
                <a:hlinkClick r:id="rId4"/>
              </a:rPr>
              <a:t>r</a:t>
            </a:r>
            <a:r>
              <a:rPr sz="1000" spc="0" dirty="0">
                <a:latin typeface="Tw Cen MT"/>
                <a:cs typeface="Tw Cen MT"/>
                <a:hlinkClick r:id="rId4"/>
              </a:rPr>
              <a:t>e</a:t>
            </a:r>
            <a:r>
              <a:rPr sz="1000" spc="-35" dirty="0">
                <a:latin typeface="Tw Cen MT"/>
                <a:cs typeface="Tw Cen MT"/>
                <a:hlinkClick r:id="rId4"/>
              </a:rPr>
              <a:t>s</a:t>
            </a:r>
            <a:r>
              <a:rPr sz="1000" spc="-5" dirty="0">
                <a:latin typeface="Tw Cen MT"/>
                <a:cs typeface="Tw Cen MT"/>
                <a:hlinkClick r:id="rId4"/>
              </a:rPr>
              <a:t>e</a:t>
            </a:r>
            <a:r>
              <a:rPr sz="1000" spc="35" dirty="0">
                <a:latin typeface="Tw Cen MT"/>
                <a:cs typeface="Tw Cen MT"/>
                <a:hlinkClick r:id="rId4"/>
              </a:rPr>
              <a:t>a</a:t>
            </a:r>
            <a:r>
              <a:rPr sz="1000" spc="-35" dirty="0">
                <a:latin typeface="Tw Cen MT"/>
                <a:cs typeface="Tw Cen MT"/>
                <a:hlinkClick r:id="rId4"/>
              </a:rPr>
              <a:t>r</a:t>
            </a:r>
            <a:r>
              <a:rPr sz="1000" spc="10" dirty="0">
                <a:latin typeface="Tw Cen MT"/>
                <a:cs typeface="Tw Cen MT"/>
                <a:hlinkClick r:id="rId4"/>
              </a:rPr>
              <a:t>c</a:t>
            </a:r>
            <a:r>
              <a:rPr sz="1000" spc="-45" dirty="0">
                <a:latin typeface="Tw Cen MT"/>
                <a:cs typeface="Tw Cen MT"/>
                <a:hlinkClick r:id="rId4"/>
              </a:rPr>
              <a:t>h</a:t>
            </a:r>
            <a:r>
              <a:rPr sz="1000" spc="10" dirty="0">
                <a:latin typeface="Tw Cen MT"/>
                <a:cs typeface="Tw Cen MT"/>
                <a:hlinkClick r:id="rId4"/>
              </a:rPr>
              <a:t>c</a:t>
            </a:r>
            <a:r>
              <a:rPr sz="1000" spc="-5" dirty="0">
                <a:latin typeface="Tw Cen MT"/>
                <a:cs typeface="Tw Cen MT"/>
                <a:hlinkClick r:id="rId4"/>
              </a:rPr>
              <a:t>o</a:t>
            </a:r>
            <a:r>
              <a:rPr sz="1000" spc="20" dirty="0">
                <a:latin typeface="Tw Cen MT"/>
                <a:cs typeface="Tw Cen MT"/>
                <a:hlinkClick r:id="rId4"/>
              </a:rPr>
              <a:t>m</a:t>
            </a:r>
            <a:r>
              <a:rPr sz="1000" spc="35" dirty="0">
                <a:latin typeface="Tw Cen MT"/>
                <a:cs typeface="Tw Cen MT"/>
                <a:hlinkClick r:id="rId4"/>
              </a:rPr>
              <a:t>p</a:t>
            </a:r>
            <a:r>
              <a:rPr sz="1000" spc="-45" dirty="0">
                <a:latin typeface="Tw Cen MT"/>
                <a:cs typeface="Tw Cen MT"/>
                <a:hlinkClick r:id="rId4"/>
              </a:rPr>
              <a:t>u</a:t>
            </a:r>
            <a:r>
              <a:rPr sz="1000" spc="20" dirty="0">
                <a:latin typeface="Tw Cen MT"/>
                <a:cs typeface="Tw Cen MT"/>
                <a:hlinkClick r:id="rId4"/>
              </a:rPr>
              <a:t>t</a:t>
            </a:r>
            <a:r>
              <a:rPr sz="1000" spc="-20" dirty="0">
                <a:latin typeface="Tw Cen MT"/>
                <a:cs typeface="Tw Cen MT"/>
                <a:hlinkClick r:id="rId4"/>
              </a:rPr>
              <a:t>i</a:t>
            </a:r>
            <a:r>
              <a:rPr sz="1000" spc="-45" dirty="0">
                <a:latin typeface="Tw Cen MT"/>
                <a:cs typeface="Tw Cen MT"/>
                <a:hlinkClick r:id="rId4"/>
              </a:rPr>
              <a:t>n</a:t>
            </a:r>
            <a:r>
              <a:rPr sz="1000" spc="35" dirty="0">
                <a:latin typeface="Tw Cen MT"/>
                <a:cs typeface="Tw Cen MT"/>
                <a:hlinkClick r:id="rId4"/>
              </a:rPr>
              <a:t>g</a:t>
            </a:r>
            <a:r>
              <a:rPr sz="1000" spc="-5" dirty="0">
                <a:latin typeface="Tw Cen MT"/>
                <a:cs typeface="Tw Cen MT"/>
                <a:hlinkClick r:id="rId4"/>
              </a:rPr>
              <a:t>/</a:t>
            </a:r>
            <a:r>
              <a:rPr sz="1000" spc="10" dirty="0">
                <a:latin typeface="Tw Cen MT"/>
                <a:cs typeface="Tw Cen MT"/>
                <a:hlinkClick r:id="rId4"/>
              </a:rPr>
              <a:t>c</a:t>
            </a:r>
            <a:r>
              <a:rPr sz="1000" spc="-5" dirty="0">
                <a:latin typeface="Tw Cen MT"/>
                <a:cs typeface="Tw Cen MT"/>
                <a:hlinkClick r:id="rId4"/>
              </a:rPr>
              <a:t>o</a:t>
            </a:r>
            <a:r>
              <a:rPr sz="1000" spc="20" dirty="0">
                <a:latin typeface="Tw Cen MT"/>
                <a:cs typeface="Tw Cen MT"/>
                <a:hlinkClick r:id="rId4"/>
              </a:rPr>
              <a:t>m</a:t>
            </a:r>
            <a:r>
              <a:rPr sz="1000" spc="35" dirty="0">
                <a:latin typeface="Tw Cen MT"/>
                <a:cs typeface="Tw Cen MT"/>
                <a:hlinkClick r:id="rId4"/>
              </a:rPr>
              <a:t>p</a:t>
            </a:r>
            <a:r>
              <a:rPr sz="1000" spc="-45" dirty="0">
                <a:latin typeface="Tw Cen MT"/>
                <a:cs typeface="Tw Cen MT"/>
                <a:hlinkClick r:id="rId4"/>
              </a:rPr>
              <a:t>u</a:t>
            </a:r>
            <a:r>
              <a:rPr sz="1000" spc="20" dirty="0">
                <a:latin typeface="Tw Cen MT"/>
                <a:cs typeface="Tw Cen MT"/>
                <a:hlinkClick r:id="rId4"/>
              </a:rPr>
              <a:t>t</a:t>
            </a:r>
            <a:r>
              <a:rPr sz="1000" spc="35" dirty="0">
                <a:latin typeface="Tw Cen MT"/>
                <a:cs typeface="Tw Cen MT"/>
                <a:hlinkClick r:id="rId4"/>
              </a:rPr>
              <a:t>a</a:t>
            </a:r>
            <a:r>
              <a:rPr sz="1000" spc="20" dirty="0">
                <a:latin typeface="Tw Cen MT"/>
                <a:cs typeface="Tw Cen MT"/>
                <a:hlinkClick r:id="rId4"/>
              </a:rPr>
              <a:t>t</a:t>
            </a:r>
            <a:r>
              <a:rPr sz="1000" spc="-20" dirty="0">
                <a:latin typeface="Tw Cen MT"/>
                <a:cs typeface="Tw Cen MT"/>
                <a:hlinkClick r:id="rId4"/>
              </a:rPr>
              <a:t>i</a:t>
            </a:r>
            <a:r>
              <a:rPr sz="1000" spc="-5" dirty="0">
                <a:latin typeface="Tw Cen MT"/>
                <a:cs typeface="Tw Cen MT"/>
                <a:hlinkClick r:id="rId4"/>
              </a:rPr>
              <a:t>o</a:t>
            </a:r>
            <a:r>
              <a:rPr sz="1000" spc="-45" dirty="0">
                <a:latin typeface="Tw Cen MT"/>
                <a:cs typeface="Tw Cen MT"/>
                <a:hlinkClick r:id="rId4"/>
              </a:rPr>
              <a:t>n</a:t>
            </a:r>
            <a:r>
              <a:rPr sz="1000" spc="35" dirty="0">
                <a:latin typeface="Tw Cen MT"/>
                <a:cs typeface="Tw Cen MT"/>
                <a:hlinkClick r:id="rId4"/>
              </a:rPr>
              <a:t>a</a:t>
            </a:r>
            <a:r>
              <a:rPr sz="1000" spc="-20" dirty="0">
                <a:latin typeface="Tw Cen MT"/>
                <a:cs typeface="Tw Cen MT"/>
                <a:hlinkClick r:id="rId4"/>
              </a:rPr>
              <a:t>l</a:t>
            </a:r>
            <a:r>
              <a:rPr sz="1000" spc="-35" dirty="0">
                <a:latin typeface="Tw Cen MT"/>
                <a:cs typeface="Tw Cen MT"/>
                <a:hlinkClick r:id="rId4"/>
              </a:rPr>
              <a:t>-</a:t>
            </a:r>
            <a:r>
              <a:rPr sz="1000" spc="-45" dirty="0">
                <a:latin typeface="Tw Cen MT"/>
                <a:cs typeface="Tw Cen MT"/>
                <a:hlinkClick r:id="rId4"/>
              </a:rPr>
              <a:t>h</a:t>
            </a:r>
            <a:r>
              <a:rPr sz="1000" spc="35" dirty="0">
                <a:latin typeface="Tw Cen MT"/>
                <a:cs typeface="Tw Cen MT"/>
                <a:hlinkClick r:id="rId4"/>
              </a:rPr>
              <a:t>a</a:t>
            </a:r>
            <a:r>
              <a:rPr sz="1000" spc="-35" dirty="0">
                <a:latin typeface="Tw Cen MT"/>
                <a:cs typeface="Tw Cen MT"/>
                <a:hlinkClick r:id="rId4"/>
              </a:rPr>
              <a:t>r</a:t>
            </a:r>
            <a:r>
              <a:rPr sz="1000" spc="35" dirty="0">
                <a:latin typeface="Tw Cen MT"/>
                <a:cs typeface="Tw Cen MT"/>
                <a:hlinkClick r:id="rId4"/>
              </a:rPr>
              <a:t>d</a:t>
            </a:r>
            <a:r>
              <a:rPr sz="1000" spc="20" dirty="0">
                <a:latin typeface="Tw Cen MT"/>
                <a:cs typeface="Tw Cen MT"/>
                <a:hlinkClick r:id="rId4"/>
              </a:rPr>
              <a:t>w</a:t>
            </a:r>
            <a:r>
              <a:rPr sz="1000" spc="35" dirty="0">
                <a:latin typeface="Tw Cen MT"/>
                <a:cs typeface="Tw Cen MT"/>
                <a:hlinkClick r:id="rId4"/>
              </a:rPr>
              <a:t>a</a:t>
            </a:r>
            <a:r>
              <a:rPr sz="1000" spc="-35" dirty="0">
                <a:latin typeface="Tw Cen MT"/>
                <a:cs typeface="Tw Cen MT"/>
                <a:hlinkClick r:id="rId4"/>
              </a:rPr>
              <a:t>r</a:t>
            </a:r>
            <a:r>
              <a:rPr sz="1000" spc="-5" dirty="0">
                <a:latin typeface="Tw Cen MT"/>
                <a:cs typeface="Tw Cen MT"/>
                <a:hlinkClick r:id="rId4"/>
              </a:rPr>
              <a:t>e/</a:t>
            </a:r>
            <a:r>
              <a:rPr sz="1000" spc="20" dirty="0">
                <a:latin typeface="Tw Cen MT"/>
                <a:cs typeface="Tw Cen MT"/>
                <a:hlinkClick r:id="rId4"/>
              </a:rPr>
              <a:t>m</a:t>
            </a:r>
            <a:r>
              <a:rPr sz="1000" spc="35" dirty="0">
                <a:latin typeface="Tw Cen MT"/>
                <a:cs typeface="Tw Cen MT"/>
                <a:hlinkClick r:id="rId4"/>
              </a:rPr>
              <a:t>a</a:t>
            </a:r>
            <a:r>
              <a:rPr sz="1000" spc="10" dirty="0">
                <a:latin typeface="Tw Cen MT"/>
                <a:cs typeface="Tw Cen MT"/>
                <a:hlinkClick r:id="rId4"/>
              </a:rPr>
              <a:t>c</a:t>
            </a:r>
            <a:r>
              <a:rPr sz="1000" spc="-45" dirty="0">
                <a:latin typeface="Tw Cen MT"/>
                <a:cs typeface="Tw Cen MT"/>
                <a:hlinkClick r:id="rId4"/>
              </a:rPr>
              <a:t>h</a:t>
            </a:r>
            <a:r>
              <a:rPr sz="1000" spc="-20" dirty="0">
                <a:latin typeface="Tw Cen MT"/>
                <a:cs typeface="Tw Cen MT"/>
                <a:hlinkClick r:id="rId4"/>
              </a:rPr>
              <a:t>i</a:t>
            </a:r>
            <a:r>
              <a:rPr sz="1000" spc="-45" dirty="0">
                <a:latin typeface="Tw Cen MT"/>
                <a:cs typeface="Tw Cen MT"/>
                <a:hlinkClick r:id="rId4"/>
              </a:rPr>
              <a:t>n</a:t>
            </a:r>
            <a:r>
              <a:rPr sz="1000" spc="0" dirty="0">
                <a:latin typeface="Tw Cen MT"/>
                <a:cs typeface="Tw Cen MT"/>
                <a:hlinkClick r:id="rId4"/>
              </a:rPr>
              <a:t>e</a:t>
            </a:r>
            <a:r>
              <a:rPr sz="1000" spc="-35" dirty="0">
                <a:latin typeface="Tw Cen MT"/>
                <a:cs typeface="Tw Cen MT"/>
                <a:hlinkClick r:id="rId4"/>
              </a:rPr>
              <a:t>-</a:t>
            </a:r>
            <a:r>
              <a:rPr sz="1000" spc="35" dirty="0">
                <a:latin typeface="Tw Cen MT"/>
                <a:cs typeface="Tw Cen MT"/>
                <a:hlinkClick r:id="rId4"/>
              </a:rPr>
              <a:t>2/</a:t>
            </a:r>
            <a:endParaRPr sz="1000">
              <a:latin typeface="Tw Cen MT"/>
              <a:cs typeface="Tw Cen MT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8559800" y="1930400"/>
          <a:ext cx="3492499" cy="218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6700">
                <a:tc rowSpan="2">
                  <a:txBody>
                    <a:bodyPr/>
                    <a:lstStyle/>
                    <a:p>
                      <a:pPr marL="92710" marR="111125" indent="0" algn="ctr">
                        <a:lnSpc>
                          <a:spcPct val="99500"/>
                        </a:lnSpc>
                      </a:pPr>
                      <a:r>
                        <a:rPr sz="1800" spc="10" dirty="0">
                          <a:latin typeface="Tw Cen MT"/>
                          <a:cs typeface="Tw Cen MT"/>
                        </a:rPr>
                        <a:t>HE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P </a:t>
                      </a:r>
                      <a:r>
                        <a:rPr sz="1800" spc="10" dirty="0">
                          <a:latin typeface="Tw Cen MT"/>
                          <a:cs typeface="Tw Cen MT"/>
                        </a:rPr>
                        <a:t>u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se </a:t>
                      </a:r>
                      <a:r>
                        <a:rPr sz="1800" spc="5" dirty="0">
                          <a:latin typeface="Tw Cen MT"/>
                          <a:cs typeface="Tw Cen MT"/>
                        </a:rPr>
                        <a:t>ca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se: </a:t>
                      </a:r>
                      <a:r>
                        <a:rPr sz="1800" spc="5" dirty="0">
                          <a:latin typeface="Tw Cen MT"/>
                          <a:cs typeface="Tw Cen MT"/>
                        </a:rPr>
                        <a:t>p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oss</a:t>
                      </a:r>
                      <a:r>
                        <a:rPr sz="1800" spc="5" dirty="0">
                          <a:latin typeface="Tw Cen MT"/>
                          <a:cs typeface="Tw Cen MT"/>
                        </a:rPr>
                        <a:t>ibili</a:t>
                      </a:r>
                      <a:r>
                        <a:rPr sz="1800" spc="10" dirty="0">
                          <a:latin typeface="Tw Cen MT"/>
                          <a:cs typeface="Tw Cen MT"/>
                        </a:rPr>
                        <a:t>t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y </a:t>
                      </a:r>
                      <a:r>
                        <a:rPr sz="1800" spc="10" dirty="0">
                          <a:latin typeface="Tw Cen MT"/>
                          <a:cs typeface="Tw Cen MT"/>
                        </a:rPr>
                        <a:t>t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o r</a:t>
                      </a:r>
                      <a:r>
                        <a:rPr sz="1800" spc="10" dirty="0">
                          <a:latin typeface="Tw Cen MT"/>
                          <a:cs typeface="Tw Cen MT"/>
                        </a:rPr>
                        <a:t>u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n R</a:t>
                      </a:r>
                      <a:r>
                        <a:rPr sz="1800" spc="10" dirty="0">
                          <a:latin typeface="Tw Cen MT"/>
                          <a:cs typeface="Tw Cen MT"/>
                        </a:rPr>
                        <a:t>OO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T</a:t>
                      </a:r>
                      <a:r>
                        <a:rPr sz="1800" spc="-9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1800" spc="5" dirty="0">
                          <a:latin typeface="Tw Cen MT"/>
                          <a:cs typeface="Tw Cen MT"/>
                        </a:rPr>
                        <a:t>i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n</a:t>
                      </a:r>
                      <a:r>
                        <a:rPr sz="1800" spc="1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a </a:t>
                      </a:r>
                      <a:r>
                        <a:rPr sz="1800" spc="5" dirty="0">
                          <a:latin typeface="Tw Cen MT"/>
                          <a:cs typeface="Tw Cen MT"/>
                        </a:rPr>
                        <a:t>di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s</a:t>
                      </a:r>
                      <a:r>
                        <a:rPr sz="1800" spc="10" dirty="0">
                          <a:latin typeface="Tw Cen MT"/>
                          <a:cs typeface="Tw Cen MT"/>
                        </a:rPr>
                        <a:t>t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r</a:t>
                      </a:r>
                      <a:r>
                        <a:rPr sz="1800" spc="5" dirty="0">
                          <a:latin typeface="Tw Cen MT"/>
                          <a:cs typeface="Tw Cen MT"/>
                        </a:rPr>
                        <a:t>ib</a:t>
                      </a:r>
                      <a:r>
                        <a:rPr sz="1800" spc="10" dirty="0">
                          <a:latin typeface="Tw Cen MT"/>
                          <a:cs typeface="Tw Cen MT"/>
                        </a:rPr>
                        <a:t>ut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ed</a:t>
                      </a:r>
                      <a:r>
                        <a:rPr sz="1800" spc="-9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1800" spc="-105" dirty="0">
                          <a:latin typeface="Tw Cen MT"/>
                          <a:cs typeface="Tw Cen MT"/>
                        </a:rPr>
                        <a:t>w</a:t>
                      </a:r>
                      <a:r>
                        <a:rPr sz="1800" spc="5" dirty="0">
                          <a:latin typeface="Tw Cen MT"/>
                          <a:cs typeface="Tw Cen MT"/>
                        </a:rPr>
                        <a:t>a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y </a:t>
                      </a:r>
                      <a:r>
                        <a:rPr sz="1800" spc="10" dirty="0">
                          <a:latin typeface="Tw Cen MT"/>
                          <a:cs typeface="Tw Cen MT"/>
                        </a:rPr>
                        <a:t>u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s</a:t>
                      </a:r>
                      <a:r>
                        <a:rPr sz="1800" spc="5" dirty="0">
                          <a:latin typeface="Tw Cen MT"/>
                          <a:cs typeface="Tw Cen MT"/>
                        </a:rPr>
                        <a:t>i</a:t>
                      </a:r>
                      <a:r>
                        <a:rPr sz="1800" spc="10" dirty="0">
                          <a:latin typeface="Tw Cen MT"/>
                          <a:cs typeface="Tw Cen MT"/>
                        </a:rPr>
                        <a:t>n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g</a:t>
                      </a:r>
                      <a:r>
                        <a:rPr sz="1800" spc="1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S</a:t>
                      </a:r>
                      <a:r>
                        <a:rPr sz="1800" spc="5" dirty="0">
                          <a:latin typeface="Tw Cen MT"/>
                          <a:cs typeface="Tw Cen MT"/>
                        </a:rPr>
                        <a:t>pa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rk</a:t>
                      </a:r>
                      <a:r>
                        <a:rPr sz="1800" spc="1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R</a:t>
                      </a:r>
                      <a:r>
                        <a:rPr sz="1800" spc="10" dirty="0">
                          <a:latin typeface="Tw Cen MT"/>
                          <a:cs typeface="Tw Cen MT"/>
                        </a:rPr>
                        <a:t>DD</a:t>
                      </a:r>
                      <a:r>
                        <a:rPr sz="1800" spc="0" dirty="0">
                          <a:latin typeface="Tw Cen MT"/>
                          <a:cs typeface="Tw Cen MT"/>
                        </a:rPr>
                        <a:t>s?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2FA087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B w="12700">
                      <a:solidFill>
                        <a:srgbClr val="2077A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2FA08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21334">
                        <a:lnSpc>
                          <a:spcPct val="100000"/>
                        </a:lnSpc>
                      </a:pPr>
                      <a:r>
                        <a:rPr sz="1800" spc="10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G</a:t>
                      </a:r>
                      <a:r>
                        <a:rPr sz="1800" spc="0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P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F</a:t>
                      </a:r>
                      <a:r>
                        <a:rPr sz="1800" spc="0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S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2FA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199"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1800" spc="5" dirty="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I</a:t>
                      </a:r>
                      <a:r>
                        <a:rPr sz="1800" spc="10" dirty="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nt</a:t>
                      </a:r>
                      <a:r>
                        <a:rPr sz="1800" spc="0" dirty="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er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c</a:t>
                      </a:r>
                      <a:r>
                        <a:rPr sz="1800" spc="0" dirty="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o</a:t>
                      </a:r>
                      <a:r>
                        <a:rPr sz="1800" spc="10" dirty="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nn</a:t>
                      </a:r>
                      <a:r>
                        <a:rPr sz="1800" spc="0" dirty="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e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c</a:t>
                      </a:r>
                      <a:r>
                        <a:rPr sz="1800" spc="10" dirty="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t</a:t>
                      </a:r>
                      <a:r>
                        <a:rPr sz="1800" spc="0" dirty="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: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2FA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4270">
              <a:lnSpc>
                <a:spcPct val="100000"/>
              </a:lnSpc>
            </a:pPr>
            <a:r>
              <a:rPr sz="3600" spc="-20" dirty="0">
                <a:latin typeface="Tw Cen MT"/>
                <a:cs typeface="Tw Cen MT"/>
              </a:rPr>
              <a:t>PR</a:t>
            </a:r>
            <a:r>
              <a:rPr sz="3600" spc="-10" dirty="0">
                <a:latin typeface="Tw Cen MT"/>
                <a:cs typeface="Tw Cen MT"/>
              </a:rPr>
              <a:t>OG</a:t>
            </a:r>
            <a:r>
              <a:rPr sz="3600" spc="0" dirty="0">
                <a:latin typeface="Tw Cen MT"/>
                <a:cs typeface="Tw Cen MT"/>
              </a:rPr>
              <a:t>R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10" dirty="0">
                <a:latin typeface="Tw Cen MT"/>
                <a:cs typeface="Tw Cen MT"/>
              </a:rPr>
              <a:t>MM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-30" dirty="0">
                <a:latin typeface="Tw Cen MT"/>
                <a:cs typeface="Tw Cen MT"/>
              </a:rPr>
              <a:t>NG</a:t>
            </a:r>
            <a:r>
              <a:rPr sz="3600" spc="-170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W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0" dirty="0">
                <a:latin typeface="Tw Cen MT"/>
                <a:cs typeface="Tw Cen MT"/>
              </a:rPr>
              <a:t>TH</a:t>
            </a:r>
            <a:r>
              <a:rPr sz="3600" spc="30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R</a:t>
            </a:r>
            <a:r>
              <a:rPr sz="3600" spc="25" dirty="0">
                <a:latin typeface="Tw Cen MT"/>
                <a:cs typeface="Tw Cen MT"/>
              </a:rPr>
              <a:t>DD</a:t>
            </a:r>
            <a:r>
              <a:rPr sz="3600" spc="0" dirty="0">
                <a:latin typeface="Tw Cen MT"/>
                <a:cs typeface="Tw Cen MT"/>
              </a:rPr>
              <a:t>S</a:t>
            </a:r>
            <a:r>
              <a:rPr sz="3600" spc="-95" dirty="0">
                <a:latin typeface="Tw Cen MT"/>
                <a:cs typeface="Tw Cen MT"/>
              </a:rPr>
              <a:t> </a:t>
            </a:r>
            <a:r>
              <a:rPr sz="3600" spc="20" dirty="0">
                <a:latin typeface="Tw Cen MT"/>
                <a:cs typeface="Tw Cen MT"/>
              </a:rPr>
              <a:t>(</a:t>
            </a:r>
            <a:r>
              <a:rPr sz="3600" spc="5" dirty="0">
                <a:latin typeface="Tw Cen MT"/>
                <a:cs typeface="Tw Cen MT"/>
              </a:rPr>
              <a:t>I</a:t>
            </a:r>
            <a:r>
              <a:rPr sz="3600" spc="-10" dirty="0">
                <a:latin typeface="Tw Cen MT"/>
                <a:cs typeface="Tw Cen MT"/>
              </a:rPr>
              <a:t>)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2514" y="1835849"/>
            <a:ext cx="10133965" cy="1979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Tw Cen MT"/>
                <a:cs typeface="Tw Cen MT"/>
              </a:rPr>
              <a:t>R</a:t>
            </a:r>
            <a:r>
              <a:rPr sz="1800" spc="10" dirty="0">
                <a:latin typeface="Tw Cen MT"/>
                <a:cs typeface="Tw Cen MT"/>
              </a:rPr>
              <a:t>DD</a:t>
            </a:r>
            <a:r>
              <a:rPr sz="1200" spc="0" dirty="0">
                <a:latin typeface="Tw Cen MT"/>
                <a:cs typeface="Tw Cen MT"/>
              </a:rPr>
              <a:t>S </a:t>
            </a:r>
            <a:r>
              <a:rPr sz="1200" spc="-165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(</a:t>
            </a:r>
            <a:r>
              <a:rPr sz="1800" spc="-10" dirty="0">
                <a:latin typeface="Tw Cen MT"/>
                <a:cs typeface="Tw Cen MT"/>
              </a:rPr>
              <a:t>R</a:t>
            </a:r>
            <a:r>
              <a:rPr sz="1800" spc="0" dirty="0">
                <a:latin typeface="Tw Cen MT"/>
                <a:cs typeface="Tw Cen MT"/>
              </a:rPr>
              <a:t>ES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5" dirty="0">
                <a:latin typeface="Tw Cen MT"/>
                <a:cs typeface="Tw Cen MT"/>
              </a:rPr>
              <a:t>L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-10" dirty="0">
                <a:latin typeface="Tw Cen MT"/>
                <a:cs typeface="Tw Cen MT"/>
              </a:rPr>
              <a:t>T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D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10" dirty="0">
                <a:latin typeface="Tw Cen MT"/>
                <a:cs typeface="Tw Cen MT"/>
              </a:rPr>
              <a:t>S</a:t>
            </a:r>
            <a:r>
              <a:rPr sz="1800" spc="0" dirty="0">
                <a:latin typeface="Tw Cen MT"/>
                <a:cs typeface="Tw Cen MT"/>
              </a:rPr>
              <a:t>TR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B</a:t>
            </a:r>
            <a:r>
              <a:rPr sz="1800" spc="10" dirty="0">
                <a:latin typeface="Tw Cen MT"/>
                <a:cs typeface="Tw Cen MT"/>
              </a:rPr>
              <a:t>U</a:t>
            </a:r>
            <a:r>
              <a:rPr sz="1800" spc="0" dirty="0">
                <a:latin typeface="Tw Cen MT"/>
                <a:cs typeface="Tw Cen MT"/>
              </a:rPr>
              <a:t>TED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D</a:t>
            </a:r>
            <a:r>
              <a:rPr sz="1800" spc="-90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S</a:t>
            </a:r>
            <a:r>
              <a:rPr sz="1800" spc="0" dirty="0">
                <a:latin typeface="Tw Cen MT"/>
                <a:cs typeface="Tw Cen MT"/>
              </a:rPr>
              <a:t>ET</a:t>
            </a:r>
            <a:r>
              <a:rPr sz="1800" spc="-10" dirty="0">
                <a:latin typeface="Tw Cen MT"/>
                <a:cs typeface="Tw Cen MT"/>
              </a:rPr>
              <a:t>S)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RE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R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10" dirty="0">
                <a:latin typeface="Tw Cen MT"/>
                <a:cs typeface="Tw Cen MT"/>
              </a:rPr>
              <a:t>AD</a:t>
            </a:r>
            <a:r>
              <a:rPr sz="1800" spc="0" dirty="0">
                <a:latin typeface="Tw Cen MT"/>
                <a:cs typeface="Tw Cen MT"/>
              </a:rPr>
              <a:t>-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-105" dirty="0">
                <a:latin typeface="Tw Cen MT"/>
                <a:cs typeface="Tw Cen MT"/>
              </a:rPr>
              <a:t>L</a:t>
            </a:r>
            <a:r>
              <a:rPr sz="1800" spc="-10" dirty="0">
                <a:latin typeface="Tw Cen MT"/>
                <a:cs typeface="Tw Cen MT"/>
              </a:rPr>
              <a:t>Y</a:t>
            </a:r>
            <a:r>
              <a:rPr sz="1800" spc="10" dirty="0">
                <a:latin typeface="Tw Cen MT"/>
                <a:cs typeface="Tw Cen MT"/>
              </a:rPr>
              <a:t> </a:t>
            </a:r>
            <a:r>
              <a:rPr sz="1800" spc="-100" dirty="0">
                <a:latin typeface="Tw Cen MT"/>
                <a:cs typeface="Tw Cen MT"/>
              </a:rPr>
              <a:t>P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R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0" dirty="0">
                <a:latin typeface="Tw Cen MT"/>
                <a:cs typeface="Tw Cen MT"/>
              </a:rPr>
              <a:t>ED</a:t>
            </a:r>
            <a:r>
              <a:rPr sz="1800" spc="-18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-5" dirty="0">
                <a:latin typeface="Tw Cen MT"/>
                <a:cs typeface="Tw Cen MT"/>
              </a:rPr>
              <a:t>OLL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0" dirty="0">
                <a:latin typeface="Tw Cen MT"/>
                <a:cs typeface="Tw Cen MT"/>
              </a:rPr>
              <a:t>S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10" dirty="0">
                <a:latin typeface="Tw Cen MT"/>
                <a:cs typeface="Tw Cen MT"/>
              </a:rPr>
              <a:t>F</a:t>
            </a:r>
            <a:r>
              <a:rPr sz="1800" spc="10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10" dirty="0">
                <a:latin typeface="Tw Cen MT"/>
                <a:cs typeface="Tw Cen MT"/>
              </a:rPr>
              <a:t>B</a:t>
            </a:r>
            <a:r>
              <a:rPr sz="1800" spc="-5" dirty="0">
                <a:latin typeface="Tw Cen MT"/>
                <a:cs typeface="Tw Cen MT"/>
              </a:rPr>
              <a:t>J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TS</a:t>
            </a:r>
            <a:endParaRPr sz="1800">
              <a:latin typeface="Tw Cen MT"/>
              <a:cs typeface="Tw Cen MT"/>
            </a:endParaRPr>
          </a:p>
          <a:p>
            <a:pPr>
              <a:lnSpc>
                <a:spcPts val="1400"/>
              </a:lnSpc>
              <a:spcBef>
                <a:spcPts val="39"/>
              </a:spcBef>
              <a:buFont typeface="Arial"/>
              <a:buChar char="•"/>
            </a:pPr>
            <a:endParaRPr sz="140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105" dirty="0">
                <a:latin typeface="Tw Cen MT"/>
                <a:cs typeface="Tw Cen MT"/>
              </a:rPr>
              <a:t>A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H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10" dirty="0">
                <a:latin typeface="Tw Cen MT"/>
                <a:cs typeface="Tw Cen MT"/>
              </a:rPr>
              <a:t>D</a:t>
            </a:r>
            <a:r>
              <a:rPr sz="1800" spc="0" dirty="0">
                <a:latin typeface="Tw Cen MT"/>
                <a:cs typeface="Tw Cen MT"/>
              </a:rPr>
              <a:t>D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S </a:t>
            </a:r>
            <a:r>
              <a:rPr sz="1800" spc="-10" dirty="0">
                <a:latin typeface="Tw Cen MT"/>
                <a:cs typeface="Tw Cen MT"/>
              </a:rPr>
              <a:t>SP</a:t>
            </a:r>
            <a:r>
              <a:rPr sz="1800" spc="-5" dirty="0">
                <a:latin typeface="Tw Cen MT"/>
                <a:cs typeface="Tw Cen MT"/>
              </a:rPr>
              <a:t>L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10" dirty="0">
                <a:latin typeface="Tw Cen MT"/>
                <a:cs typeface="Tw Cen MT"/>
              </a:rPr>
              <a:t>T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-15" dirty="0">
                <a:latin typeface="Tw Cen MT"/>
                <a:cs typeface="Tw Cen MT"/>
              </a:rPr>
              <a:t>O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-100" dirty="0">
                <a:latin typeface="Tw Cen MT"/>
                <a:cs typeface="Tw Cen MT"/>
              </a:rPr>
              <a:t>P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R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0" dirty="0">
                <a:latin typeface="Tw Cen MT"/>
                <a:cs typeface="Tw Cen MT"/>
              </a:rPr>
              <a:t>S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W</a:t>
            </a:r>
            <a:r>
              <a:rPr sz="1800" spc="10" dirty="0">
                <a:latin typeface="Tw Cen MT"/>
                <a:cs typeface="Tw Cen MT"/>
              </a:rPr>
              <a:t>H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H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CA</a:t>
            </a:r>
            <a:r>
              <a:rPr sz="1800" spc="-15" dirty="0">
                <a:latin typeface="Tw Cen MT"/>
                <a:cs typeface="Tw Cen MT"/>
              </a:rPr>
              <a:t>N </a:t>
            </a:r>
            <a:r>
              <a:rPr sz="1800" spc="-10" dirty="0">
                <a:latin typeface="Tw Cen MT"/>
                <a:cs typeface="Tw Cen MT"/>
              </a:rPr>
              <a:t>BE</a:t>
            </a:r>
            <a:r>
              <a:rPr sz="1800" spc="10" dirty="0">
                <a:latin typeface="Tw Cen MT"/>
                <a:cs typeface="Tw Cen MT"/>
              </a:rPr>
              <a:t> C</a:t>
            </a:r>
            <a:r>
              <a:rPr sz="1800" spc="-5" dirty="0">
                <a:latin typeface="Tw Cen MT"/>
                <a:cs typeface="Tw Cen MT"/>
              </a:rPr>
              <a:t>OM</a:t>
            </a:r>
            <a:r>
              <a:rPr sz="1800" spc="0" dirty="0">
                <a:latin typeface="Tw Cen MT"/>
                <a:cs typeface="Tw Cen MT"/>
              </a:rPr>
              <a:t>P</a:t>
            </a:r>
            <a:r>
              <a:rPr sz="1800" spc="10" dirty="0">
                <a:latin typeface="Tw Cen MT"/>
                <a:cs typeface="Tw Cen MT"/>
              </a:rPr>
              <a:t>U</a:t>
            </a:r>
            <a:r>
              <a:rPr sz="1800" spc="0" dirty="0">
                <a:latin typeface="Tw Cen MT"/>
                <a:cs typeface="Tw Cen MT"/>
              </a:rPr>
              <a:t>TED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15" dirty="0">
                <a:latin typeface="Tw Cen MT"/>
                <a:cs typeface="Tw Cen MT"/>
              </a:rPr>
              <a:t>N </a:t>
            </a:r>
            <a:r>
              <a:rPr sz="1800" spc="10" dirty="0">
                <a:latin typeface="Tw Cen MT"/>
                <a:cs typeface="Tw Cen MT"/>
              </a:rPr>
              <a:t>D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FFE</a:t>
            </a:r>
            <a:r>
              <a:rPr sz="1800" spc="-10" dirty="0">
                <a:latin typeface="Tw Cen MT"/>
                <a:cs typeface="Tw Cen MT"/>
              </a:rPr>
              <a:t>R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-10" dirty="0">
                <a:latin typeface="Tw Cen MT"/>
                <a:cs typeface="Tw Cen MT"/>
              </a:rPr>
              <a:t>T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10" dirty="0">
                <a:latin typeface="Tw Cen MT"/>
                <a:cs typeface="Tw Cen MT"/>
              </a:rPr>
              <a:t>D</a:t>
            </a:r>
            <a:r>
              <a:rPr sz="1800" spc="0" dirty="0">
                <a:latin typeface="Tw Cen MT"/>
                <a:cs typeface="Tw Cen MT"/>
              </a:rPr>
              <a:t>ES 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10" dirty="0">
                <a:latin typeface="Tw Cen MT"/>
                <a:cs typeface="Tw Cen MT"/>
              </a:rPr>
              <a:t>F</a:t>
            </a:r>
            <a:r>
              <a:rPr sz="1800" spc="10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A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-5" dirty="0">
                <a:latin typeface="Tw Cen MT"/>
                <a:cs typeface="Tw Cen MT"/>
              </a:rPr>
              <a:t>L</a:t>
            </a:r>
            <a:r>
              <a:rPr sz="1800" spc="10" dirty="0">
                <a:latin typeface="Tw Cen MT"/>
                <a:cs typeface="Tw Cen MT"/>
              </a:rPr>
              <a:t>U</a:t>
            </a:r>
            <a:r>
              <a:rPr sz="1800" spc="-10" dirty="0">
                <a:latin typeface="Tw Cen MT"/>
                <a:cs typeface="Tw Cen MT"/>
              </a:rPr>
              <a:t>S</a:t>
            </a:r>
            <a:r>
              <a:rPr sz="1800" spc="0" dirty="0">
                <a:latin typeface="Tw Cen MT"/>
                <a:cs typeface="Tw Cen MT"/>
              </a:rPr>
              <a:t>TER</a:t>
            </a:r>
            <a:endParaRPr sz="1800">
              <a:latin typeface="Tw Cen MT"/>
              <a:cs typeface="Tw Cen MT"/>
            </a:endParaRPr>
          </a:p>
          <a:p>
            <a:pPr>
              <a:lnSpc>
                <a:spcPts val="1400"/>
              </a:lnSpc>
              <a:spcBef>
                <a:spcPts val="39"/>
              </a:spcBef>
              <a:buFont typeface="Arial"/>
              <a:buChar char="•"/>
            </a:pPr>
            <a:endParaRPr sz="140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800" spc="-100" dirty="0">
                <a:solidFill>
                  <a:srgbClr val="00B0F0"/>
                </a:solidFill>
                <a:latin typeface="Tw Cen MT"/>
                <a:cs typeface="Tw Cen MT"/>
              </a:rPr>
              <a:t>P</a:t>
            </a:r>
            <a:r>
              <a:rPr sz="1800" spc="10" dirty="0">
                <a:solidFill>
                  <a:srgbClr val="00B0F0"/>
                </a:solidFill>
                <a:latin typeface="Tw Cen MT"/>
                <a:cs typeface="Tw Cen MT"/>
              </a:rPr>
              <a:t>A</a:t>
            </a:r>
            <a:r>
              <a:rPr sz="1800" spc="-10" dirty="0">
                <a:solidFill>
                  <a:srgbClr val="00B0F0"/>
                </a:solidFill>
                <a:latin typeface="Tw Cen MT"/>
                <a:cs typeface="Tw Cen MT"/>
              </a:rPr>
              <a:t>R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T</a:t>
            </a:r>
            <a:r>
              <a:rPr sz="1800" spc="5" dirty="0">
                <a:solidFill>
                  <a:srgbClr val="00B0F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T</a:t>
            </a:r>
            <a:r>
              <a:rPr sz="1800" spc="5" dirty="0">
                <a:solidFill>
                  <a:srgbClr val="00B0F0"/>
                </a:solidFill>
                <a:latin typeface="Tw Cen MT"/>
                <a:cs typeface="Tw Cen MT"/>
              </a:rPr>
              <a:t>I</a:t>
            </a:r>
            <a:r>
              <a:rPr sz="1800" spc="-5" dirty="0">
                <a:solidFill>
                  <a:srgbClr val="00B0F0"/>
                </a:solidFill>
                <a:latin typeface="Tw Cen MT"/>
                <a:cs typeface="Tw Cen MT"/>
              </a:rPr>
              <a:t>O</a:t>
            </a:r>
            <a:r>
              <a:rPr sz="1800" spc="-20" dirty="0">
                <a:solidFill>
                  <a:srgbClr val="00B0F0"/>
                </a:solidFill>
                <a:latin typeface="Tw Cen MT"/>
                <a:cs typeface="Tw Cen MT"/>
              </a:rPr>
              <a:t>N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S</a:t>
            </a:r>
            <a:r>
              <a:rPr sz="1800" spc="-100" dirty="0">
                <a:solidFill>
                  <a:srgbClr val="00B0F0"/>
                </a:solidFill>
                <a:latin typeface="Tw Cen MT"/>
                <a:cs typeface="Tw Cen MT"/>
              </a:rPr>
              <a:t> </a:t>
            </a:r>
            <a:r>
              <a:rPr sz="1800" spc="10" dirty="0">
                <a:solidFill>
                  <a:srgbClr val="00B0F0"/>
                </a:solidFill>
                <a:latin typeface="Tw Cen MT"/>
                <a:cs typeface="Tw Cen MT"/>
              </a:rPr>
              <a:t>D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EF</a:t>
            </a:r>
            <a:r>
              <a:rPr sz="1800" spc="5" dirty="0">
                <a:solidFill>
                  <a:srgbClr val="00B0F0"/>
                </a:solidFill>
                <a:latin typeface="Tw Cen MT"/>
                <a:cs typeface="Tw Cen MT"/>
              </a:rPr>
              <a:t>I</a:t>
            </a:r>
            <a:r>
              <a:rPr sz="1800" spc="-20" dirty="0">
                <a:solidFill>
                  <a:srgbClr val="00B0F0"/>
                </a:solidFill>
                <a:latin typeface="Tw Cen MT"/>
                <a:cs typeface="Tw Cen MT"/>
              </a:rPr>
              <a:t>N</a:t>
            </a:r>
            <a:r>
              <a:rPr sz="1800" spc="-10" dirty="0">
                <a:solidFill>
                  <a:srgbClr val="00B0F0"/>
                </a:solidFill>
                <a:latin typeface="Tw Cen MT"/>
                <a:cs typeface="Tw Cen MT"/>
              </a:rPr>
              <a:t>E</a:t>
            </a:r>
            <a:r>
              <a:rPr sz="1800" spc="10" dirty="0">
                <a:solidFill>
                  <a:srgbClr val="00B0F0"/>
                </a:solidFill>
                <a:latin typeface="Tw Cen MT"/>
                <a:cs typeface="Tw Cen MT"/>
              </a:rPr>
              <a:t> 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T</a:t>
            </a:r>
            <a:r>
              <a:rPr sz="1800" spc="10" dirty="0">
                <a:solidFill>
                  <a:srgbClr val="00B0F0"/>
                </a:solidFill>
                <a:latin typeface="Tw Cen MT"/>
                <a:cs typeface="Tw Cen MT"/>
              </a:rPr>
              <a:t>H</a:t>
            </a:r>
            <a:r>
              <a:rPr sz="1800" spc="-10" dirty="0">
                <a:solidFill>
                  <a:srgbClr val="00B0F0"/>
                </a:solidFill>
                <a:latin typeface="Tw Cen MT"/>
                <a:cs typeface="Tw Cen MT"/>
              </a:rPr>
              <a:t>E</a:t>
            </a:r>
            <a:r>
              <a:rPr sz="1800" spc="-90" dirty="0">
                <a:solidFill>
                  <a:srgbClr val="00B0F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00B0F0"/>
                </a:solidFill>
                <a:latin typeface="Tw Cen MT"/>
                <a:cs typeface="Tw Cen MT"/>
              </a:rPr>
              <a:t>L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E</a:t>
            </a:r>
            <a:r>
              <a:rPr sz="1800" spc="10" dirty="0">
                <a:solidFill>
                  <a:srgbClr val="00B0F0"/>
                </a:solidFill>
                <a:latin typeface="Tw Cen MT"/>
                <a:cs typeface="Tw Cen MT"/>
              </a:rPr>
              <a:t>V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E</a:t>
            </a:r>
            <a:r>
              <a:rPr sz="1800" spc="-10" dirty="0">
                <a:solidFill>
                  <a:srgbClr val="00B0F0"/>
                </a:solidFill>
                <a:latin typeface="Tw Cen MT"/>
                <a:cs typeface="Tw Cen MT"/>
              </a:rPr>
              <a:t>L</a:t>
            </a:r>
            <a:r>
              <a:rPr sz="1800" spc="10" dirty="0">
                <a:solidFill>
                  <a:srgbClr val="00B0F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00B0F0"/>
                </a:solidFill>
                <a:latin typeface="Tw Cen MT"/>
                <a:cs typeface="Tw Cen MT"/>
              </a:rPr>
              <a:t>O</a:t>
            </a:r>
            <a:r>
              <a:rPr sz="1800" spc="-10" dirty="0">
                <a:solidFill>
                  <a:srgbClr val="00B0F0"/>
                </a:solidFill>
                <a:latin typeface="Tw Cen MT"/>
                <a:cs typeface="Tw Cen MT"/>
              </a:rPr>
              <a:t>F</a:t>
            </a:r>
            <a:r>
              <a:rPr sz="1800" spc="-90" dirty="0">
                <a:solidFill>
                  <a:srgbClr val="00B0F0"/>
                </a:solidFill>
                <a:latin typeface="Tw Cen MT"/>
                <a:cs typeface="Tw Cen MT"/>
              </a:rPr>
              <a:t> </a:t>
            </a:r>
            <a:r>
              <a:rPr sz="1800" spc="-100" dirty="0">
                <a:solidFill>
                  <a:srgbClr val="00B0F0"/>
                </a:solidFill>
                <a:latin typeface="Tw Cen MT"/>
                <a:cs typeface="Tw Cen MT"/>
              </a:rPr>
              <a:t>P</a:t>
            </a:r>
            <a:r>
              <a:rPr sz="1800" spc="10" dirty="0">
                <a:solidFill>
                  <a:srgbClr val="00B0F0"/>
                </a:solidFill>
                <a:latin typeface="Tw Cen MT"/>
                <a:cs typeface="Tw Cen MT"/>
              </a:rPr>
              <a:t>A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R</a:t>
            </a:r>
            <a:r>
              <a:rPr sz="1800" spc="10" dirty="0">
                <a:solidFill>
                  <a:srgbClr val="00B0F0"/>
                </a:solidFill>
                <a:latin typeface="Tw Cen MT"/>
                <a:cs typeface="Tw Cen MT"/>
              </a:rPr>
              <a:t>A</a:t>
            </a:r>
            <a:r>
              <a:rPr sz="1800" spc="-5" dirty="0">
                <a:solidFill>
                  <a:srgbClr val="00B0F0"/>
                </a:solidFill>
                <a:latin typeface="Tw Cen MT"/>
                <a:cs typeface="Tw Cen MT"/>
              </a:rPr>
              <a:t>LL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E</a:t>
            </a:r>
            <a:r>
              <a:rPr sz="1800" spc="-5" dirty="0">
                <a:solidFill>
                  <a:srgbClr val="00B0F0"/>
                </a:solidFill>
                <a:latin typeface="Tw Cen MT"/>
                <a:cs typeface="Tw Cen MT"/>
              </a:rPr>
              <a:t>L</a:t>
            </a:r>
            <a:r>
              <a:rPr sz="1800" spc="5" dirty="0">
                <a:solidFill>
                  <a:srgbClr val="00B0F0"/>
                </a:solidFill>
                <a:latin typeface="Tw Cen MT"/>
                <a:cs typeface="Tw Cen MT"/>
              </a:rPr>
              <a:t>I</a:t>
            </a:r>
            <a:r>
              <a:rPr sz="1800" spc="-15" dirty="0">
                <a:solidFill>
                  <a:srgbClr val="00B0F0"/>
                </a:solidFill>
                <a:latin typeface="Tw Cen MT"/>
                <a:cs typeface="Tw Cen MT"/>
              </a:rPr>
              <a:t>SM</a:t>
            </a:r>
            <a:r>
              <a:rPr sz="1800" spc="-85" dirty="0">
                <a:solidFill>
                  <a:srgbClr val="00B0F0"/>
                </a:solidFill>
                <a:latin typeface="Tw Cen MT"/>
                <a:cs typeface="Tw Cen MT"/>
              </a:rPr>
              <a:t> </a:t>
            </a:r>
            <a:r>
              <a:rPr sz="1800" spc="5" dirty="0">
                <a:solidFill>
                  <a:srgbClr val="00B0F0"/>
                </a:solidFill>
                <a:latin typeface="Tw Cen MT"/>
                <a:cs typeface="Tw Cen MT"/>
              </a:rPr>
              <a:t>I</a:t>
            </a:r>
            <a:r>
              <a:rPr sz="1800" spc="-15" dirty="0">
                <a:solidFill>
                  <a:srgbClr val="00B0F0"/>
                </a:solidFill>
                <a:latin typeface="Tw Cen MT"/>
                <a:cs typeface="Tw Cen MT"/>
              </a:rPr>
              <a:t>N A</a:t>
            </a:r>
            <a:r>
              <a:rPr sz="1800" spc="15" dirty="0">
                <a:solidFill>
                  <a:srgbClr val="00B0F0"/>
                </a:solidFill>
                <a:latin typeface="Tw Cen MT"/>
                <a:cs typeface="Tw Cen MT"/>
              </a:rPr>
              <a:t> 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S</a:t>
            </a:r>
            <a:r>
              <a:rPr sz="1800" spc="-100" dirty="0">
                <a:solidFill>
                  <a:srgbClr val="00B0F0"/>
                </a:solidFill>
                <a:latin typeface="Tw Cen MT"/>
                <a:cs typeface="Tw Cen MT"/>
              </a:rPr>
              <a:t>P</a:t>
            </a:r>
            <a:r>
              <a:rPr sz="1800" spc="10" dirty="0">
                <a:solidFill>
                  <a:srgbClr val="00B0F0"/>
                </a:solidFill>
                <a:latin typeface="Tw Cen MT"/>
                <a:cs typeface="Tw Cen MT"/>
              </a:rPr>
              <a:t>A</a:t>
            </a:r>
            <a:r>
              <a:rPr sz="1800" spc="-10" dirty="0">
                <a:solidFill>
                  <a:srgbClr val="00B0F0"/>
                </a:solidFill>
                <a:latin typeface="Tw Cen MT"/>
                <a:cs typeface="Tw Cen MT"/>
              </a:rPr>
              <a:t>RK</a:t>
            </a:r>
            <a:r>
              <a:rPr sz="1800" spc="-90" dirty="0">
                <a:solidFill>
                  <a:srgbClr val="00B0F0"/>
                </a:solidFill>
                <a:latin typeface="Tw Cen MT"/>
                <a:cs typeface="Tw Cen MT"/>
              </a:rPr>
              <a:t> </a:t>
            </a:r>
            <a:r>
              <a:rPr sz="1800" spc="10" dirty="0">
                <a:solidFill>
                  <a:srgbClr val="00B0F0"/>
                </a:solidFill>
                <a:latin typeface="Tw Cen MT"/>
                <a:cs typeface="Tw Cen MT"/>
              </a:rPr>
              <a:t>A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PP:</a:t>
            </a:r>
            <a:r>
              <a:rPr sz="1800" spc="5" dirty="0">
                <a:solidFill>
                  <a:srgbClr val="00B0F0"/>
                </a:solidFill>
                <a:latin typeface="Tw Cen MT"/>
                <a:cs typeface="Tw Cen MT"/>
              </a:rPr>
              <a:t> I</a:t>
            </a:r>
            <a:r>
              <a:rPr sz="1800" spc="-5" dirty="0">
                <a:solidFill>
                  <a:srgbClr val="00B0F0"/>
                </a:solidFill>
                <a:latin typeface="Tw Cen MT"/>
                <a:cs typeface="Tw Cen MT"/>
              </a:rPr>
              <a:t>M</a:t>
            </a:r>
            <a:r>
              <a:rPr sz="1800" spc="-10" dirty="0">
                <a:solidFill>
                  <a:srgbClr val="00B0F0"/>
                </a:solidFill>
                <a:latin typeface="Tw Cen MT"/>
                <a:cs typeface="Tw Cen MT"/>
              </a:rPr>
              <a:t>P</a:t>
            </a:r>
            <a:r>
              <a:rPr sz="1800" spc="-5" dirty="0">
                <a:solidFill>
                  <a:srgbClr val="00B0F0"/>
                </a:solidFill>
                <a:latin typeface="Tw Cen MT"/>
                <a:cs typeface="Tw Cen MT"/>
              </a:rPr>
              <a:t>O</a:t>
            </a:r>
            <a:r>
              <a:rPr sz="1800" spc="-10" dirty="0">
                <a:solidFill>
                  <a:srgbClr val="00B0F0"/>
                </a:solidFill>
                <a:latin typeface="Tw Cen MT"/>
                <a:cs typeface="Tw Cen MT"/>
              </a:rPr>
              <a:t>R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T</a:t>
            </a:r>
            <a:r>
              <a:rPr sz="1800" spc="10" dirty="0">
                <a:solidFill>
                  <a:srgbClr val="00B0F0"/>
                </a:solidFill>
                <a:latin typeface="Tw Cen MT"/>
                <a:cs typeface="Tw Cen MT"/>
              </a:rPr>
              <a:t>A</a:t>
            </a:r>
            <a:r>
              <a:rPr sz="1800" spc="-20" dirty="0">
                <a:solidFill>
                  <a:srgbClr val="00B0F0"/>
                </a:solidFill>
                <a:latin typeface="Tw Cen MT"/>
                <a:cs typeface="Tw Cen MT"/>
              </a:rPr>
              <a:t>N</a:t>
            </a:r>
            <a:r>
              <a:rPr sz="1800" spc="-10" dirty="0">
                <a:solidFill>
                  <a:srgbClr val="00B0F0"/>
                </a:solidFill>
                <a:latin typeface="Tw Cen MT"/>
                <a:cs typeface="Tw Cen MT"/>
              </a:rPr>
              <a:t>T</a:t>
            </a:r>
            <a:r>
              <a:rPr sz="1800" spc="-90" dirty="0">
                <a:solidFill>
                  <a:srgbClr val="00B0F0"/>
                </a:solidFill>
                <a:latin typeface="Tw Cen MT"/>
                <a:cs typeface="Tw Cen MT"/>
              </a:rPr>
              <a:t> </a:t>
            </a:r>
            <a:r>
              <a:rPr sz="1800" spc="-100" dirty="0">
                <a:solidFill>
                  <a:srgbClr val="00B0F0"/>
                </a:solidFill>
                <a:latin typeface="Tw Cen MT"/>
                <a:cs typeface="Tw Cen MT"/>
              </a:rPr>
              <a:t>P</a:t>
            </a:r>
            <a:r>
              <a:rPr sz="1800" spc="10" dirty="0">
                <a:solidFill>
                  <a:srgbClr val="00B0F0"/>
                </a:solidFill>
                <a:latin typeface="Tw Cen MT"/>
                <a:cs typeface="Tw Cen MT"/>
              </a:rPr>
              <a:t>A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R</a:t>
            </a:r>
            <a:r>
              <a:rPr sz="1800" spc="10" dirty="0">
                <a:solidFill>
                  <a:srgbClr val="00B0F0"/>
                </a:solidFill>
                <a:latin typeface="Tw Cen MT"/>
                <a:cs typeface="Tw Cen MT"/>
              </a:rPr>
              <a:t>A</a:t>
            </a:r>
            <a:r>
              <a:rPr sz="1800" spc="-5" dirty="0">
                <a:solidFill>
                  <a:srgbClr val="00B0F0"/>
                </a:solidFill>
                <a:latin typeface="Tw Cen MT"/>
                <a:cs typeface="Tw Cen MT"/>
              </a:rPr>
              <a:t>M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ETER</a:t>
            </a:r>
            <a:r>
              <a:rPr sz="1800" spc="-100" dirty="0">
                <a:solidFill>
                  <a:srgbClr val="00B0F0"/>
                </a:solidFill>
                <a:latin typeface="Tw Cen MT"/>
                <a:cs typeface="Tw Cen MT"/>
              </a:rPr>
              <a:t> 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T</a:t>
            </a:r>
            <a:r>
              <a:rPr sz="1800" spc="-15" dirty="0">
                <a:solidFill>
                  <a:srgbClr val="00B0F0"/>
                </a:solidFill>
                <a:latin typeface="Tw Cen MT"/>
                <a:cs typeface="Tw Cen MT"/>
              </a:rPr>
              <a:t>O</a:t>
            </a:r>
            <a:r>
              <a:rPr sz="1800" spc="-85" dirty="0">
                <a:solidFill>
                  <a:srgbClr val="00B0F0"/>
                </a:solidFill>
                <a:latin typeface="Tw Cen MT"/>
                <a:cs typeface="Tw Cen MT"/>
              </a:rPr>
              <a:t> 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T</a:t>
            </a:r>
            <a:r>
              <a:rPr sz="1800" spc="10" dirty="0">
                <a:solidFill>
                  <a:srgbClr val="00B0F0"/>
                </a:solidFill>
                <a:latin typeface="Tw Cen MT"/>
                <a:cs typeface="Tw Cen MT"/>
              </a:rPr>
              <a:t>U</a:t>
            </a:r>
            <a:r>
              <a:rPr sz="1800" spc="-20" dirty="0">
                <a:solidFill>
                  <a:srgbClr val="00B0F0"/>
                </a:solidFill>
                <a:latin typeface="Tw Cen MT"/>
                <a:cs typeface="Tw Cen MT"/>
              </a:rPr>
              <a:t>N</a:t>
            </a:r>
            <a:r>
              <a:rPr sz="1800" spc="0" dirty="0">
                <a:solidFill>
                  <a:srgbClr val="00B0F0"/>
                </a:solidFill>
                <a:latin typeface="Tw Cen MT"/>
                <a:cs typeface="Tw Cen MT"/>
              </a:rPr>
              <a:t>E!</a:t>
            </a:r>
            <a:endParaRPr sz="1800">
              <a:latin typeface="Tw Cen MT"/>
              <a:cs typeface="Tw Cen MT"/>
            </a:endParaRPr>
          </a:p>
          <a:p>
            <a:pPr>
              <a:lnSpc>
                <a:spcPts val="950"/>
              </a:lnSpc>
              <a:spcBef>
                <a:spcPts val="49"/>
              </a:spcBef>
              <a:buFont typeface="Arial"/>
              <a:buChar char="•"/>
            </a:pPr>
            <a:endParaRPr sz="950"/>
          </a:p>
          <a:p>
            <a:pPr marL="241300" marR="12700" indent="-228600">
              <a:lnSpc>
                <a:spcPct val="120400"/>
              </a:lnSpc>
              <a:buFont typeface="Arial"/>
              <a:buChar char="•"/>
              <a:tabLst>
                <a:tab pos="240665" algn="l"/>
              </a:tabLst>
            </a:pP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-10" dirty="0">
                <a:latin typeface="Tw Cen MT"/>
                <a:cs typeface="Tw Cen MT"/>
              </a:rPr>
              <a:t>R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90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-10" dirty="0">
                <a:latin typeface="Tw Cen MT"/>
                <a:cs typeface="Tw Cen MT"/>
              </a:rPr>
              <a:t>E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15" dirty="0">
                <a:latin typeface="Tw Cen MT"/>
                <a:cs typeface="Tw Cen MT"/>
              </a:rPr>
              <a:t>N R</a:t>
            </a:r>
            <a:r>
              <a:rPr sz="1800" spc="10" dirty="0">
                <a:latin typeface="Tw Cen MT"/>
                <a:cs typeface="Tw Cen MT"/>
              </a:rPr>
              <a:t>D</a:t>
            </a:r>
            <a:r>
              <a:rPr sz="1800" spc="0" dirty="0">
                <a:latin typeface="Tw Cen MT"/>
                <a:cs typeface="Tw Cen MT"/>
              </a:rPr>
              <a:t>D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BY</a:t>
            </a:r>
            <a:r>
              <a:rPr sz="1800" spc="10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LO</a:t>
            </a:r>
            <a:r>
              <a:rPr sz="1800" spc="10" dirty="0">
                <a:latin typeface="Tw Cen MT"/>
                <a:cs typeface="Tw Cen MT"/>
              </a:rPr>
              <a:t>AD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-15" dirty="0">
                <a:latin typeface="Tw Cen MT"/>
                <a:cs typeface="Tw Cen MT"/>
              </a:rPr>
              <a:t>G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D</a:t>
            </a:r>
            <a:r>
              <a:rPr sz="1800" spc="-90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TA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-15" dirty="0">
                <a:latin typeface="Tw Cen MT"/>
                <a:cs typeface="Tw Cen MT"/>
              </a:rPr>
              <a:t>O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100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,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-100" dirty="0">
                <a:latin typeface="Tw Cen MT"/>
                <a:cs typeface="Tw Cen MT"/>
              </a:rPr>
              <a:t> P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5" dirty="0">
                <a:latin typeface="Tw Cen MT"/>
                <a:cs typeface="Tw Cen MT"/>
              </a:rPr>
              <a:t>LL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5" dirty="0">
                <a:latin typeface="Tw Cen MT"/>
                <a:cs typeface="Tw Cen MT"/>
              </a:rPr>
              <a:t>L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Z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-15" dirty="0">
                <a:latin typeface="Tw Cen MT"/>
                <a:cs typeface="Tw Cen MT"/>
              </a:rPr>
              <a:t>G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5" dirty="0">
                <a:latin typeface="Tw Cen MT"/>
                <a:cs typeface="Tw Cen MT"/>
              </a:rPr>
              <a:t>X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10" dirty="0">
                <a:latin typeface="Tw Cen MT"/>
                <a:cs typeface="Tw Cen MT"/>
              </a:rPr>
              <a:t>S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-15" dirty="0">
                <a:latin typeface="Tw Cen MT"/>
                <a:cs typeface="Tw Cen MT"/>
              </a:rPr>
              <a:t>G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-5" dirty="0">
                <a:latin typeface="Tw Cen MT"/>
                <a:cs typeface="Tw Cen MT"/>
              </a:rPr>
              <a:t>OLL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15" dirty="0">
                <a:latin typeface="Tw Cen MT"/>
                <a:cs typeface="Tw Cen MT"/>
              </a:rPr>
              <a:t>N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10" dirty="0">
                <a:latin typeface="Tw Cen MT"/>
                <a:cs typeface="Tw Cen MT"/>
              </a:rPr>
              <a:t>F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10" dirty="0">
                <a:latin typeface="Tw Cen MT"/>
                <a:cs typeface="Tw Cen MT"/>
              </a:rPr>
              <a:t>B</a:t>
            </a:r>
            <a:r>
              <a:rPr sz="1800" spc="-5" dirty="0">
                <a:latin typeface="Tw Cen MT"/>
                <a:cs typeface="Tw Cen MT"/>
              </a:rPr>
              <a:t>J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TS </a:t>
            </a:r>
            <a:r>
              <a:rPr sz="1800" spc="5" dirty="0">
                <a:latin typeface="Tw Cen MT"/>
                <a:cs typeface="Tw Cen MT"/>
              </a:rPr>
              <a:t>(</a:t>
            </a:r>
            <a:r>
              <a:rPr sz="1800" spc="-5" dirty="0">
                <a:latin typeface="Tw Cen MT"/>
                <a:cs typeface="Tw Cen MT"/>
              </a:rPr>
              <a:t>L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10" dirty="0">
                <a:latin typeface="Tw Cen MT"/>
                <a:cs typeface="Tw Cen MT"/>
              </a:rPr>
              <a:t>S</a:t>
            </a:r>
            <a:r>
              <a:rPr sz="1800" spc="-100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, </a:t>
            </a:r>
            <a:r>
              <a:rPr sz="1800" spc="-10" dirty="0">
                <a:latin typeface="Tw Cen MT"/>
                <a:cs typeface="Tw Cen MT"/>
              </a:rPr>
              <a:t>S</a:t>
            </a:r>
            <a:r>
              <a:rPr sz="1800" spc="0" dirty="0">
                <a:latin typeface="Tw Cen MT"/>
                <a:cs typeface="Tw Cen MT"/>
              </a:rPr>
              <a:t>ET</a:t>
            </a:r>
            <a:r>
              <a:rPr sz="1800" spc="-15" dirty="0">
                <a:latin typeface="Tw Cen MT"/>
                <a:cs typeface="Tw Cen MT"/>
              </a:rPr>
              <a:t>…)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3994849"/>
            <a:ext cx="5676900" cy="551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0040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4000500"/>
            <a:ext cx="56769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2400" y="4013200"/>
            <a:ext cx="53086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88986" y="5230052"/>
            <a:ext cx="5651500" cy="8362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w Cen MT"/>
                <a:cs typeface="Tw Cen MT"/>
              </a:rPr>
              <a:t>S</a:t>
            </a:r>
            <a:r>
              <a:rPr sz="1800" spc="-5" dirty="0">
                <a:latin typeface="Tw Cen MT"/>
                <a:cs typeface="Tw Cen MT"/>
              </a:rPr>
              <a:t>pa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-10" dirty="0">
                <a:latin typeface="Tw Cen MT"/>
                <a:cs typeface="Tw Cen MT"/>
              </a:rPr>
              <a:t>k</a:t>
            </a:r>
            <a:r>
              <a:rPr sz="1800" spc="10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u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-10" dirty="0">
                <a:latin typeface="Tw Cen MT"/>
                <a:cs typeface="Tw Cen MT"/>
              </a:rPr>
              <a:t>o</a:t>
            </a:r>
            <a:r>
              <a:rPr sz="1800" spc="-20" dirty="0">
                <a:latin typeface="Tw Cen MT"/>
                <a:cs typeface="Tw Cen MT"/>
              </a:rPr>
              <a:t>m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spc="5" dirty="0">
                <a:latin typeface="Tw Cen MT"/>
                <a:cs typeface="Tw Cen MT"/>
              </a:rPr>
              <a:t>ti</a:t>
            </a:r>
            <a:r>
              <a:rPr sz="1800" spc="-5" dirty="0">
                <a:latin typeface="Tw Cen MT"/>
                <a:cs typeface="Tw Cen MT"/>
              </a:rPr>
              <a:t>ca</a:t>
            </a:r>
            <a:r>
              <a:rPr sz="1800" spc="5" dirty="0">
                <a:latin typeface="Tw Cen MT"/>
                <a:cs typeface="Tw Cen MT"/>
              </a:rPr>
              <a:t>ll</a:t>
            </a:r>
            <a:r>
              <a:rPr sz="1800" spc="0" dirty="0">
                <a:latin typeface="Tw Cen MT"/>
                <a:cs typeface="Tw Cen MT"/>
              </a:rPr>
              <a:t>y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s</a:t>
            </a:r>
            <a:r>
              <a:rPr sz="1800" spc="-10" dirty="0">
                <a:latin typeface="Tw Cen MT"/>
                <a:cs typeface="Tw Cen MT"/>
              </a:rPr>
              <a:t>e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s 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he </a:t>
            </a:r>
            <a:r>
              <a:rPr sz="1800" spc="-15" dirty="0">
                <a:latin typeface="Tw Cen MT"/>
                <a:cs typeface="Tw Cen MT"/>
              </a:rPr>
              <a:t># of </a:t>
            </a:r>
            <a:r>
              <a:rPr sz="1800" spc="-5" dirty="0">
                <a:latin typeface="Tw Cen MT"/>
                <a:cs typeface="Tw Cen MT"/>
              </a:rPr>
              <a:t>pa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5" dirty="0">
                <a:latin typeface="Tw Cen MT"/>
                <a:cs typeface="Tw Cen MT"/>
              </a:rPr>
              <a:t>titi</a:t>
            </a:r>
            <a:r>
              <a:rPr sz="1800" spc="-10" dirty="0">
                <a:latin typeface="Tw Cen MT"/>
                <a:cs typeface="Tw Cen MT"/>
              </a:rPr>
              <a:t>o</a:t>
            </a:r>
            <a:r>
              <a:rPr sz="1800" spc="0" dirty="0">
                <a:latin typeface="Tw Cen MT"/>
                <a:cs typeface="Tw Cen MT"/>
              </a:rPr>
              <a:t>ns </a:t>
            </a:r>
            <a:r>
              <a:rPr sz="1800" spc="-5" dirty="0">
                <a:latin typeface="Tw Cen MT"/>
                <a:cs typeface="Tw Cen MT"/>
              </a:rPr>
              <a:t>acc</a:t>
            </a:r>
            <a:r>
              <a:rPr sz="1800" spc="0" dirty="0">
                <a:latin typeface="Tw Cen MT"/>
                <a:cs typeface="Tw Cen MT"/>
              </a:rPr>
              <a:t>or</a:t>
            </a:r>
            <a:r>
              <a:rPr sz="1800" spc="-5" dirty="0">
                <a:latin typeface="Tw Cen MT"/>
                <a:cs typeface="Tw Cen MT"/>
              </a:rPr>
              <a:t>d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n</a:t>
            </a:r>
            <a:r>
              <a:rPr sz="1800" spc="-10" dirty="0">
                <a:latin typeface="Tw Cen MT"/>
                <a:cs typeface="Tw Cen MT"/>
              </a:rPr>
              <a:t>g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o</a:t>
            </a:r>
            <a:endParaRPr sz="1800">
              <a:latin typeface="Tw Cen MT"/>
              <a:cs typeface="Tw Cen MT"/>
            </a:endParaRPr>
          </a:p>
          <a:p>
            <a:pPr marL="12700" marR="12700">
              <a:lnSpc>
                <a:spcPts val="2100"/>
              </a:lnSpc>
              <a:spcBef>
                <a:spcPts val="160"/>
              </a:spcBef>
            </a:pP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he nu</a:t>
            </a:r>
            <a:r>
              <a:rPr sz="1800" spc="-20" dirty="0">
                <a:latin typeface="Tw Cen MT"/>
                <a:cs typeface="Tw Cen MT"/>
              </a:rPr>
              <a:t>m</a:t>
            </a:r>
            <a:r>
              <a:rPr sz="1800" spc="-5" dirty="0">
                <a:latin typeface="Tw Cen MT"/>
                <a:cs typeface="Tw Cen MT"/>
              </a:rPr>
              <a:t>b</a:t>
            </a:r>
            <a:r>
              <a:rPr sz="1800" spc="0" dirty="0">
                <a:latin typeface="Tw Cen MT"/>
                <a:cs typeface="Tw Cen MT"/>
              </a:rPr>
              <a:t>er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of</a:t>
            </a:r>
            <a:r>
              <a:rPr sz="1800" spc="100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f</a:t>
            </a:r>
            <a:r>
              <a:rPr sz="1800" spc="5" dirty="0">
                <a:latin typeface="Tw Cen MT"/>
                <a:cs typeface="Tw Cen MT"/>
              </a:rPr>
              <a:t>il</a:t>
            </a:r>
            <a:r>
              <a:rPr sz="1800" spc="0" dirty="0">
                <a:latin typeface="Tw Cen MT"/>
                <a:cs typeface="Tw Cen MT"/>
              </a:rPr>
              <a:t>e sys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-15" dirty="0">
                <a:latin typeface="Tw Cen MT"/>
                <a:cs typeface="Tw Cen MT"/>
              </a:rPr>
              <a:t>em </a:t>
            </a:r>
            <a:r>
              <a:rPr sz="1800" spc="-5" dirty="0">
                <a:latin typeface="Tw Cen MT"/>
                <a:cs typeface="Tw Cen MT"/>
              </a:rPr>
              <a:t>b</a:t>
            </a:r>
            <a:r>
              <a:rPr sz="1800" spc="5" dirty="0">
                <a:latin typeface="Tw Cen MT"/>
                <a:cs typeface="Tw Cen MT"/>
              </a:rPr>
              <a:t>l</a:t>
            </a:r>
            <a:r>
              <a:rPr sz="1800" spc="-10" dirty="0">
                <a:latin typeface="Tw Cen MT"/>
                <a:cs typeface="Tw Cen MT"/>
              </a:rPr>
              <a:t>o</a:t>
            </a:r>
            <a:r>
              <a:rPr sz="1800" spc="-5" dirty="0">
                <a:latin typeface="Tw Cen MT"/>
                <a:cs typeface="Tw Cen MT"/>
              </a:rPr>
              <a:t>c</a:t>
            </a:r>
            <a:r>
              <a:rPr sz="1800" spc="-10" dirty="0">
                <a:latin typeface="Tw Cen MT"/>
                <a:cs typeface="Tw Cen MT"/>
              </a:rPr>
              <a:t>k</a:t>
            </a:r>
            <a:r>
              <a:rPr sz="1800" spc="10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he f</a:t>
            </a:r>
            <a:r>
              <a:rPr sz="1800" spc="5" dirty="0">
                <a:latin typeface="Tw Cen MT"/>
                <a:cs typeface="Tw Cen MT"/>
              </a:rPr>
              <a:t>il</a:t>
            </a:r>
            <a:r>
              <a:rPr sz="1800" spc="0" dirty="0">
                <a:latin typeface="Tw Cen MT"/>
                <a:cs typeface="Tw Cen MT"/>
              </a:rPr>
              <a:t>e s</a:t>
            </a:r>
            <a:r>
              <a:rPr sz="1800" spc="-5" dirty="0">
                <a:latin typeface="Tw Cen MT"/>
                <a:cs typeface="Tw Cen MT"/>
              </a:rPr>
              <a:t>pa</a:t>
            </a:r>
            <a:r>
              <a:rPr sz="1800" spc="0" dirty="0">
                <a:latin typeface="Tw Cen MT"/>
                <a:cs typeface="Tw Cen MT"/>
              </a:rPr>
              <a:t>ns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o</a:t>
            </a:r>
            <a:r>
              <a:rPr sz="1800" spc="0" dirty="0">
                <a:latin typeface="Tw Cen MT"/>
                <a:cs typeface="Tw Cen MT"/>
              </a:rPr>
              <a:t>ve</a:t>
            </a:r>
            <a:r>
              <a:rPr sz="1800" spc="-100" dirty="0">
                <a:latin typeface="Tw Cen MT"/>
                <a:cs typeface="Tw Cen MT"/>
              </a:rPr>
              <a:t>r</a:t>
            </a:r>
            <a:r>
              <a:rPr sz="1800" spc="0" dirty="0">
                <a:latin typeface="Tw Cen MT"/>
                <a:cs typeface="Tw Cen MT"/>
              </a:rPr>
              <a:t>.</a:t>
            </a:r>
            <a:r>
              <a:rPr sz="1800" spc="-9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For r</a:t>
            </a:r>
            <a:r>
              <a:rPr sz="1800" spc="-10" dirty="0">
                <a:latin typeface="Tw Cen MT"/>
                <a:cs typeface="Tw Cen MT"/>
              </a:rPr>
              <a:t>e</a:t>
            </a:r>
            <a:r>
              <a:rPr sz="1800" spc="-5" dirty="0">
                <a:latin typeface="Tw Cen MT"/>
                <a:cs typeface="Tw Cen MT"/>
              </a:rPr>
              <a:t>d</a:t>
            </a:r>
            <a:r>
              <a:rPr sz="1800" spc="0" dirty="0">
                <a:latin typeface="Tw Cen MT"/>
                <a:cs typeface="Tw Cen MT"/>
              </a:rPr>
              <a:t>u</a:t>
            </a:r>
            <a:r>
              <a:rPr sz="1800" spc="-5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e 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sks,</a:t>
            </a:r>
            <a:r>
              <a:rPr sz="1800" spc="-95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5" dirty="0">
                <a:latin typeface="Tw Cen MT"/>
                <a:cs typeface="Tw Cen MT"/>
              </a:rPr>
              <a:t>t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s s</a:t>
            </a:r>
            <a:r>
              <a:rPr sz="1800" spc="-10" dirty="0">
                <a:latin typeface="Tw Cen MT"/>
                <a:cs typeface="Tw Cen MT"/>
              </a:rPr>
              <a:t>et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acc</a:t>
            </a:r>
            <a:r>
              <a:rPr sz="1800" spc="0" dirty="0">
                <a:latin typeface="Tw Cen MT"/>
                <a:cs typeface="Tw Cen MT"/>
              </a:rPr>
              <a:t>or</a:t>
            </a:r>
            <a:r>
              <a:rPr sz="1800" spc="-5" dirty="0">
                <a:latin typeface="Tw Cen MT"/>
                <a:cs typeface="Tw Cen MT"/>
              </a:rPr>
              <a:t>d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n</a:t>
            </a:r>
            <a:r>
              <a:rPr sz="1800" spc="-10" dirty="0">
                <a:latin typeface="Tw Cen MT"/>
                <a:cs typeface="Tw Cen MT"/>
              </a:rPr>
              <a:t>g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o 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he </a:t>
            </a:r>
            <a:r>
              <a:rPr sz="1800" spc="-5" dirty="0">
                <a:latin typeface="Tw Cen MT"/>
                <a:cs typeface="Tw Cen MT"/>
              </a:rPr>
              <a:t>pa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-10" dirty="0">
                <a:latin typeface="Tw Cen MT"/>
                <a:cs typeface="Tw Cen MT"/>
              </a:rPr>
              <a:t>e</a:t>
            </a:r>
            <a:r>
              <a:rPr sz="1800" spc="0" dirty="0">
                <a:latin typeface="Tw Cen MT"/>
                <a:cs typeface="Tw Cen MT"/>
              </a:rPr>
              <a:t>n</a:t>
            </a:r>
            <a:r>
              <a:rPr sz="1800" spc="-5" dirty="0">
                <a:latin typeface="Tw Cen MT"/>
                <a:cs typeface="Tw Cen MT"/>
              </a:rPr>
              <a:t>t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10" dirty="0">
                <a:latin typeface="Tw Cen MT"/>
                <a:cs typeface="Tw Cen MT"/>
              </a:rPr>
              <a:t>D</a:t>
            </a:r>
            <a:r>
              <a:rPr sz="1800" spc="0" dirty="0">
                <a:latin typeface="Tw Cen MT"/>
                <a:cs typeface="Tw Cen MT"/>
              </a:rPr>
              <a:t>D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643" y="5224724"/>
            <a:ext cx="547370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99500"/>
              </a:lnSpc>
            </a:pPr>
            <a:r>
              <a:rPr sz="1800" spc="-20" dirty="0">
                <a:latin typeface="Tw Cen MT"/>
                <a:cs typeface="Tw Cen MT"/>
              </a:rPr>
              <a:t>W</a:t>
            </a:r>
            <a:r>
              <a:rPr sz="1800" spc="0" dirty="0">
                <a:latin typeface="Tw Cen MT"/>
                <a:cs typeface="Tw Cen MT"/>
              </a:rPr>
              <a:t>h</a:t>
            </a:r>
            <a:r>
              <a:rPr sz="1800" spc="-10" dirty="0">
                <a:latin typeface="Tw Cen MT"/>
                <a:cs typeface="Tw Cen MT"/>
              </a:rPr>
              <a:t>en</a:t>
            </a:r>
            <a:r>
              <a:rPr sz="1800" spc="10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da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-10" dirty="0">
                <a:latin typeface="Tw Cen MT"/>
                <a:cs typeface="Tw Cen MT"/>
              </a:rPr>
              <a:t>a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h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s no </a:t>
            </a:r>
            <a:r>
              <a:rPr sz="1800" spc="-5" dirty="0">
                <a:latin typeface="Tw Cen MT"/>
                <a:cs typeface="Tw Cen MT"/>
              </a:rPr>
              <a:t>pa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-10" dirty="0">
                <a:latin typeface="Tw Cen MT"/>
                <a:cs typeface="Tw Cen MT"/>
              </a:rPr>
              <a:t>e</a:t>
            </a:r>
            <a:r>
              <a:rPr sz="1800" spc="0" dirty="0">
                <a:latin typeface="Tw Cen MT"/>
                <a:cs typeface="Tw Cen MT"/>
              </a:rPr>
              <a:t>n</a:t>
            </a:r>
            <a:r>
              <a:rPr sz="1800" spc="-5" dirty="0">
                <a:latin typeface="Tw Cen MT"/>
                <a:cs typeface="Tw Cen MT"/>
              </a:rPr>
              <a:t>t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10" dirty="0">
                <a:latin typeface="Tw Cen MT"/>
                <a:cs typeface="Tw Cen MT"/>
              </a:rPr>
              <a:t>DD</a:t>
            </a:r>
            <a:r>
              <a:rPr sz="1800" spc="0" dirty="0">
                <a:latin typeface="Tw Cen MT"/>
                <a:cs typeface="Tw Cen MT"/>
              </a:rPr>
              <a:t>/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n</a:t>
            </a:r>
            <a:r>
              <a:rPr sz="1800" spc="-5" dirty="0">
                <a:latin typeface="Tw Cen MT"/>
                <a:cs typeface="Tw Cen MT"/>
              </a:rPr>
              <a:t>p</a:t>
            </a:r>
            <a:r>
              <a:rPr sz="1800" spc="0" dirty="0">
                <a:latin typeface="Tw Cen MT"/>
                <a:cs typeface="Tw Cen MT"/>
              </a:rPr>
              <a:t>u</a:t>
            </a:r>
            <a:r>
              <a:rPr sz="1800" spc="-5" dirty="0">
                <a:latin typeface="Tw Cen MT"/>
                <a:cs typeface="Tw Cen MT"/>
              </a:rPr>
              <a:t>t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f</a:t>
            </a:r>
            <a:r>
              <a:rPr sz="1800" spc="5" dirty="0">
                <a:latin typeface="Tw Cen MT"/>
                <a:cs typeface="Tw Cen MT"/>
              </a:rPr>
              <a:t>il</a:t>
            </a:r>
            <a:r>
              <a:rPr sz="1800" spc="0" dirty="0">
                <a:latin typeface="Tw Cen MT"/>
                <a:cs typeface="Tw Cen MT"/>
              </a:rPr>
              <a:t>e 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he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-15" dirty="0">
                <a:latin typeface="Tw Cen MT"/>
                <a:cs typeface="Tw Cen MT"/>
              </a:rPr>
              <a:t># of</a:t>
            </a:r>
            <a:r>
              <a:rPr sz="1800" spc="100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pa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5" dirty="0">
                <a:latin typeface="Tw Cen MT"/>
                <a:cs typeface="Tw Cen MT"/>
              </a:rPr>
              <a:t>titi</a:t>
            </a:r>
            <a:r>
              <a:rPr sz="1800" spc="-10" dirty="0">
                <a:latin typeface="Tw Cen MT"/>
                <a:cs typeface="Tw Cen MT"/>
              </a:rPr>
              <a:t>o</a:t>
            </a:r>
            <a:r>
              <a:rPr sz="1800" spc="0" dirty="0">
                <a:latin typeface="Tw Cen MT"/>
                <a:cs typeface="Tw Cen MT"/>
              </a:rPr>
              <a:t>ns 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s s</a:t>
            </a:r>
            <a:r>
              <a:rPr sz="1800" spc="-10" dirty="0">
                <a:latin typeface="Tw Cen MT"/>
                <a:cs typeface="Tw Cen MT"/>
              </a:rPr>
              <a:t>et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acc</a:t>
            </a:r>
            <a:r>
              <a:rPr sz="1800" spc="0" dirty="0">
                <a:latin typeface="Tw Cen MT"/>
                <a:cs typeface="Tw Cen MT"/>
              </a:rPr>
              <a:t>or</a:t>
            </a:r>
            <a:r>
              <a:rPr sz="1800" spc="-5" dirty="0">
                <a:latin typeface="Tw Cen MT"/>
                <a:cs typeface="Tw Cen MT"/>
              </a:rPr>
              <a:t>d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n</a:t>
            </a:r>
            <a:r>
              <a:rPr sz="1800" spc="-10" dirty="0">
                <a:latin typeface="Tw Cen MT"/>
                <a:cs typeface="Tw Cen MT"/>
              </a:rPr>
              <a:t>g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o 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he 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-10" dirty="0">
                <a:latin typeface="Tw Cen MT"/>
                <a:cs typeface="Tw Cen MT"/>
              </a:rPr>
              <a:t>o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l</a:t>
            </a:r>
            <a:r>
              <a:rPr sz="1800" spc="-9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nu</a:t>
            </a:r>
            <a:r>
              <a:rPr sz="1800" spc="-20" dirty="0">
                <a:latin typeface="Tw Cen MT"/>
                <a:cs typeface="Tw Cen MT"/>
              </a:rPr>
              <a:t>m</a:t>
            </a:r>
            <a:r>
              <a:rPr sz="1800" spc="-5" dirty="0">
                <a:latin typeface="Tw Cen MT"/>
                <a:cs typeface="Tw Cen MT"/>
              </a:rPr>
              <a:t>b</a:t>
            </a:r>
            <a:r>
              <a:rPr sz="1800" spc="0" dirty="0">
                <a:latin typeface="Tw Cen MT"/>
                <a:cs typeface="Tw Cen MT"/>
              </a:rPr>
              <a:t>er of</a:t>
            </a:r>
            <a:r>
              <a:rPr sz="1800" spc="100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ores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on</a:t>
            </a:r>
            <a:r>
              <a:rPr sz="1800" spc="10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n</a:t>
            </a:r>
            <a:r>
              <a:rPr sz="1800" spc="-10" dirty="0">
                <a:latin typeface="Tw Cen MT"/>
                <a:cs typeface="Tw Cen MT"/>
              </a:rPr>
              <a:t>o</a:t>
            </a:r>
            <a:r>
              <a:rPr sz="1800" spc="-5" dirty="0">
                <a:latin typeface="Tw Cen MT"/>
                <a:cs typeface="Tw Cen MT"/>
              </a:rPr>
              <a:t>d</a:t>
            </a:r>
            <a:r>
              <a:rPr sz="1800" spc="0" dirty="0">
                <a:latin typeface="Tw Cen MT"/>
                <a:cs typeface="Tw Cen MT"/>
              </a:rPr>
              <a:t>es </a:t>
            </a:r>
            <a:r>
              <a:rPr sz="1800" spc="-20" dirty="0">
                <a:latin typeface="Tw Cen MT"/>
                <a:cs typeface="Tw Cen MT"/>
              </a:rPr>
              <a:t>w</a:t>
            </a:r>
            <a:r>
              <a:rPr sz="1800" spc="0" dirty="0">
                <a:latin typeface="Tw Cen MT"/>
                <a:cs typeface="Tw Cen MT"/>
              </a:rPr>
              <a:t>h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95" dirty="0">
                <a:latin typeface="Tw Cen MT"/>
                <a:cs typeface="Tw Cen MT"/>
              </a:rPr>
              <a:t>c</a:t>
            </a:r>
            <a:r>
              <a:rPr sz="1800" spc="-10" dirty="0">
                <a:latin typeface="Tw Cen MT"/>
                <a:cs typeface="Tw Cen MT"/>
              </a:rPr>
              <a:t>h</a:t>
            </a:r>
            <a:r>
              <a:rPr sz="1800" spc="-5" dirty="0">
                <a:latin typeface="Tw Cen MT"/>
                <a:cs typeface="Tw Cen MT"/>
              </a:rPr>
              <a:t> r</a:t>
            </a:r>
            <a:r>
              <a:rPr sz="1800" spc="0" dirty="0">
                <a:latin typeface="Tw Cen MT"/>
                <a:cs typeface="Tw Cen MT"/>
              </a:rPr>
              <a:t>u</a:t>
            </a:r>
            <a:r>
              <a:rPr sz="1800" spc="-10" dirty="0">
                <a:latin typeface="Tw Cen MT"/>
                <a:cs typeface="Tw Cen MT"/>
              </a:rPr>
              <a:t>n</a:t>
            </a:r>
            <a:r>
              <a:rPr sz="1800" spc="10" dirty="0">
                <a:latin typeface="Tw Cen MT"/>
                <a:cs typeface="Tw Cen MT"/>
              </a:rPr>
              <a:t> </a:t>
            </a:r>
            <a:r>
              <a:rPr sz="1800" spc="-100" dirty="0">
                <a:latin typeface="Tw Cen MT"/>
                <a:cs typeface="Tw Cen MT"/>
              </a:rPr>
              <a:t>e</a:t>
            </a:r>
            <a:r>
              <a:rPr sz="1800" spc="-10" dirty="0">
                <a:latin typeface="Tw Cen MT"/>
                <a:cs typeface="Tw Cen MT"/>
              </a:rPr>
              <a:t>xe</a:t>
            </a:r>
            <a:r>
              <a:rPr sz="1800" spc="-5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u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ors </a:t>
            </a:r>
            <a:r>
              <a:rPr sz="1800" spc="-10" dirty="0">
                <a:latin typeface="Tw Cen MT"/>
                <a:cs typeface="Tw Cen MT"/>
              </a:rPr>
              <a:t>on</a:t>
            </a:r>
            <a:r>
              <a:rPr sz="1800" spc="10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h</a:t>
            </a:r>
            <a:r>
              <a:rPr sz="1800" spc="-10" dirty="0">
                <a:latin typeface="Tw Cen MT"/>
                <a:cs typeface="Tw Cen MT"/>
              </a:rPr>
              <a:t>e</a:t>
            </a:r>
            <a:r>
              <a:rPr sz="1800" spc="-20" dirty="0">
                <a:latin typeface="Tw Cen MT"/>
                <a:cs typeface="Tw Cen MT"/>
              </a:rPr>
              <a:t>m</a:t>
            </a:r>
            <a:r>
              <a:rPr sz="1800" spc="0" dirty="0"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6650" y="4585633"/>
            <a:ext cx="999775" cy="614898"/>
          </a:xfrm>
          <a:custGeom>
            <a:avLst/>
            <a:gdLst/>
            <a:ahLst/>
            <a:cxnLst/>
            <a:rect l="l" t="t" r="r" b="b"/>
            <a:pathLst>
              <a:path w="999775" h="614898">
                <a:moveTo>
                  <a:pt x="45124" y="542636"/>
                </a:moveTo>
                <a:lnTo>
                  <a:pt x="0" y="614898"/>
                </a:lnTo>
                <a:lnTo>
                  <a:pt x="84884" y="607641"/>
                </a:lnTo>
                <a:lnTo>
                  <a:pt x="68317" y="580556"/>
                </a:lnTo>
                <a:lnTo>
                  <a:pt x="86031" y="569722"/>
                </a:lnTo>
                <a:lnTo>
                  <a:pt x="61691" y="569722"/>
                </a:lnTo>
                <a:lnTo>
                  <a:pt x="45124" y="542636"/>
                </a:lnTo>
                <a:close/>
              </a:path>
              <a:path w="999775" h="614898">
                <a:moveTo>
                  <a:pt x="993148" y="0"/>
                </a:moveTo>
                <a:lnTo>
                  <a:pt x="61691" y="569722"/>
                </a:lnTo>
                <a:lnTo>
                  <a:pt x="86031" y="569722"/>
                </a:lnTo>
                <a:lnTo>
                  <a:pt x="999775" y="10833"/>
                </a:lnTo>
                <a:lnTo>
                  <a:pt x="993148" y="0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35196" y="4598703"/>
            <a:ext cx="791132" cy="606155"/>
          </a:xfrm>
          <a:custGeom>
            <a:avLst/>
            <a:gdLst/>
            <a:ahLst/>
            <a:cxnLst/>
            <a:rect l="l" t="t" r="r" b="b"/>
            <a:pathLst>
              <a:path w="791132" h="606155">
                <a:moveTo>
                  <a:pt x="7706" y="0"/>
                </a:moveTo>
                <a:lnTo>
                  <a:pt x="0" y="10093"/>
                </a:lnTo>
                <a:lnTo>
                  <a:pt x="726715" y="564960"/>
                </a:lnTo>
                <a:lnTo>
                  <a:pt x="707447" y="590195"/>
                </a:lnTo>
                <a:lnTo>
                  <a:pt x="791132" y="606155"/>
                </a:lnTo>
                <a:lnTo>
                  <a:pt x="766037" y="554866"/>
                </a:lnTo>
                <a:lnTo>
                  <a:pt x="734421" y="554866"/>
                </a:lnTo>
                <a:lnTo>
                  <a:pt x="7706" y="0"/>
                </a:lnTo>
                <a:close/>
              </a:path>
              <a:path w="791132" h="606155">
                <a:moveTo>
                  <a:pt x="753689" y="529630"/>
                </a:moveTo>
                <a:lnTo>
                  <a:pt x="734421" y="554866"/>
                </a:lnTo>
                <a:lnTo>
                  <a:pt x="766037" y="554866"/>
                </a:lnTo>
                <a:lnTo>
                  <a:pt x="753689" y="529630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154" y="6600639"/>
            <a:ext cx="56261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w Cen MT"/>
                <a:cs typeface="Tw Cen MT"/>
              </a:rPr>
              <a:t>See</a:t>
            </a:r>
            <a:r>
              <a:rPr sz="1200" spc="-35" dirty="0">
                <a:latin typeface="Tw Cen MT"/>
                <a:cs typeface="Tw Cen MT"/>
              </a:rPr>
              <a:t> </a:t>
            </a:r>
            <a:r>
              <a:rPr sz="1200" spc="30" dirty="0">
                <a:latin typeface="Tw Cen MT"/>
                <a:cs typeface="Tw Cen MT"/>
              </a:rPr>
              <a:t>“L</a:t>
            </a:r>
            <a:r>
              <a:rPr sz="1200" spc="-10" dirty="0">
                <a:latin typeface="Tw Cen MT"/>
                <a:cs typeface="Tw Cen MT"/>
              </a:rPr>
              <a:t>e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35" dirty="0">
                <a:latin typeface="Tw Cen MT"/>
                <a:cs typeface="Tw Cen MT"/>
              </a:rPr>
              <a:t>i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10" dirty="0">
                <a:latin typeface="Tw Cen MT"/>
                <a:cs typeface="Tw Cen MT"/>
              </a:rPr>
              <a:t>g</a:t>
            </a:r>
            <a:r>
              <a:rPr sz="1200" spc="-95" dirty="0">
                <a:latin typeface="Tw Cen MT"/>
                <a:cs typeface="Tw Cen MT"/>
              </a:rPr>
              <a:t> </a:t>
            </a:r>
            <a:r>
              <a:rPr sz="1200" spc="-10" dirty="0">
                <a:latin typeface="Tw Cen MT"/>
                <a:cs typeface="Tw Cen MT"/>
              </a:rPr>
              <a:t>S</a:t>
            </a:r>
            <a:r>
              <a:rPr sz="1200" spc="25" dirty="0">
                <a:latin typeface="Tw Cen MT"/>
                <a:cs typeface="Tw Cen MT"/>
              </a:rPr>
              <a:t>pa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-5" dirty="0">
                <a:latin typeface="Tw Cen MT"/>
                <a:cs typeface="Tw Cen MT"/>
              </a:rPr>
              <a:t>”</a:t>
            </a:r>
            <a:r>
              <a:rPr sz="1200" spc="5" dirty="0">
                <a:latin typeface="Tw Cen MT"/>
                <a:cs typeface="Tw Cen MT"/>
              </a:rPr>
              <a:t> 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0" dirty="0">
                <a:latin typeface="Tw Cen MT"/>
                <a:cs typeface="Tw Cen MT"/>
              </a:rPr>
              <a:t>o</a:t>
            </a:r>
            <a:r>
              <a:rPr sz="1200" spc="-35" dirty="0">
                <a:latin typeface="Tw Cen MT"/>
                <a:cs typeface="Tw Cen MT"/>
              </a:rPr>
              <a:t> </a:t>
            </a:r>
            <a:r>
              <a:rPr sz="1200" spc="25" dirty="0">
                <a:latin typeface="Tw Cen MT"/>
                <a:cs typeface="Tw Cen MT"/>
              </a:rPr>
              <a:t>g</a:t>
            </a:r>
            <a:r>
              <a:rPr sz="1200" spc="-5" dirty="0">
                <a:latin typeface="Tw Cen MT"/>
                <a:cs typeface="Tw Cen MT"/>
              </a:rPr>
              <a:t>et</a:t>
            </a:r>
            <a:r>
              <a:rPr sz="1200" spc="-60" dirty="0">
                <a:latin typeface="Tw Cen MT"/>
                <a:cs typeface="Tw Cen MT"/>
              </a:rPr>
              <a:t> </a:t>
            </a:r>
            <a:r>
              <a:rPr sz="1200" spc="0" dirty="0">
                <a:latin typeface="Tw Cen MT"/>
                <a:cs typeface="Tw Cen MT"/>
              </a:rPr>
              <a:t>s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-10" dirty="0">
                <a:latin typeface="Tw Cen MT"/>
                <a:cs typeface="Tw Cen MT"/>
              </a:rPr>
              <a:t>e</a:t>
            </a:r>
            <a:r>
              <a:rPr sz="1200" spc="25" dirty="0">
                <a:latin typeface="Tw Cen MT"/>
                <a:cs typeface="Tw Cen MT"/>
              </a:rPr>
              <a:t>d</a:t>
            </a:r>
            <a:r>
              <a:rPr sz="1200" spc="0" dirty="0">
                <a:latin typeface="Tw Cen MT"/>
                <a:cs typeface="Tw Cen MT"/>
              </a:rPr>
              <a:t>: </a:t>
            </a:r>
            <a:r>
              <a:rPr sz="1200" spc="-30" dirty="0">
                <a:latin typeface="Tw Cen MT"/>
                <a:cs typeface="Tw Cen MT"/>
              </a:rPr>
              <a:t> </a:t>
            </a:r>
            <a:r>
              <a:rPr sz="1200" spc="-40" dirty="0">
                <a:latin typeface="Tw Cen MT"/>
                <a:cs typeface="Tw Cen MT"/>
              </a:rPr>
              <a:t>h</a:t>
            </a:r>
            <a:r>
              <a:rPr sz="1200" spc="-35" dirty="0">
                <a:latin typeface="Tw Cen MT"/>
                <a:cs typeface="Tw Cen MT"/>
              </a:rPr>
              <a:t>tt</a:t>
            </a:r>
            <a:r>
              <a:rPr sz="1200" spc="25" dirty="0">
                <a:latin typeface="Tw Cen MT"/>
                <a:cs typeface="Tw Cen MT"/>
              </a:rPr>
              <a:t>p</a:t>
            </a:r>
            <a:r>
              <a:rPr sz="1200" spc="0" dirty="0">
                <a:latin typeface="Tw Cen MT"/>
                <a:cs typeface="Tw Cen MT"/>
              </a:rPr>
              <a:t>s</a:t>
            </a:r>
            <a:r>
              <a:rPr sz="1200" spc="35" dirty="0">
                <a:latin typeface="Tw Cen MT"/>
                <a:cs typeface="Tw Cen MT"/>
              </a:rPr>
              <a:t>:</a:t>
            </a:r>
            <a:r>
              <a:rPr sz="1200" spc="0" dirty="0">
                <a:latin typeface="Tw Cen MT"/>
                <a:cs typeface="Tw Cen MT"/>
              </a:rPr>
              <a:t>//</a:t>
            </a:r>
            <a:r>
              <a:rPr sz="1200" spc="25" dirty="0">
                <a:latin typeface="Tw Cen MT"/>
                <a:cs typeface="Tw Cen MT"/>
              </a:rPr>
              <a:t>g</a:t>
            </a:r>
            <a:r>
              <a:rPr sz="1200" spc="35" dirty="0">
                <a:latin typeface="Tw Cen MT"/>
                <a:cs typeface="Tw Cen MT"/>
              </a:rPr>
              <a:t>i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-40" dirty="0">
                <a:latin typeface="Tw Cen MT"/>
                <a:cs typeface="Tw Cen MT"/>
              </a:rPr>
              <a:t>hu</a:t>
            </a:r>
            <a:r>
              <a:rPr sz="1200" spc="25" dirty="0">
                <a:latin typeface="Tw Cen MT"/>
                <a:cs typeface="Tw Cen MT"/>
              </a:rPr>
              <a:t>b</a:t>
            </a:r>
            <a:r>
              <a:rPr sz="1200" spc="35" dirty="0">
                <a:latin typeface="Tw Cen MT"/>
                <a:cs typeface="Tw Cen MT"/>
              </a:rPr>
              <a:t>.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15" dirty="0">
                <a:latin typeface="Tw Cen MT"/>
                <a:cs typeface="Tw Cen MT"/>
              </a:rPr>
              <a:t>m</a:t>
            </a:r>
            <a:r>
              <a:rPr sz="1200" spc="0" dirty="0">
                <a:latin typeface="Tw Cen MT"/>
                <a:cs typeface="Tw Cen MT"/>
              </a:rPr>
              <a:t>/</a:t>
            </a:r>
            <a:r>
              <a:rPr sz="1200" spc="-40" dirty="0">
                <a:latin typeface="Tw Cen MT"/>
                <a:cs typeface="Tw Cen MT"/>
              </a:rPr>
              <a:t>h</a:t>
            </a:r>
            <a:r>
              <a:rPr sz="1200" spc="0" dirty="0">
                <a:latin typeface="Tw Cen MT"/>
                <a:cs typeface="Tw Cen MT"/>
              </a:rPr>
              <a:t>o</a:t>
            </a:r>
            <a:r>
              <a:rPr sz="1200" spc="35" dirty="0">
                <a:latin typeface="Tw Cen MT"/>
                <a:cs typeface="Tw Cen MT"/>
              </a:rPr>
              <a:t>l</a:t>
            </a:r>
            <a:r>
              <a:rPr sz="1200" spc="25" dirty="0">
                <a:latin typeface="Tw Cen MT"/>
                <a:cs typeface="Tw Cen MT"/>
              </a:rPr>
              <a:t>d</a:t>
            </a:r>
            <a:r>
              <a:rPr sz="1200" spc="-10" dirty="0">
                <a:latin typeface="Tw Cen MT"/>
                <a:cs typeface="Tw Cen MT"/>
              </a:rPr>
              <a:t>e</a:t>
            </a:r>
            <a:r>
              <a:rPr sz="1200" spc="-40" dirty="0">
                <a:latin typeface="Tw Cen MT"/>
                <a:cs typeface="Tw Cen MT"/>
              </a:rPr>
              <a:t>nk</a:t>
            </a:r>
            <a:r>
              <a:rPr sz="1200" spc="0" dirty="0">
                <a:latin typeface="Tw Cen MT"/>
                <a:cs typeface="Tw Cen MT"/>
              </a:rPr>
              <a:t>/</a:t>
            </a:r>
            <a:r>
              <a:rPr sz="1200" spc="35" dirty="0">
                <a:latin typeface="Tw Cen MT"/>
                <a:cs typeface="Tw Cen MT"/>
              </a:rPr>
              <a:t>l</a:t>
            </a:r>
            <a:r>
              <a:rPr sz="1200" spc="-10" dirty="0">
                <a:latin typeface="Tw Cen MT"/>
                <a:cs typeface="Tw Cen MT"/>
              </a:rPr>
              <a:t>e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35" dirty="0">
                <a:latin typeface="Tw Cen MT"/>
                <a:cs typeface="Tw Cen MT"/>
              </a:rPr>
              <a:t>i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25" dirty="0">
                <a:latin typeface="Tw Cen MT"/>
                <a:cs typeface="Tw Cen MT"/>
              </a:rPr>
              <a:t>g</a:t>
            </a:r>
            <a:r>
              <a:rPr sz="1200" spc="0" dirty="0">
                <a:latin typeface="Tw Cen MT"/>
                <a:cs typeface="Tw Cen MT"/>
              </a:rPr>
              <a:t>-</a:t>
            </a:r>
            <a:r>
              <a:rPr sz="1200" spc="-5" dirty="0">
                <a:latin typeface="Tw Cen MT"/>
                <a:cs typeface="Tw Cen MT"/>
              </a:rPr>
              <a:t>s</a:t>
            </a:r>
            <a:r>
              <a:rPr sz="1200" spc="25" dirty="0">
                <a:latin typeface="Tw Cen MT"/>
                <a:cs typeface="Tw Cen MT"/>
              </a:rPr>
              <a:t>pa</a:t>
            </a:r>
            <a:r>
              <a:rPr sz="1200" spc="-5" dirty="0">
                <a:latin typeface="Tw Cen MT"/>
                <a:cs typeface="Tw Cen MT"/>
              </a:rPr>
              <a:t>r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0" dirty="0">
                <a:latin typeface="Tw Cen MT"/>
                <a:cs typeface="Tw Cen MT"/>
              </a:rPr>
              <a:t>-</a:t>
            </a:r>
            <a:r>
              <a:rPr sz="1200" spc="-10" dirty="0">
                <a:latin typeface="Tw Cen MT"/>
                <a:cs typeface="Tw Cen MT"/>
              </a:rPr>
              <a:t>ex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-15" dirty="0">
                <a:latin typeface="Tw Cen MT"/>
                <a:cs typeface="Tw Cen MT"/>
              </a:rPr>
              <a:t>m</a:t>
            </a:r>
            <a:r>
              <a:rPr sz="1200" spc="25" dirty="0">
                <a:latin typeface="Tw Cen MT"/>
                <a:cs typeface="Tw Cen MT"/>
              </a:rPr>
              <a:t>p</a:t>
            </a:r>
            <a:r>
              <a:rPr sz="1200" spc="35" dirty="0">
                <a:latin typeface="Tw Cen MT"/>
                <a:cs typeface="Tw Cen MT"/>
              </a:rPr>
              <a:t>l</a:t>
            </a:r>
            <a:r>
              <a:rPr sz="1200" spc="0" dirty="0">
                <a:latin typeface="Tw Cen MT"/>
                <a:cs typeface="Tw Cen MT"/>
              </a:rPr>
              <a:t>es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63470">
              <a:lnSpc>
                <a:spcPct val="100000"/>
              </a:lnSpc>
            </a:pPr>
            <a:r>
              <a:rPr sz="3600" spc="-20" dirty="0">
                <a:latin typeface="Tw Cen MT"/>
                <a:cs typeface="Tw Cen MT"/>
              </a:rPr>
              <a:t>PR</a:t>
            </a:r>
            <a:r>
              <a:rPr sz="3600" spc="-10" dirty="0">
                <a:latin typeface="Tw Cen MT"/>
                <a:cs typeface="Tw Cen MT"/>
              </a:rPr>
              <a:t>OG</a:t>
            </a:r>
            <a:r>
              <a:rPr sz="3600" spc="0" dirty="0">
                <a:latin typeface="Tw Cen MT"/>
                <a:cs typeface="Tw Cen MT"/>
              </a:rPr>
              <a:t>R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10" dirty="0">
                <a:latin typeface="Tw Cen MT"/>
                <a:cs typeface="Tw Cen MT"/>
              </a:rPr>
              <a:t>MM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-30" dirty="0">
                <a:latin typeface="Tw Cen MT"/>
                <a:cs typeface="Tw Cen MT"/>
              </a:rPr>
              <a:t>NG</a:t>
            </a:r>
            <a:r>
              <a:rPr sz="3600" spc="-170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W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0" dirty="0">
                <a:latin typeface="Tw Cen MT"/>
                <a:cs typeface="Tw Cen MT"/>
              </a:rPr>
              <a:t>TH</a:t>
            </a:r>
            <a:r>
              <a:rPr sz="3600" spc="30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R</a:t>
            </a:r>
            <a:r>
              <a:rPr sz="3600" spc="25" dirty="0">
                <a:latin typeface="Tw Cen MT"/>
                <a:cs typeface="Tw Cen MT"/>
              </a:rPr>
              <a:t>DD</a:t>
            </a:r>
            <a:r>
              <a:rPr sz="3600" spc="0" dirty="0">
                <a:latin typeface="Tw Cen MT"/>
                <a:cs typeface="Tw Cen MT"/>
              </a:rPr>
              <a:t>S</a:t>
            </a:r>
            <a:r>
              <a:rPr sz="3600" spc="-95" dirty="0">
                <a:latin typeface="Tw Cen MT"/>
                <a:cs typeface="Tw Cen MT"/>
              </a:rPr>
              <a:t> </a:t>
            </a:r>
            <a:r>
              <a:rPr sz="3600" spc="20" dirty="0">
                <a:latin typeface="Tw Cen MT"/>
                <a:cs typeface="Tw Cen MT"/>
              </a:rPr>
              <a:t>(</a:t>
            </a:r>
            <a:r>
              <a:rPr sz="3600" spc="5" dirty="0">
                <a:latin typeface="Tw Cen MT"/>
                <a:cs typeface="Tw Cen MT"/>
              </a:rPr>
              <a:t>II</a:t>
            </a:r>
            <a:r>
              <a:rPr sz="3600" spc="-10" dirty="0">
                <a:latin typeface="Tw Cen MT"/>
                <a:cs typeface="Tw Cen MT"/>
              </a:rPr>
              <a:t>)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2514" y="3639820"/>
            <a:ext cx="8624570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-10" dirty="0">
                <a:latin typeface="Tw Cen MT"/>
                <a:cs typeface="Tw Cen MT"/>
              </a:rPr>
              <a:t>C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50" dirty="0">
                <a:latin typeface="Tw Cen MT"/>
                <a:cs typeface="Tw Cen MT"/>
              </a:rPr>
              <a:t>S</a:t>
            </a:r>
            <a:r>
              <a:rPr sz="1500" spc="0" dirty="0">
                <a:latin typeface="Tw Cen MT"/>
                <a:cs typeface="Tw Cen MT"/>
              </a:rPr>
              <a:t>:</a:t>
            </a:r>
            <a:r>
              <a:rPr sz="1500" spc="-45" dirty="0">
                <a:latin typeface="Tw Cen MT"/>
                <a:cs typeface="Tw Cen MT"/>
              </a:rPr>
              <a:t> 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-10" dirty="0">
                <a:latin typeface="Tw Cen MT"/>
                <a:cs typeface="Tw Cen MT"/>
              </a:rPr>
              <a:t>C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0" dirty="0">
                <a:latin typeface="Tw Cen MT"/>
                <a:cs typeface="Tw Cen MT"/>
              </a:rPr>
              <a:t>S</a:t>
            </a:r>
            <a:r>
              <a:rPr sz="1500" spc="-6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F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CE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PR</a:t>
            </a:r>
            <a:r>
              <a:rPr sz="1500" spc="25" dirty="0">
                <a:latin typeface="Tw Cen MT"/>
                <a:cs typeface="Tw Cen MT"/>
              </a:rPr>
              <a:t>OG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-15" dirty="0">
                <a:latin typeface="Tw Cen MT"/>
                <a:cs typeface="Tw Cen MT"/>
              </a:rPr>
              <a:t>M</a:t>
            </a:r>
            <a:r>
              <a:rPr sz="1500" spc="-70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5" dirty="0">
                <a:latin typeface="Tw Cen MT"/>
                <a:cs typeface="Tw Cen MT"/>
              </a:rPr>
              <a:t>O</a:t>
            </a:r>
            <a:r>
              <a:rPr sz="1500" spc="-70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PR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DUCE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S</a:t>
            </a:r>
            <a:r>
              <a:rPr sz="1500" spc="25" dirty="0">
                <a:latin typeface="Tw Cen MT"/>
                <a:cs typeface="Tw Cen MT"/>
              </a:rPr>
              <a:t>OM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180" dirty="0">
                <a:latin typeface="Tw Cen MT"/>
                <a:cs typeface="Tw Cen MT"/>
              </a:rPr>
              <a:t> </a:t>
            </a:r>
            <a:r>
              <a:rPr sz="1500" spc="40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U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35" dirty="0">
                <a:latin typeface="Tw Cen MT"/>
                <a:cs typeface="Tw Cen MT"/>
              </a:rPr>
              <a:t>P</a:t>
            </a:r>
            <a:r>
              <a:rPr sz="1500" spc="40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UT</a:t>
            </a:r>
            <a:r>
              <a:rPr sz="1500" spc="-175" dirty="0">
                <a:latin typeface="Tw Cen MT"/>
                <a:cs typeface="Tw Cen MT"/>
              </a:rPr>
              <a:t> </a:t>
            </a:r>
            <a:r>
              <a:rPr sz="1500" spc="-15" dirty="0">
                <a:latin typeface="Tw Cen MT"/>
                <a:cs typeface="Tw Cen MT"/>
              </a:rPr>
              <a:t>(N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30" dirty="0">
                <a:latin typeface="Tw Cen MT"/>
                <a:cs typeface="Tw Cen MT"/>
              </a:rPr>
              <a:t>TE</a:t>
            </a:r>
            <a:r>
              <a:rPr sz="1500" spc="0" dirty="0">
                <a:latin typeface="Tw Cen MT"/>
                <a:cs typeface="Tw Cen MT"/>
              </a:rPr>
              <a:t>:</a:t>
            </a:r>
            <a:r>
              <a:rPr sz="1500" spc="-14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DD</a:t>
            </a:r>
            <a:r>
              <a:rPr sz="1000" spc="0" dirty="0">
                <a:latin typeface="Tw Cen MT"/>
                <a:cs typeface="Tw Cen MT"/>
              </a:rPr>
              <a:t>S</a:t>
            </a:r>
            <a:r>
              <a:rPr sz="1000" spc="20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45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45" dirty="0">
                <a:latin typeface="Tw Cen MT"/>
                <a:cs typeface="Tw Cen MT"/>
              </a:rPr>
              <a:t>Z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90" dirty="0">
                <a:latin typeface="Tw Cen MT"/>
                <a:cs typeface="Tw Cen MT"/>
              </a:rPr>
              <a:t>L</a:t>
            </a:r>
            <a:r>
              <a:rPr sz="1500" spc="-10" dirty="0">
                <a:latin typeface="Tw Cen MT"/>
                <a:cs typeface="Tw Cen MT"/>
              </a:rPr>
              <a:t>Y</a:t>
            </a:r>
            <a:r>
              <a:rPr sz="1500" spc="-14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110" dirty="0">
                <a:latin typeface="Tw Cen MT"/>
                <a:cs typeface="Tw Cen MT"/>
              </a:rPr>
              <a:t>V</a:t>
            </a:r>
            <a:r>
              <a:rPr sz="1500" spc="-20" dirty="0">
                <a:latin typeface="Tw Cen MT"/>
                <a:cs typeface="Tw Cen MT"/>
              </a:rPr>
              <a:t>A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10" dirty="0">
                <a:latin typeface="Tw Cen MT"/>
                <a:cs typeface="Tw Cen MT"/>
              </a:rPr>
              <a:t>U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30" dirty="0">
                <a:latin typeface="Tw Cen MT"/>
                <a:cs typeface="Tw Cen MT"/>
              </a:rPr>
              <a:t>TE</a:t>
            </a:r>
            <a:r>
              <a:rPr sz="1500" spc="-5" dirty="0">
                <a:latin typeface="Tw Cen MT"/>
                <a:cs typeface="Tw Cen MT"/>
              </a:rPr>
              <a:t>D)</a:t>
            </a:r>
            <a:endParaRPr sz="15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2514" y="5151120"/>
            <a:ext cx="10066020" cy="1407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20" dirty="0">
                <a:latin typeface="Tw Cen MT"/>
                <a:cs typeface="Tw Cen MT"/>
              </a:rPr>
              <a:t>A</a:t>
            </a:r>
            <a:r>
              <a:rPr sz="1500" spc="45" dirty="0">
                <a:latin typeface="Tw Cen MT"/>
                <a:cs typeface="Tw Cen MT"/>
              </a:rPr>
              <a:t>Z</a:t>
            </a:r>
            <a:r>
              <a:rPr sz="1500" spc="-10" dirty="0">
                <a:latin typeface="Tw Cen MT"/>
                <a:cs typeface="Tw Cen MT"/>
              </a:rPr>
              <a:t>Y</a:t>
            </a:r>
            <a:r>
              <a:rPr sz="1500" spc="-4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110" dirty="0">
                <a:latin typeface="Tw Cen MT"/>
                <a:cs typeface="Tw Cen MT"/>
              </a:rPr>
              <a:t>V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10" dirty="0">
                <a:latin typeface="Tw Cen MT"/>
                <a:cs typeface="Tw Cen MT"/>
              </a:rPr>
              <a:t>U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40" dirty="0">
                <a:latin typeface="Tw Cen MT"/>
                <a:cs typeface="Tw Cen MT"/>
              </a:rPr>
              <a:t>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0" dirty="0">
                <a:latin typeface="Tw Cen MT"/>
                <a:cs typeface="Tw Cen MT"/>
              </a:rPr>
              <a:t>:</a:t>
            </a:r>
            <a:r>
              <a:rPr sz="1500" spc="-14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D</a:t>
            </a:r>
            <a:r>
              <a:rPr sz="1500" spc="0" dirty="0">
                <a:latin typeface="Tw Cen MT"/>
                <a:cs typeface="Tw Cen MT"/>
              </a:rPr>
              <a:t>D</a:t>
            </a:r>
            <a:r>
              <a:rPr sz="1500" spc="-2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4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50" dirty="0">
                <a:latin typeface="Tw Cen MT"/>
                <a:cs typeface="Tw Cen MT"/>
              </a:rPr>
              <a:t>S</a:t>
            </a:r>
            <a:r>
              <a:rPr sz="1500" spc="30" dirty="0">
                <a:latin typeface="Tw Cen MT"/>
                <a:cs typeface="Tw Cen MT"/>
              </a:rPr>
              <a:t>FO</a:t>
            </a:r>
            <a:r>
              <a:rPr sz="1500" spc="40" dirty="0">
                <a:latin typeface="Tw Cen MT"/>
                <a:cs typeface="Tw Cen MT"/>
              </a:rPr>
              <a:t>R</a:t>
            </a:r>
            <a:r>
              <a:rPr sz="1500" spc="25" dirty="0">
                <a:latin typeface="Tw Cen MT"/>
                <a:cs typeface="Tw Cen MT"/>
              </a:rPr>
              <a:t>M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-70" dirty="0">
                <a:latin typeface="Tw Cen MT"/>
                <a:cs typeface="Tw Cen MT"/>
              </a:rPr>
              <a:t>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0" dirty="0">
                <a:latin typeface="Tw Cen MT"/>
                <a:cs typeface="Tw Cen MT"/>
              </a:rPr>
              <a:t>S</a:t>
            </a:r>
            <a:r>
              <a:rPr sz="1500" spc="-6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T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110" dirty="0">
                <a:latin typeface="Tw Cen MT"/>
                <a:cs typeface="Tw Cen MT"/>
              </a:rPr>
              <a:t>V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10" dirty="0">
                <a:latin typeface="Tw Cen MT"/>
                <a:cs typeface="Tw Cen MT"/>
              </a:rPr>
              <a:t>U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30" dirty="0">
                <a:latin typeface="Tw Cen MT"/>
                <a:cs typeface="Tw Cen MT"/>
              </a:rPr>
              <a:t>TE</a:t>
            </a:r>
            <a:r>
              <a:rPr sz="1500" spc="-10" dirty="0">
                <a:latin typeface="Tw Cen MT"/>
                <a:cs typeface="Tw Cen MT"/>
              </a:rPr>
              <a:t>D</a:t>
            </a:r>
            <a:r>
              <a:rPr sz="1500" spc="-12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U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40" dirty="0">
                <a:latin typeface="Tw Cen MT"/>
                <a:cs typeface="Tw Cen MT"/>
              </a:rPr>
              <a:t>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0" dirty="0">
                <a:latin typeface="Tw Cen MT"/>
                <a:cs typeface="Tw Cen MT"/>
              </a:rPr>
              <a:t>L</a:t>
            </a:r>
            <a:r>
              <a:rPr sz="1500" spc="-9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AN</a:t>
            </a:r>
            <a:r>
              <a:rPr sz="1500" spc="-114" dirty="0">
                <a:latin typeface="Tw Cen MT"/>
                <a:cs typeface="Tw Cen MT"/>
              </a:rPr>
              <a:t> 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-10" dirty="0">
                <a:latin typeface="Tw Cen MT"/>
                <a:cs typeface="Tw Cen MT"/>
              </a:rPr>
              <a:t>C</a:t>
            </a:r>
            <a:r>
              <a:rPr sz="1500" spc="40" dirty="0">
                <a:latin typeface="Tw Cen MT"/>
                <a:cs typeface="Tw Cen MT"/>
              </a:rPr>
              <a:t>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N</a:t>
            </a:r>
            <a:r>
              <a:rPr sz="1500" spc="-15" dirty="0">
                <a:latin typeface="Tw Cen MT"/>
                <a:cs typeface="Tw Cen MT"/>
              </a:rPr>
              <a:t> 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0" dirty="0">
                <a:latin typeface="Tw Cen MT"/>
                <a:cs typeface="Tw Cen MT"/>
              </a:rPr>
              <a:t>S</a:t>
            </a:r>
            <a:r>
              <a:rPr sz="1500" spc="3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CA</a:t>
            </a:r>
            <a:r>
              <a:rPr sz="1500" spc="10" dirty="0">
                <a:latin typeface="Tw Cen MT"/>
                <a:cs typeface="Tw Cen MT"/>
              </a:rPr>
              <a:t>LL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10" dirty="0">
                <a:latin typeface="Tw Cen MT"/>
                <a:cs typeface="Tw Cen MT"/>
              </a:rPr>
              <a:t>D</a:t>
            </a:r>
            <a:r>
              <a:rPr sz="1500" spc="-125" dirty="0">
                <a:latin typeface="Tw Cen MT"/>
                <a:cs typeface="Tw Cen MT"/>
              </a:rPr>
              <a:t> 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N </a:t>
            </a:r>
            <a:r>
              <a:rPr sz="1500" spc="-30" dirty="0">
                <a:latin typeface="Tw Cen MT"/>
                <a:cs typeface="Tw Cen MT"/>
              </a:rPr>
              <a:t>IT</a:t>
            </a:r>
            <a:endParaRPr sz="1500">
              <a:latin typeface="Tw Cen MT"/>
              <a:cs typeface="Tw Cen MT"/>
            </a:endParaRPr>
          </a:p>
          <a:p>
            <a:pPr>
              <a:lnSpc>
                <a:spcPts val="1000"/>
              </a:lnSpc>
              <a:spcBef>
                <a:spcPts val="50"/>
              </a:spcBef>
              <a:buFont typeface="Arial"/>
              <a:buChar char="•"/>
            </a:pPr>
            <a:endParaRPr sz="1000"/>
          </a:p>
          <a:p>
            <a:pPr marL="241300" marR="12700" indent="-228600" algn="just">
              <a:lnSpc>
                <a:spcPct val="108300"/>
              </a:lnSpc>
              <a:buFont typeface="Arial"/>
              <a:buChar char="•"/>
              <a:tabLst>
                <a:tab pos="240665" algn="l"/>
              </a:tabLst>
            </a:pPr>
            <a:r>
              <a:rPr sz="1500" spc="40" dirty="0">
                <a:latin typeface="Tw Cen MT"/>
                <a:cs typeface="Tw Cen MT"/>
              </a:rPr>
              <a:t>P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50" dirty="0">
                <a:latin typeface="Tw Cen MT"/>
                <a:cs typeface="Tw Cen MT"/>
              </a:rPr>
              <a:t>RS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40" dirty="0">
                <a:latin typeface="Tw Cen MT"/>
                <a:cs typeface="Tw Cen MT"/>
              </a:rPr>
              <a:t>S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-10" dirty="0">
                <a:latin typeface="Tw Cen MT"/>
                <a:cs typeface="Tw Cen MT"/>
              </a:rPr>
              <a:t>C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50" dirty="0">
                <a:latin typeface="Tw Cen MT"/>
                <a:cs typeface="Tw Cen MT"/>
              </a:rPr>
              <a:t>/</a:t>
            </a:r>
            <a:r>
              <a:rPr sz="1500" spc="-10" dirty="0">
                <a:latin typeface="Tw Cen MT"/>
                <a:cs typeface="Tw Cen MT"/>
              </a:rPr>
              <a:t>C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-10" dirty="0">
                <a:latin typeface="Tw Cen MT"/>
                <a:cs typeface="Tw Cen MT"/>
              </a:rPr>
              <a:t>CH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25" dirty="0">
                <a:latin typeface="Tw Cen MT"/>
                <a:cs typeface="Tw Cen MT"/>
              </a:rPr>
              <a:t>G</a:t>
            </a:r>
            <a:r>
              <a:rPr sz="1500" spc="0" dirty="0">
                <a:latin typeface="Tw Cen MT"/>
                <a:cs typeface="Tw Cen MT"/>
              </a:rPr>
              <a:t>:</a:t>
            </a:r>
            <a:r>
              <a:rPr sz="1500" spc="-14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U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40" dirty="0">
                <a:latin typeface="Tw Cen MT"/>
                <a:cs typeface="Tw Cen MT"/>
              </a:rPr>
              <a:t>K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0" dirty="0">
                <a:latin typeface="Tw Cen MT"/>
                <a:cs typeface="Tw Cen MT"/>
              </a:rPr>
              <a:t> </a:t>
            </a:r>
            <a:r>
              <a:rPr sz="1500" spc="40" dirty="0">
                <a:latin typeface="Tw Cen MT"/>
                <a:cs typeface="Tw Cen MT"/>
              </a:rPr>
              <a:t>M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45" dirty="0">
                <a:latin typeface="Tw Cen MT"/>
                <a:cs typeface="Tw Cen MT"/>
              </a:rPr>
              <a:t>PR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20" dirty="0">
                <a:latin typeface="Tw Cen MT"/>
                <a:cs typeface="Tw Cen MT"/>
              </a:rPr>
              <a:t>D</a:t>
            </a:r>
            <a:r>
              <a:rPr sz="1500" spc="-10" dirty="0">
                <a:latin typeface="Tw Cen MT"/>
                <a:cs typeface="Tw Cen MT"/>
              </a:rPr>
              <a:t>UC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0" dirty="0">
                <a:latin typeface="Tw Cen MT"/>
                <a:cs typeface="Tw Cen MT"/>
              </a:rPr>
              <a:t>,</a:t>
            </a:r>
            <a:r>
              <a:rPr sz="1500" spc="-145" dirty="0">
                <a:latin typeface="Tw Cen MT"/>
                <a:cs typeface="Tw Cen MT"/>
              </a:rPr>
              <a:t> </a:t>
            </a:r>
            <a:r>
              <a:rPr sz="1500" spc="0" dirty="0">
                <a:latin typeface="Tw Cen MT"/>
                <a:cs typeface="Tw Cen MT"/>
              </a:rPr>
              <a:t>W</a:t>
            </a:r>
            <a:r>
              <a:rPr sz="1500" spc="-10" dirty="0">
                <a:latin typeface="Tw Cen MT"/>
                <a:cs typeface="Tw Cen MT"/>
              </a:rPr>
              <a:t>H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25" dirty="0">
                <a:latin typeface="Tw Cen MT"/>
                <a:cs typeface="Tw Cen MT"/>
              </a:rPr>
              <a:t>M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-40" dirty="0">
                <a:latin typeface="Tw Cen MT"/>
                <a:cs typeface="Tw Cen MT"/>
              </a:rPr>
              <a:t>K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NG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AN</a:t>
            </a:r>
            <a:r>
              <a:rPr sz="1500" spc="-15" dirty="0">
                <a:latin typeface="Tw Cen MT"/>
                <a:cs typeface="Tw Cen MT"/>
              </a:rPr>
              <a:t> 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30" dirty="0">
                <a:latin typeface="Tw Cen MT"/>
                <a:cs typeface="Tw Cen MT"/>
              </a:rPr>
              <a:t>TE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25" dirty="0">
                <a:latin typeface="Tw Cen MT"/>
                <a:cs typeface="Tw Cen MT"/>
              </a:rPr>
              <a:t>M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10" dirty="0">
                <a:latin typeface="Tw Cen MT"/>
                <a:cs typeface="Tw Cen MT"/>
              </a:rPr>
              <a:t>D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50" dirty="0">
                <a:latin typeface="Tw Cen MT"/>
                <a:cs typeface="Tw Cen MT"/>
              </a:rPr>
              <a:t>S</a:t>
            </a:r>
            <a:r>
              <a:rPr sz="1500" spc="-10" dirty="0">
                <a:latin typeface="Tw Cen MT"/>
                <a:cs typeface="Tw Cen MT"/>
              </a:rPr>
              <a:t>U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10" dirty="0">
                <a:latin typeface="Tw Cen MT"/>
                <a:cs typeface="Tw Cen MT"/>
              </a:rPr>
              <a:t>T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50" dirty="0">
                <a:latin typeface="Tw Cen MT"/>
                <a:cs typeface="Tw Cen MT"/>
              </a:rPr>
              <a:t>B</a:t>
            </a:r>
            <a:r>
              <a:rPr sz="1500" spc="-70" dirty="0">
                <a:latin typeface="Tw Cen MT"/>
                <a:cs typeface="Tw Cen MT"/>
              </a:rPr>
              <a:t>T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0" dirty="0">
                <a:latin typeface="Tw Cen MT"/>
                <a:cs typeface="Tw Cen MT"/>
              </a:rPr>
              <a:t>D</a:t>
            </a:r>
            <a:r>
              <a:rPr sz="1500" spc="-120" dirty="0">
                <a:latin typeface="Tw Cen MT"/>
                <a:cs typeface="Tw Cen MT"/>
              </a:rPr>
              <a:t> 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N</a:t>
            </a:r>
            <a:r>
              <a:rPr sz="1500" spc="-114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0" dirty="0">
                <a:latin typeface="Tw Cen MT"/>
                <a:cs typeface="Tw Cen MT"/>
              </a:rPr>
              <a:t>HE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D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45" dirty="0">
                <a:latin typeface="Tw Cen MT"/>
                <a:cs typeface="Tw Cen MT"/>
              </a:rPr>
              <a:t>S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10" dirty="0">
                <a:latin typeface="Tw Cen MT"/>
                <a:cs typeface="Tw Cen MT"/>
              </a:rPr>
              <a:t>T</a:t>
            </a:r>
            <a:r>
              <a:rPr sz="1500" spc="-5" dirty="0">
                <a:latin typeface="Tw Cen MT"/>
                <a:cs typeface="Tw Cen MT"/>
              </a:rPr>
              <a:t> </a:t>
            </a:r>
            <a:r>
              <a:rPr sz="1500" spc="-110" dirty="0">
                <a:latin typeface="Tw Cen MT"/>
                <a:cs typeface="Tw Cen MT"/>
              </a:rPr>
              <a:t>AV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50" dirty="0">
                <a:latin typeface="Tw Cen MT"/>
                <a:cs typeface="Tw Cen MT"/>
              </a:rPr>
              <a:t>B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5" dirty="0">
                <a:latin typeface="Tw Cen MT"/>
                <a:cs typeface="Tw Cen MT"/>
              </a:rPr>
              <a:t>O</a:t>
            </a:r>
            <a:r>
              <a:rPr sz="1500" spc="-70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10" dirty="0">
                <a:latin typeface="Tw Cen MT"/>
                <a:cs typeface="Tw Cen MT"/>
              </a:rPr>
              <a:t>L</a:t>
            </a:r>
            <a:r>
              <a:rPr sz="1500" spc="-95" dirty="0">
                <a:latin typeface="Tw Cen MT"/>
                <a:cs typeface="Tw Cen MT"/>
              </a:rPr>
              <a:t> 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D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0" dirty="0">
                <a:latin typeface="Tw Cen MT"/>
                <a:cs typeface="Tw Cen MT"/>
              </a:rPr>
              <a:t>S</a:t>
            </a:r>
            <a:r>
              <a:rPr sz="1500" spc="-65" dirty="0">
                <a:latin typeface="Tw Cen MT"/>
                <a:cs typeface="Tw Cen MT"/>
              </a:rPr>
              <a:t> </a:t>
            </a:r>
            <a:r>
              <a:rPr sz="1500" spc="-15" dirty="0">
                <a:latin typeface="Tw Cen MT"/>
                <a:cs typeface="Tw Cen MT"/>
              </a:rPr>
              <a:t>W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U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0" dirty="0">
                <a:latin typeface="Tw Cen MT"/>
                <a:cs typeface="Tw Cen MT"/>
              </a:rPr>
              <a:t>D</a:t>
            </a:r>
            <a:r>
              <a:rPr sz="1500" spc="-20" dirty="0">
                <a:latin typeface="Tw Cen MT"/>
                <a:cs typeface="Tw Cen MT"/>
              </a:rPr>
              <a:t> 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-90" dirty="0">
                <a:latin typeface="Tw Cen MT"/>
                <a:cs typeface="Tw Cen MT"/>
              </a:rPr>
              <a:t>L</a:t>
            </a:r>
            <a:r>
              <a:rPr sz="1500" spc="-10" dirty="0">
                <a:latin typeface="Tw Cen MT"/>
                <a:cs typeface="Tw Cen MT"/>
              </a:rPr>
              <a:t>Y</a:t>
            </a:r>
            <a:r>
              <a:rPr sz="1500" spc="-4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B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40" dirty="0">
                <a:latin typeface="Tw Cen MT"/>
                <a:cs typeface="Tw Cen MT"/>
              </a:rPr>
              <a:t>P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50" dirty="0">
                <a:latin typeface="Tw Cen MT"/>
                <a:cs typeface="Tw Cen MT"/>
              </a:rPr>
              <a:t>SS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40" dirty="0">
                <a:latin typeface="Tw Cen MT"/>
                <a:cs typeface="Tw Cen MT"/>
              </a:rPr>
              <a:t>B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40" dirty="0">
                <a:latin typeface="Tw Cen MT"/>
                <a:cs typeface="Tw Cen MT"/>
              </a:rPr>
              <a:t>B</a:t>
            </a:r>
            <a:r>
              <a:rPr sz="1500" spc="-10" dirty="0">
                <a:latin typeface="Tw Cen MT"/>
                <a:cs typeface="Tw Cen MT"/>
              </a:rPr>
              <a:t>Y</a:t>
            </a:r>
            <a:r>
              <a:rPr sz="1500" spc="-145" dirty="0">
                <a:latin typeface="Tw Cen MT"/>
                <a:cs typeface="Tw Cen MT"/>
              </a:rPr>
              <a:t> </a:t>
            </a:r>
            <a:r>
              <a:rPr sz="1500" spc="40" dirty="0">
                <a:latin typeface="Tw Cen MT"/>
                <a:cs typeface="Tw Cen MT"/>
              </a:rPr>
              <a:t>SP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30" dirty="0">
                <a:latin typeface="Tw Cen MT"/>
                <a:cs typeface="Tw Cen MT"/>
              </a:rPr>
              <a:t>TT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NG</a:t>
            </a:r>
            <a:r>
              <a:rPr sz="1500" spc="-70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0" dirty="0">
                <a:latin typeface="Tw Cen MT"/>
                <a:cs typeface="Tw Cen MT"/>
              </a:rPr>
              <a:t>HE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CA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10" dirty="0">
                <a:latin typeface="Tw Cen MT"/>
                <a:cs typeface="Tw Cen MT"/>
              </a:rPr>
              <a:t>CU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N</a:t>
            </a:r>
            <a:r>
              <a:rPr sz="1500" spc="-114" dirty="0">
                <a:latin typeface="Tw Cen MT"/>
                <a:cs typeface="Tw Cen MT"/>
              </a:rPr>
              <a:t> 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5" dirty="0">
                <a:latin typeface="Tw Cen MT"/>
                <a:cs typeface="Tw Cen MT"/>
              </a:rPr>
              <a:t>O</a:t>
            </a:r>
            <a:r>
              <a:rPr sz="1500" spc="-70" dirty="0">
                <a:latin typeface="Tw Cen MT"/>
                <a:cs typeface="Tw Cen MT"/>
              </a:rPr>
              <a:t> </a:t>
            </a:r>
            <a:r>
              <a:rPr sz="1500" spc="25" dirty="0">
                <a:latin typeface="Tw Cen MT"/>
                <a:cs typeface="Tw Cen MT"/>
              </a:rPr>
              <a:t>M</a:t>
            </a:r>
            <a:r>
              <a:rPr sz="1500" spc="-10" dirty="0">
                <a:latin typeface="Tw Cen MT"/>
                <a:cs typeface="Tw Cen MT"/>
              </a:rPr>
              <a:t>U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40" dirty="0">
                <a:latin typeface="Tw Cen MT"/>
                <a:cs typeface="Tw Cen MT"/>
              </a:rPr>
              <a:t>P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25" dirty="0">
                <a:latin typeface="Tw Cen MT"/>
                <a:cs typeface="Tw Cen MT"/>
              </a:rPr>
              <a:t>M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40" dirty="0">
                <a:latin typeface="Tw Cen MT"/>
                <a:cs typeface="Tw Cen MT"/>
              </a:rPr>
              <a:t>P</a:t>
            </a:r>
            <a:r>
              <a:rPr sz="1500" spc="0" dirty="0">
                <a:latin typeface="Tw Cen MT"/>
                <a:cs typeface="Tw Cen MT"/>
              </a:rPr>
              <a:t>-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-70" dirty="0">
                <a:latin typeface="Tw Cen MT"/>
                <a:cs typeface="Tw Cen MT"/>
              </a:rPr>
              <a:t>E</a:t>
            </a:r>
            <a:r>
              <a:rPr sz="1500" spc="-10" dirty="0">
                <a:latin typeface="Tw Cen MT"/>
                <a:cs typeface="Tw Cen MT"/>
              </a:rPr>
              <a:t>DUCE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45" dirty="0">
                <a:latin typeface="Tw Cen MT"/>
                <a:cs typeface="Tw Cen MT"/>
              </a:rPr>
              <a:t>S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30" dirty="0">
                <a:latin typeface="Tw Cen MT"/>
                <a:cs typeface="Tw Cen MT"/>
              </a:rPr>
              <a:t>GES</a:t>
            </a:r>
            <a:r>
              <a:rPr sz="1500" spc="3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(CHA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25" dirty="0">
                <a:latin typeface="Tw Cen MT"/>
                <a:cs typeface="Tw Cen MT"/>
              </a:rPr>
              <a:t>G</a:t>
            </a:r>
            <a:r>
              <a:rPr sz="1500" spc="-5" dirty="0">
                <a:latin typeface="Tw Cen MT"/>
                <a:cs typeface="Tw Cen MT"/>
              </a:rPr>
              <a:t>)</a:t>
            </a:r>
            <a:r>
              <a:rPr sz="1500" spc="80" dirty="0">
                <a:latin typeface="Tw Cen MT"/>
                <a:cs typeface="Tw Cen MT"/>
              </a:rPr>
              <a:t> </a:t>
            </a:r>
            <a:r>
              <a:rPr sz="1500" spc="-20" dirty="0">
                <a:latin typeface="Tw Cen MT"/>
                <a:cs typeface="Tw Cen MT"/>
              </a:rPr>
              <a:t>A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0" dirty="0">
                <a:latin typeface="Tw Cen MT"/>
                <a:cs typeface="Tw Cen MT"/>
              </a:rPr>
              <a:t>D</a:t>
            </a:r>
            <a:r>
              <a:rPr sz="1500" spc="-2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P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30" dirty="0">
                <a:latin typeface="Tw Cen MT"/>
                <a:cs typeface="Tw Cen MT"/>
              </a:rPr>
              <a:t>F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25" dirty="0">
                <a:latin typeface="Tw Cen MT"/>
                <a:cs typeface="Tw Cen MT"/>
              </a:rPr>
              <a:t>M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NG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-20" dirty="0">
                <a:latin typeface="Tw Cen MT"/>
                <a:cs typeface="Tw Cen MT"/>
              </a:rPr>
              <a:t>A</a:t>
            </a:r>
            <a:r>
              <a:rPr sz="1500" spc="-10" dirty="0">
                <a:latin typeface="Tw Cen MT"/>
                <a:cs typeface="Tw Cen MT"/>
              </a:rPr>
              <a:t>N</a:t>
            </a:r>
            <a:r>
              <a:rPr sz="1500" spc="-114" dirty="0">
                <a:latin typeface="Tw Cen MT"/>
                <a:cs typeface="Tw Cen MT"/>
              </a:rPr>
              <a:t> 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30" dirty="0">
                <a:latin typeface="Tw Cen MT"/>
                <a:cs typeface="Tw Cen MT"/>
              </a:rPr>
              <a:t>TE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25" dirty="0">
                <a:latin typeface="Tw Cen MT"/>
                <a:cs typeface="Tw Cen MT"/>
              </a:rPr>
              <a:t>M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10" dirty="0">
                <a:latin typeface="Tw Cen MT"/>
                <a:cs typeface="Tw Cen MT"/>
              </a:rPr>
              <a:t>D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S</a:t>
            </a:r>
            <a:r>
              <a:rPr sz="1500" spc="-20" dirty="0">
                <a:latin typeface="Tw Cen MT"/>
                <a:cs typeface="Tw Cen MT"/>
              </a:rPr>
              <a:t>HU</a:t>
            </a:r>
            <a:r>
              <a:rPr sz="1500" spc="30" dirty="0">
                <a:latin typeface="Tw Cen MT"/>
                <a:cs typeface="Tw Cen MT"/>
              </a:rPr>
              <a:t>FF</a:t>
            </a:r>
            <a:r>
              <a:rPr sz="1500" spc="-90" dirty="0">
                <a:latin typeface="Tw Cen MT"/>
                <a:cs typeface="Tw Cen MT"/>
              </a:rPr>
              <a:t>L</a:t>
            </a:r>
            <a:r>
              <a:rPr sz="1500" spc="-10" dirty="0">
                <a:latin typeface="Tw Cen MT"/>
                <a:cs typeface="Tw Cen MT"/>
              </a:rPr>
              <a:t>E</a:t>
            </a:r>
            <a:endParaRPr sz="1500">
              <a:latin typeface="Tw Cen MT"/>
              <a:cs typeface="Tw Cen MT"/>
            </a:endParaRPr>
          </a:p>
          <a:p>
            <a:pPr>
              <a:lnSpc>
                <a:spcPts val="650"/>
              </a:lnSpc>
              <a:spcBef>
                <a:spcPts val="49"/>
              </a:spcBef>
              <a:buFont typeface="Arial"/>
              <a:buChar char="•"/>
            </a:pPr>
            <a:endParaRPr sz="650"/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sz="1300" spc="10" dirty="0">
                <a:latin typeface="Tw Cen MT"/>
                <a:cs typeface="Tw Cen MT"/>
              </a:rPr>
              <a:t>C</a:t>
            </a:r>
            <a:r>
              <a:rPr sz="1300" spc="50" dirty="0">
                <a:latin typeface="Tw Cen MT"/>
                <a:cs typeface="Tw Cen MT"/>
              </a:rPr>
              <a:t>R</a:t>
            </a:r>
            <a:r>
              <a:rPr sz="1300" spc="10" dirty="0">
                <a:latin typeface="Tw Cen MT"/>
                <a:cs typeface="Tw Cen MT"/>
              </a:rPr>
              <a:t>UCIA</a:t>
            </a:r>
            <a:r>
              <a:rPr sz="1300" spc="0" dirty="0">
                <a:latin typeface="Tw Cen MT"/>
                <a:cs typeface="Tw Cen MT"/>
              </a:rPr>
              <a:t>L</a:t>
            </a:r>
            <a:r>
              <a:rPr sz="1300" spc="-60" dirty="0">
                <a:latin typeface="Tw Cen MT"/>
                <a:cs typeface="Tw Cen MT"/>
              </a:rPr>
              <a:t> </a:t>
            </a:r>
            <a:r>
              <a:rPr sz="1300" spc="20" dirty="0">
                <a:latin typeface="Tw Cen MT"/>
                <a:cs typeface="Tw Cen MT"/>
              </a:rPr>
              <a:t>FE</a:t>
            </a:r>
            <a:r>
              <a:rPr sz="1300" spc="-90" dirty="0">
                <a:latin typeface="Tw Cen MT"/>
                <a:cs typeface="Tw Cen MT"/>
              </a:rPr>
              <a:t>A</a:t>
            </a:r>
            <a:r>
              <a:rPr sz="1300" spc="20" dirty="0">
                <a:latin typeface="Tw Cen MT"/>
                <a:cs typeface="Tw Cen MT"/>
              </a:rPr>
              <a:t>T</a:t>
            </a:r>
            <a:r>
              <a:rPr sz="1300" spc="10" dirty="0">
                <a:latin typeface="Tw Cen MT"/>
                <a:cs typeface="Tw Cen MT"/>
              </a:rPr>
              <a:t>U</a:t>
            </a:r>
            <a:r>
              <a:rPr sz="1300" spc="50" dirty="0">
                <a:latin typeface="Tw Cen MT"/>
                <a:cs typeface="Tw Cen MT"/>
              </a:rPr>
              <a:t>R</a:t>
            </a:r>
            <a:r>
              <a:rPr sz="1300" spc="-10" dirty="0">
                <a:latin typeface="Tw Cen MT"/>
                <a:cs typeface="Tw Cen MT"/>
              </a:rPr>
              <a:t>E</a:t>
            </a:r>
            <a:r>
              <a:rPr sz="1300" spc="-30" dirty="0">
                <a:latin typeface="Tw Cen MT"/>
                <a:cs typeface="Tw Cen MT"/>
              </a:rPr>
              <a:t> </a:t>
            </a:r>
            <a:r>
              <a:rPr sz="1300" spc="20" dirty="0">
                <a:latin typeface="Tw Cen MT"/>
                <a:cs typeface="Tw Cen MT"/>
              </a:rPr>
              <a:t>F</a:t>
            </a:r>
            <a:r>
              <a:rPr sz="1300" spc="-15" dirty="0">
                <a:latin typeface="Tw Cen MT"/>
                <a:cs typeface="Tw Cen MT"/>
              </a:rPr>
              <a:t>O</a:t>
            </a:r>
            <a:r>
              <a:rPr sz="1300" spc="0" dirty="0">
                <a:latin typeface="Tw Cen MT"/>
                <a:cs typeface="Tw Cen MT"/>
              </a:rPr>
              <a:t>R</a:t>
            </a:r>
            <a:r>
              <a:rPr sz="1300" spc="-10" dirty="0">
                <a:latin typeface="Tw Cen MT"/>
                <a:cs typeface="Tw Cen MT"/>
              </a:rPr>
              <a:t> </a:t>
            </a:r>
            <a:r>
              <a:rPr sz="1300" spc="10" dirty="0">
                <a:latin typeface="Tw Cen MT"/>
                <a:cs typeface="Tw Cen MT"/>
              </a:rPr>
              <a:t>I</a:t>
            </a:r>
            <a:r>
              <a:rPr sz="1300" spc="30" dirty="0">
                <a:latin typeface="Tw Cen MT"/>
                <a:cs typeface="Tw Cen MT"/>
              </a:rPr>
              <a:t>T</a:t>
            </a:r>
            <a:r>
              <a:rPr sz="1300" spc="20" dirty="0">
                <a:latin typeface="Tw Cen MT"/>
                <a:cs typeface="Tw Cen MT"/>
              </a:rPr>
              <a:t>E</a:t>
            </a:r>
            <a:r>
              <a:rPr sz="1300" spc="50" dirty="0">
                <a:latin typeface="Tw Cen MT"/>
                <a:cs typeface="Tw Cen MT"/>
              </a:rPr>
              <a:t>R</a:t>
            </a:r>
            <a:r>
              <a:rPr sz="1300" spc="-90" dirty="0">
                <a:latin typeface="Tw Cen MT"/>
                <a:cs typeface="Tw Cen MT"/>
              </a:rPr>
              <a:t>A</a:t>
            </a:r>
            <a:r>
              <a:rPr sz="1300" spc="20" dirty="0">
                <a:latin typeface="Tw Cen MT"/>
                <a:cs typeface="Tw Cen MT"/>
              </a:rPr>
              <a:t>T</a:t>
            </a:r>
            <a:r>
              <a:rPr sz="1300" spc="10" dirty="0">
                <a:latin typeface="Tw Cen MT"/>
                <a:cs typeface="Tw Cen MT"/>
              </a:rPr>
              <a:t>IV</a:t>
            </a:r>
            <a:r>
              <a:rPr sz="1300" spc="0" dirty="0">
                <a:latin typeface="Tw Cen MT"/>
                <a:cs typeface="Tw Cen MT"/>
              </a:rPr>
              <a:t>E</a:t>
            </a:r>
            <a:r>
              <a:rPr sz="1300" spc="-30" dirty="0">
                <a:latin typeface="Tw Cen MT"/>
                <a:cs typeface="Tw Cen MT"/>
              </a:rPr>
              <a:t> </a:t>
            </a:r>
            <a:r>
              <a:rPr sz="1300" spc="0" dirty="0">
                <a:latin typeface="Tw Cen MT"/>
                <a:cs typeface="Tw Cen MT"/>
              </a:rPr>
              <a:t>A</a:t>
            </a:r>
            <a:r>
              <a:rPr sz="1300" spc="-10" dirty="0">
                <a:latin typeface="Tw Cen MT"/>
                <a:cs typeface="Tw Cen MT"/>
              </a:rPr>
              <a:t>L</a:t>
            </a:r>
            <a:r>
              <a:rPr sz="1300" spc="-15" dirty="0">
                <a:latin typeface="Tw Cen MT"/>
                <a:cs typeface="Tw Cen MT"/>
              </a:rPr>
              <a:t>GO</a:t>
            </a:r>
            <a:r>
              <a:rPr sz="1300" spc="50" dirty="0">
                <a:latin typeface="Tw Cen MT"/>
                <a:cs typeface="Tw Cen MT"/>
              </a:rPr>
              <a:t>R</a:t>
            </a:r>
            <a:r>
              <a:rPr sz="1300" spc="10" dirty="0">
                <a:latin typeface="Tw Cen MT"/>
                <a:cs typeface="Tw Cen MT"/>
              </a:rPr>
              <a:t>I</a:t>
            </a:r>
            <a:r>
              <a:rPr sz="1300" spc="-70" dirty="0">
                <a:latin typeface="Tw Cen MT"/>
                <a:cs typeface="Tw Cen MT"/>
              </a:rPr>
              <a:t>T</a:t>
            </a:r>
            <a:r>
              <a:rPr sz="1300" spc="10" dirty="0">
                <a:latin typeface="Tw Cen MT"/>
                <a:cs typeface="Tw Cen MT"/>
              </a:rPr>
              <a:t>H</a:t>
            </a:r>
            <a:r>
              <a:rPr sz="1300" spc="-5" dirty="0">
                <a:latin typeface="Tw Cen MT"/>
                <a:cs typeface="Tw Cen MT"/>
              </a:rPr>
              <a:t>M</a:t>
            </a:r>
            <a:r>
              <a:rPr sz="1300" spc="0" dirty="0">
                <a:latin typeface="Tw Cen MT"/>
                <a:cs typeface="Tw Cen MT"/>
              </a:rPr>
              <a:t>S</a:t>
            </a:r>
            <a:r>
              <a:rPr sz="1300" spc="-10" dirty="0">
                <a:latin typeface="Tw Cen MT"/>
                <a:cs typeface="Tw Cen MT"/>
              </a:rPr>
              <a:t> L</a:t>
            </a:r>
            <a:r>
              <a:rPr sz="1300" spc="5" dirty="0">
                <a:latin typeface="Tw Cen MT"/>
                <a:cs typeface="Tw Cen MT"/>
              </a:rPr>
              <a:t>I</a:t>
            </a:r>
            <a:r>
              <a:rPr sz="1300" spc="-30" dirty="0">
                <a:latin typeface="Tw Cen MT"/>
                <a:cs typeface="Tw Cen MT"/>
              </a:rPr>
              <a:t>K</a:t>
            </a:r>
            <a:r>
              <a:rPr sz="1300" spc="20" dirty="0">
                <a:latin typeface="Tw Cen MT"/>
                <a:cs typeface="Tw Cen MT"/>
              </a:rPr>
              <a:t>E</a:t>
            </a:r>
            <a:r>
              <a:rPr sz="1300" spc="0" dirty="0">
                <a:latin typeface="Tw Cen MT"/>
                <a:cs typeface="Tw Cen MT"/>
              </a:rPr>
              <a:t>,</a:t>
            </a:r>
            <a:r>
              <a:rPr sz="1300" spc="-45" dirty="0">
                <a:latin typeface="Tw Cen MT"/>
                <a:cs typeface="Tw Cen MT"/>
              </a:rPr>
              <a:t> </a:t>
            </a:r>
            <a:r>
              <a:rPr sz="1300" spc="20" dirty="0">
                <a:latin typeface="Tw Cen MT"/>
                <a:cs typeface="Tw Cen MT"/>
              </a:rPr>
              <a:t>F</a:t>
            </a:r>
            <a:r>
              <a:rPr sz="1300" spc="-15" dirty="0">
                <a:latin typeface="Tw Cen MT"/>
                <a:cs typeface="Tw Cen MT"/>
              </a:rPr>
              <a:t>O</a:t>
            </a:r>
            <a:r>
              <a:rPr sz="1300" spc="0" dirty="0">
                <a:latin typeface="Tw Cen MT"/>
                <a:cs typeface="Tw Cen MT"/>
              </a:rPr>
              <a:t>R</a:t>
            </a:r>
            <a:r>
              <a:rPr sz="1300" spc="-10" dirty="0">
                <a:latin typeface="Tw Cen MT"/>
                <a:cs typeface="Tw Cen MT"/>
              </a:rPr>
              <a:t> </a:t>
            </a:r>
            <a:r>
              <a:rPr sz="1300" spc="10" dirty="0">
                <a:latin typeface="Tw Cen MT"/>
                <a:cs typeface="Tw Cen MT"/>
              </a:rPr>
              <a:t>I</a:t>
            </a:r>
            <a:r>
              <a:rPr sz="1300" spc="30" dirty="0">
                <a:latin typeface="Tw Cen MT"/>
                <a:cs typeface="Tw Cen MT"/>
              </a:rPr>
              <a:t>N</a:t>
            </a:r>
            <a:r>
              <a:rPr sz="1300" spc="-55" dirty="0">
                <a:latin typeface="Tw Cen MT"/>
                <a:cs typeface="Tw Cen MT"/>
              </a:rPr>
              <a:t>S</a:t>
            </a:r>
            <a:r>
              <a:rPr sz="1300" spc="20" dirty="0">
                <a:latin typeface="Tw Cen MT"/>
                <a:cs typeface="Tw Cen MT"/>
              </a:rPr>
              <a:t>T</a:t>
            </a:r>
            <a:r>
              <a:rPr sz="1300" spc="0" dirty="0">
                <a:latin typeface="Tw Cen MT"/>
                <a:cs typeface="Tw Cen MT"/>
              </a:rPr>
              <a:t>A</a:t>
            </a:r>
            <a:r>
              <a:rPr sz="1300" spc="-80" dirty="0">
                <a:latin typeface="Tw Cen MT"/>
                <a:cs typeface="Tw Cen MT"/>
              </a:rPr>
              <a:t>N</a:t>
            </a:r>
            <a:r>
              <a:rPr sz="1300" spc="0" dirty="0">
                <a:latin typeface="Tw Cen MT"/>
                <a:cs typeface="Tw Cen MT"/>
              </a:rPr>
              <a:t>C</a:t>
            </a:r>
            <a:r>
              <a:rPr sz="1300" spc="20" dirty="0">
                <a:latin typeface="Tw Cen MT"/>
                <a:cs typeface="Tw Cen MT"/>
              </a:rPr>
              <a:t>E</a:t>
            </a:r>
            <a:r>
              <a:rPr sz="1300" spc="0" dirty="0">
                <a:latin typeface="Tw Cen MT"/>
                <a:cs typeface="Tw Cen MT"/>
              </a:rPr>
              <a:t>,</a:t>
            </a:r>
            <a:r>
              <a:rPr sz="1300" spc="-45" dirty="0">
                <a:latin typeface="Tw Cen MT"/>
                <a:cs typeface="Tw Cen MT"/>
              </a:rPr>
              <a:t> </a:t>
            </a:r>
            <a:r>
              <a:rPr sz="1300" spc="-20" dirty="0">
                <a:latin typeface="Tw Cen MT"/>
                <a:cs typeface="Tw Cen MT"/>
              </a:rPr>
              <a:t>K</a:t>
            </a:r>
            <a:r>
              <a:rPr sz="1300" spc="-35" dirty="0">
                <a:latin typeface="Tw Cen MT"/>
                <a:cs typeface="Tw Cen MT"/>
              </a:rPr>
              <a:t>-</a:t>
            </a:r>
            <a:r>
              <a:rPr sz="1300" spc="-15" dirty="0">
                <a:latin typeface="Tw Cen MT"/>
                <a:cs typeface="Tw Cen MT"/>
              </a:rPr>
              <a:t>M</a:t>
            </a:r>
            <a:r>
              <a:rPr sz="1300" spc="20" dirty="0">
                <a:latin typeface="Tw Cen MT"/>
                <a:cs typeface="Tw Cen MT"/>
              </a:rPr>
              <a:t>E</a:t>
            </a:r>
            <a:r>
              <a:rPr sz="1300" spc="5" dirty="0">
                <a:latin typeface="Tw Cen MT"/>
                <a:cs typeface="Tw Cen MT"/>
              </a:rPr>
              <a:t>A</a:t>
            </a:r>
            <a:r>
              <a:rPr sz="1300" spc="20" dirty="0">
                <a:latin typeface="Tw Cen MT"/>
                <a:cs typeface="Tw Cen MT"/>
              </a:rPr>
              <a:t>N</a:t>
            </a:r>
            <a:r>
              <a:rPr sz="1300" spc="0" dirty="0">
                <a:latin typeface="Tw Cen MT"/>
                <a:cs typeface="Tw Cen MT"/>
              </a:rPr>
              <a:t>S</a:t>
            </a:r>
            <a:endParaRPr sz="13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7900" y="2387600"/>
            <a:ext cx="6769100" cy="113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5200" y="3898900"/>
            <a:ext cx="7264398" cy="111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2514" y="1849145"/>
            <a:ext cx="11081385" cy="185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358900" indent="-228600">
              <a:lnSpc>
                <a:spcPct val="111100"/>
              </a:lnSpc>
              <a:buFont typeface="Arial"/>
              <a:buChar char="•"/>
              <a:tabLst>
                <a:tab pos="240665" algn="l"/>
              </a:tabLst>
            </a:pP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4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A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50" dirty="0">
                <a:latin typeface="Tw Cen MT"/>
                <a:cs typeface="Tw Cen MT"/>
              </a:rPr>
              <a:t>S</a:t>
            </a:r>
            <a:r>
              <a:rPr sz="1500" spc="30" dirty="0">
                <a:latin typeface="Tw Cen MT"/>
                <a:cs typeface="Tw Cen MT"/>
              </a:rPr>
              <a:t>FO</a:t>
            </a:r>
            <a:r>
              <a:rPr sz="1500" spc="40" dirty="0">
                <a:latin typeface="Tw Cen MT"/>
                <a:cs typeface="Tw Cen MT"/>
              </a:rPr>
              <a:t>R</a:t>
            </a:r>
            <a:r>
              <a:rPr sz="1500" spc="25" dirty="0">
                <a:latin typeface="Tw Cen MT"/>
                <a:cs typeface="Tw Cen MT"/>
              </a:rPr>
              <a:t>M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40" dirty="0">
                <a:latin typeface="Tw Cen MT"/>
                <a:cs typeface="Tw Cen MT"/>
              </a:rPr>
              <a:t>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-50" dirty="0">
                <a:latin typeface="Tw Cen MT"/>
                <a:cs typeface="Tw Cen MT"/>
              </a:rPr>
              <a:t>S</a:t>
            </a:r>
            <a:r>
              <a:rPr sz="1500" spc="0" dirty="0">
                <a:latin typeface="Tw Cen MT"/>
                <a:cs typeface="Tw Cen MT"/>
              </a:rPr>
              <a:t>:</a:t>
            </a:r>
            <a:r>
              <a:rPr sz="1500" spc="-145" dirty="0">
                <a:latin typeface="Tw Cen MT"/>
                <a:cs typeface="Tw Cen MT"/>
              </a:rPr>
              <a:t> 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40" dirty="0">
                <a:latin typeface="Tw Cen MT"/>
                <a:cs typeface="Tw Cen MT"/>
              </a:rPr>
              <a:t>P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40" dirty="0">
                <a:latin typeface="Tw Cen MT"/>
                <a:cs typeface="Tw Cen MT"/>
              </a:rPr>
              <a:t>R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40" dirty="0">
                <a:latin typeface="Tw Cen MT"/>
                <a:cs typeface="Tw Cen MT"/>
              </a:rPr>
              <a:t>T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0" dirty="0">
                <a:latin typeface="Tw Cen MT"/>
                <a:cs typeface="Tw Cen MT"/>
              </a:rPr>
              <a:t>S</a:t>
            </a:r>
            <a:r>
              <a:rPr sz="1500" spc="-165" dirty="0">
                <a:latin typeface="Tw Cen MT"/>
                <a:cs typeface="Tw Cen MT"/>
              </a:rPr>
              <a:t> 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N</a:t>
            </a:r>
            <a:r>
              <a:rPr sz="1500" spc="-114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D</a:t>
            </a:r>
            <a:r>
              <a:rPr sz="1500" spc="0" dirty="0">
                <a:latin typeface="Tw Cen MT"/>
                <a:cs typeface="Tw Cen MT"/>
              </a:rPr>
              <a:t>D</a:t>
            </a:r>
            <a:r>
              <a:rPr sz="1500" spc="-12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0" dirty="0">
                <a:latin typeface="Tw Cen MT"/>
                <a:cs typeface="Tw Cen MT"/>
              </a:rPr>
              <a:t>H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-10" dirty="0">
                <a:latin typeface="Tw Cen MT"/>
                <a:cs typeface="Tw Cen MT"/>
              </a:rPr>
              <a:t>T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30" dirty="0">
                <a:latin typeface="Tw Cen MT"/>
                <a:cs typeface="Tw Cen MT"/>
              </a:rPr>
              <a:t>ET</a:t>
            </a:r>
            <a:r>
              <a:rPr sz="1500" spc="-10" dirty="0">
                <a:latin typeface="Tw Cen MT"/>
                <a:cs typeface="Tw Cen MT"/>
              </a:rPr>
              <a:t>U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N</a:t>
            </a:r>
            <a:r>
              <a:rPr sz="1500" spc="-114" dirty="0">
                <a:latin typeface="Tw Cen MT"/>
                <a:cs typeface="Tw Cen MT"/>
              </a:rPr>
              <a:t> </a:t>
            </a:r>
            <a:r>
              <a:rPr sz="1500" spc="0" dirty="0">
                <a:latin typeface="Tw Cen MT"/>
                <a:cs typeface="Tw Cen MT"/>
              </a:rPr>
              <a:t>A</a:t>
            </a:r>
            <a:r>
              <a:rPr sz="1500" spc="-20" dirty="0">
                <a:latin typeface="Tw Cen MT"/>
                <a:cs typeface="Tw Cen MT"/>
              </a:rPr>
              <a:t> 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0" dirty="0">
                <a:latin typeface="Tw Cen MT"/>
                <a:cs typeface="Tw Cen MT"/>
              </a:rPr>
              <a:t>W</a:t>
            </a:r>
            <a:r>
              <a:rPr sz="1500" spc="-1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DD</a:t>
            </a:r>
            <a:r>
              <a:rPr sz="1500" spc="0" dirty="0">
                <a:latin typeface="Tw Cen MT"/>
                <a:cs typeface="Tw Cen MT"/>
              </a:rPr>
              <a:t>.</a:t>
            </a:r>
            <a:r>
              <a:rPr sz="1500" spc="-14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0" dirty="0">
                <a:latin typeface="Tw Cen MT"/>
                <a:cs typeface="Tw Cen MT"/>
              </a:rPr>
              <a:t>H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-10" dirty="0">
                <a:latin typeface="Tw Cen MT"/>
                <a:cs typeface="Tw Cen MT"/>
              </a:rPr>
              <a:t>Y</a:t>
            </a:r>
            <a:r>
              <a:rPr sz="1500" spc="-4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D</a:t>
            </a:r>
            <a:r>
              <a:rPr sz="1500" spc="-15" dirty="0">
                <a:latin typeface="Tw Cen MT"/>
                <a:cs typeface="Tw Cen MT"/>
              </a:rPr>
              <a:t>O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-10" dirty="0">
                <a:latin typeface="Tw Cen MT"/>
                <a:cs typeface="Tw Cen MT"/>
              </a:rPr>
              <a:t>N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10" dirty="0">
                <a:latin typeface="Tw Cen MT"/>
                <a:cs typeface="Tw Cen MT"/>
              </a:rPr>
              <a:t>T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25" dirty="0">
                <a:latin typeface="Tw Cen MT"/>
                <a:cs typeface="Tw Cen MT"/>
              </a:rPr>
              <a:t>M</a:t>
            </a:r>
            <a:r>
              <a:rPr sz="1500" spc="-10" dirty="0">
                <a:latin typeface="Tw Cen MT"/>
                <a:cs typeface="Tw Cen MT"/>
              </a:rPr>
              <a:t>U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0" dirty="0">
                <a:latin typeface="Tw Cen MT"/>
                <a:cs typeface="Tw Cen MT"/>
              </a:rPr>
              <a:t>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0" dirty="0">
                <a:latin typeface="Tw Cen MT"/>
                <a:cs typeface="Tw Cen MT"/>
              </a:rPr>
              <a:t>HE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10" dirty="0">
                <a:latin typeface="Tw Cen MT"/>
                <a:cs typeface="Tw Cen MT"/>
              </a:rPr>
              <a:t>L</a:t>
            </a:r>
            <a:r>
              <a:rPr sz="1500" spc="0" dirty="0">
                <a:latin typeface="Tw Cen MT"/>
                <a:cs typeface="Tw Cen MT"/>
              </a:rPr>
              <a:t>D</a:t>
            </a:r>
            <a:r>
              <a:rPr sz="1500" spc="-25" dirty="0">
                <a:latin typeface="Tw Cen MT"/>
                <a:cs typeface="Tw Cen MT"/>
              </a:rPr>
              <a:t> </a:t>
            </a:r>
            <a:r>
              <a:rPr sz="1500" spc="5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D</a:t>
            </a:r>
            <a:r>
              <a:rPr sz="1500" spc="-110" dirty="0">
                <a:latin typeface="Tw Cen MT"/>
                <a:cs typeface="Tw Cen MT"/>
              </a:rPr>
              <a:t>D</a:t>
            </a:r>
            <a:r>
              <a:rPr sz="1500" spc="0" dirty="0">
                <a:latin typeface="Tw Cen MT"/>
                <a:cs typeface="Tw Cen MT"/>
              </a:rPr>
              <a:t>,</a:t>
            </a:r>
            <a:r>
              <a:rPr sz="1500" spc="-45" dirty="0">
                <a:latin typeface="Tw Cen MT"/>
                <a:cs typeface="Tw Cen MT"/>
              </a:rPr>
              <a:t> </a:t>
            </a:r>
            <a:r>
              <a:rPr sz="1500" spc="45" dirty="0">
                <a:latin typeface="Tw Cen MT"/>
                <a:cs typeface="Tw Cen MT"/>
              </a:rPr>
              <a:t>B</a:t>
            </a:r>
            <a:r>
              <a:rPr sz="1500" spc="-10" dirty="0">
                <a:latin typeface="Tw Cen MT"/>
                <a:cs typeface="Tw Cen MT"/>
              </a:rPr>
              <a:t>UT</a:t>
            </a:r>
            <a:r>
              <a:rPr sz="1500" spc="-75" dirty="0">
                <a:latin typeface="Tw Cen MT"/>
                <a:cs typeface="Tw Cen MT"/>
              </a:rPr>
              <a:t> </a:t>
            </a:r>
            <a:r>
              <a:rPr sz="1500" spc="45" dirty="0">
                <a:latin typeface="Tw Cen MT"/>
                <a:cs typeface="Tw Cen MT"/>
              </a:rPr>
              <a:t>R</a:t>
            </a:r>
            <a:r>
              <a:rPr sz="1500" spc="-110" dirty="0">
                <a:latin typeface="Tw Cen MT"/>
                <a:cs typeface="Tw Cen MT"/>
              </a:rPr>
              <a:t>A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0" dirty="0">
                <a:latin typeface="Tw Cen MT"/>
                <a:cs typeface="Tw Cen MT"/>
              </a:rPr>
              <a:t>H</a:t>
            </a:r>
            <a:r>
              <a:rPr sz="1500" spc="30" dirty="0">
                <a:latin typeface="Tw Cen MT"/>
                <a:cs typeface="Tw Cen MT"/>
              </a:rPr>
              <a:t>E</a:t>
            </a:r>
            <a:r>
              <a:rPr sz="1500" spc="0" dirty="0">
                <a:latin typeface="Tw Cen MT"/>
                <a:cs typeface="Tw Cen MT"/>
              </a:rPr>
              <a:t>R </a:t>
            </a:r>
            <a:r>
              <a:rPr sz="1500" spc="40" dirty="0">
                <a:latin typeface="Tw Cen MT"/>
                <a:cs typeface="Tw Cen MT"/>
              </a:rPr>
              <a:t>R</a:t>
            </a:r>
            <a:r>
              <a:rPr sz="1500" spc="30" dirty="0">
                <a:latin typeface="Tw Cen MT"/>
                <a:cs typeface="Tw Cen MT"/>
              </a:rPr>
              <a:t>ET</a:t>
            </a:r>
            <a:r>
              <a:rPr sz="1500" spc="-10" dirty="0">
                <a:latin typeface="Tw Cen MT"/>
                <a:cs typeface="Tw Cen MT"/>
              </a:rPr>
              <a:t>U</a:t>
            </a:r>
            <a:r>
              <a:rPr sz="1500" spc="40" dirty="0">
                <a:latin typeface="Tw Cen MT"/>
                <a:cs typeface="Tw Cen MT"/>
              </a:rPr>
              <a:t>R</a:t>
            </a:r>
            <a:r>
              <a:rPr sz="1500" spc="-10" dirty="0">
                <a:latin typeface="Tw Cen MT"/>
                <a:cs typeface="Tw Cen MT"/>
              </a:rPr>
              <a:t>N</a:t>
            </a:r>
            <a:r>
              <a:rPr sz="1500" spc="-114" dirty="0">
                <a:latin typeface="Tw Cen MT"/>
                <a:cs typeface="Tw Cen MT"/>
              </a:rPr>
              <a:t> </a:t>
            </a:r>
            <a:r>
              <a:rPr sz="1500" spc="0" dirty="0">
                <a:latin typeface="Tw Cen MT"/>
                <a:cs typeface="Tw Cen MT"/>
              </a:rPr>
              <a:t>A</a:t>
            </a:r>
            <a:r>
              <a:rPr sz="1500" spc="-25" dirty="0">
                <a:latin typeface="Tw Cen MT"/>
                <a:cs typeface="Tw Cen MT"/>
              </a:rPr>
              <a:t> </a:t>
            </a:r>
            <a:r>
              <a:rPr sz="1500" spc="40" dirty="0">
                <a:latin typeface="Tw Cen MT"/>
                <a:cs typeface="Tw Cen MT"/>
              </a:rPr>
              <a:t>P</a:t>
            </a:r>
            <a:r>
              <a:rPr sz="1500" spc="25" dirty="0">
                <a:latin typeface="Tw Cen MT"/>
                <a:cs typeface="Tw Cen MT"/>
              </a:rPr>
              <a:t>O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5" dirty="0">
                <a:latin typeface="Tw Cen MT"/>
                <a:cs typeface="Tw Cen MT"/>
              </a:rPr>
              <a:t>N</a:t>
            </a:r>
            <a:r>
              <a:rPr sz="1500" spc="30" dirty="0">
                <a:latin typeface="Tw Cen MT"/>
                <a:cs typeface="Tw Cen MT"/>
              </a:rPr>
              <a:t>TE</a:t>
            </a:r>
            <a:r>
              <a:rPr sz="1500" spc="0" dirty="0">
                <a:latin typeface="Tw Cen MT"/>
                <a:cs typeface="Tw Cen MT"/>
              </a:rPr>
              <a:t>R</a:t>
            </a:r>
            <a:r>
              <a:rPr sz="1500" spc="-65" dirty="0">
                <a:latin typeface="Tw Cen MT"/>
                <a:cs typeface="Tw Cen MT"/>
              </a:rPr>
              <a:t> </a:t>
            </a:r>
            <a:r>
              <a:rPr sz="1500" spc="30" dirty="0">
                <a:latin typeface="Tw Cen MT"/>
                <a:cs typeface="Tw Cen MT"/>
              </a:rPr>
              <a:t>T</a:t>
            </a:r>
            <a:r>
              <a:rPr sz="1500" spc="-15" dirty="0">
                <a:latin typeface="Tw Cen MT"/>
                <a:cs typeface="Tw Cen MT"/>
              </a:rPr>
              <a:t>O</a:t>
            </a:r>
            <a:r>
              <a:rPr sz="1500" spc="-70" dirty="0">
                <a:latin typeface="Tw Cen MT"/>
                <a:cs typeface="Tw Cen MT"/>
              </a:rPr>
              <a:t> </a:t>
            </a:r>
            <a:r>
              <a:rPr sz="1500" spc="-30" dirty="0">
                <a:latin typeface="Tw Cen MT"/>
                <a:cs typeface="Tw Cen MT"/>
              </a:rPr>
              <a:t>I</a:t>
            </a:r>
            <a:r>
              <a:rPr sz="1500" spc="-10" dirty="0">
                <a:latin typeface="Tw Cen MT"/>
                <a:cs typeface="Tw Cen MT"/>
              </a:rPr>
              <a:t>T</a:t>
            </a:r>
            <a:endParaRPr sz="1500">
              <a:latin typeface="Tw Cen MT"/>
              <a:cs typeface="Tw Cen MT"/>
            </a:endParaRPr>
          </a:p>
          <a:p>
            <a:pPr marR="139065" algn="r">
              <a:lnSpc>
                <a:spcPts val="1950"/>
              </a:lnSpc>
            </a:pPr>
            <a:r>
              <a:rPr sz="1800" dirty="0">
                <a:solidFill>
                  <a:srgbClr val="107EC6"/>
                </a:solidFill>
                <a:latin typeface="Tw Cen MT"/>
                <a:cs typeface="Tw Cen MT"/>
              </a:rPr>
              <a:t>S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i</a:t>
            </a:r>
            <a:r>
              <a:rPr sz="1800" spc="-20" dirty="0">
                <a:solidFill>
                  <a:srgbClr val="107EC6"/>
                </a:solidFill>
                <a:latin typeface="Tw Cen MT"/>
                <a:cs typeface="Tw Cen MT"/>
              </a:rPr>
              <a:t>m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il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a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r 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o </a:t>
            </a:r>
            <a:r>
              <a:rPr sz="1800" spc="-10" dirty="0">
                <a:solidFill>
                  <a:srgbClr val="107EC6"/>
                </a:solidFill>
                <a:latin typeface="Tw Cen MT"/>
                <a:cs typeface="Tw Cen MT"/>
              </a:rPr>
              <a:t>Py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h</a:t>
            </a:r>
            <a:r>
              <a:rPr sz="1800" spc="-10" dirty="0">
                <a:solidFill>
                  <a:srgbClr val="107EC6"/>
                </a:solidFill>
                <a:latin typeface="Tw Cen MT"/>
                <a:cs typeface="Tw Cen MT"/>
              </a:rPr>
              <a:t>o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n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i</a:t>
            </a:r>
            <a:r>
              <a:rPr sz="1800" spc="-10" dirty="0">
                <a:solidFill>
                  <a:srgbClr val="107EC6"/>
                </a:solidFill>
                <a:latin typeface="Tw Cen MT"/>
                <a:cs typeface="Tw Cen MT"/>
              </a:rPr>
              <a:t>c</a:t>
            </a:r>
            <a:r>
              <a:rPr sz="1800" spc="-90" dirty="0">
                <a:solidFill>
                  <a:srgbClr val="107EC6"/>
                </a:solidFill>
                <a:latin typeface="Tw Cen MT"/>
                <a:cs typeface="Tw Cen MT"/>
              </a:rPr>
              <a:t> </a:t>
            </a:r>
            <a:r>
              <a:rPr sz="1800" spc="-20" dirty="0">
                <a:solidFill>
                  <a:srgbClr val="107EC6"/>
                </a:solidFill>
                <a:latin typeface="Tw Cen MT"/>
                <a:cs typeface="Tw Cen MT"/>
              </a:rPr>
              <a:t>m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a</a:t>
            </a:r>
            <a:r>
              <a:rPr sz="1800" spc="-105" dirty="0">
                <a:solidFill>
                  <a:srgbClr val="107EC6"/>
                </a:solidFill>
                <a:latin typeface="Tw Cen MT"/>
                <a:cs typeface="Tw Cen MT"/>
              </a:rPr>
              <a:t>p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8769985" marR="12700" algn="just">
              <a:lnSpc>
                <a:spcPct val="99500"/>
              </a:lnSpc>
              <a:spcBef>
                <a:spcPts val="50"/>
              </a:spcBef>
            </a:pPr>
            <a:r>
              <a:rPr sz="1800" dirty="0">
                <a:solidFill>
                  <a:srgbClr val="107EC6"/>
                </a:solidFill>
                <a:latin typeface="Tw Cen MT"/>
                <a:cs typeface="Tw Cen MT"/>
              </a:rPr>
              <a:t>f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ilt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er 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a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n</a:t>
            </a:r>
            <a:r>
              <a:rPr sz="1800" spc="-10" dirty="0">
                <a:solidFill>
                  <a:srgbClr val="107EC6"/>
                </a:solidFill>
                <a:latin typeface="Tw Cen MT"/>
                <a:cs typeface="Tw Cen MT"/>
              </a:rPr>
              <a:t>d</a:t>
            </a:r>
            <a:r>
              <a:rPr sz="1800" spc="10" dirty="0">
                <a:solidFill>
                  <a:srgbClr val="107EC6"/>
                </a:solidFill>
                <a:latin typeface="Tw Cen MT"/>
                <a:cs typeface="Tw Cen MT"/>
              </a:rPr>
              <a:t> 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r</a:t>
            </a:r>
            <a:r>
              <a:rPr sz="1800" spc="-10" dirty="0">
                <a:solidFill>
                  <a:srgbClr val="107EC6"/>
                </a:solidFill>
                <a:latin typeface="Tw Cen MT"/>
                <a:cs typeface="Tw Cen MT"/>
              </a:rPr>
              <a:t>e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d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u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c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e</a:t>
            </a:r>
            <a:r>
              <a:rPr sz="1800" spc="-100" dirty="0">
                <a:solidFill>
                  <a:srgbClr val="107EC6"/>
                </a:solidFill>
                <a:latin typeface="Tw Cen MT"/>
                <a:cs typeface="Tw Cen MT"/>
              </a:rPr>
              <a:t> 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s</a:t>
            </a:r>
            <a:r>
              <a:rPr sz="1800" spc="-10" dirty="0">
                <a:solidFill>
                  <a:srgbClr val="107EC6"/>
                </a:solidFill>
                <a:latin typeface="Tw Cen MT"/>
                <a:cs typeface="Tw Cen MT"/>
              </a:rPr>
              <a:t>y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n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t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a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x, </a:t>
            </a:r>
            <a:r>
              <a:rPr sz="1800" spc="-100" dirty="0">
                <a:solidFill>
                  <a:srgbClr val="107EC6"/>
                </a:solidFill>
                <a:latin typeface="Tw Cen MT"/>
                <a:cs typeface="Tw Cen MT"/>
              </a:rPr>
              <a:t>e</a:t>
            </a:r>
            <a:r>
              <a:rPr sz="1800" spc="-10" dirty="0">
                <a:solidFill>
                  <a:srgbClr val="107EC6"/>
                </a:solidFill>
                <a:latin typeface="Tw Cen MT"/>
                <a:cs typeface="Tw Cen MT"/>
              </a:rPr>
              <a:t>x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c</a:t>
            </a:r>
            <a:r>
              <a:rPr sz="1800" spc="-10" dirty="0">
                <a:solidFill>
                  <a:srgbClr val="107EC6"/>
                </a:solidFill>
                <a:latin typeface="Tw Cen MT"/>
                <a:cs typeface="Tw Cen MT"/>
              </a:rPr>
              <a:t>e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pt</a:t>
            </a:r>
            <a:r>
              <a:rPr sz="1800" spc="15" dirty="0">
                <a:solidFill>
                  <a:srgbClr val="107EC6"/>
                </a:solidFill>
                <a:latin typeface="Tw Cen MT"/>
                <a:cs typeface="Tw Cen MT"/>
              </a:rPr>
              <a:t> </a:t>
            </a:r>
            <a:r>
              <a:rPr sz="1800" spc="-10" dirty="0">
                <a:solidFill>
                  <a:srgbClr val="107EC6"/>
                </a:solidFill>
                <a:latin typeface="Tw Cen MT"/>
                <a:cs typeface="Tw Cen MT"/>
              </a:rPr>
              <a:t>o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p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er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a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or</a:t>
            </a:r>
            <a:r>
              <a:rPr sz="1800" spc="-100" dirty="0">
                <a:solidFill>
                  <a:srgbClr val="107EC6"/>
                </a:solidFill>
                <a:latin typeface="Tw Cen MT"/>
                <a:cs typeface="Tw Cen MT"/>
              </a:rPr>
              <a:t> </a:t>
            </a:r>
            <a:r>
              <a:rPr sz="1800" spc="95" dirty="0">
                <a:solidFill>
                  <a:srgbClr val="107EC6"/>
                </a:solidFill>
                <a:latin typeface="Tw Cen MT"/>
                <a:cs typeface="Tw Cen MT"/>
              </a:rPr>
              <a:t>c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h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a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n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n</a:t>
            </a:r>
            <a:r>
              <a:rPr sz="1800" spc="-10" dirty="0">
                <a:solidFill>
                  <a:srgbClr val="107EC6"/>
                </a:solidFill>
                <a:latin typeface="Tw Cen MT"/>
                <a:cs typeface="Tw Cen MT"/>
              </a:rPr>
              <a:t>g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 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s 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a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ll</a:t>
            </a:r>
            <a:r>
              <a:rPr sz="1800" spc="-100" dirty="0">
                <a:solidFill>
                  <a:srgbClr val="107EC6"/>
                </a:solidFill>
                <a:latin typeface="Tw Cen MT"/>
                <a:cs typeface="Tw Cen MT"/>
              </a:rPr>
              <a:t>o</a:t>
            </a:r>
            <a:r>
              <a:rPr sz="1800" spc="-20" dirty="0">
                <a:solidFill>
                  <a:srgbClr val="107EC6"/>
                </a:solidFill>
                <a:latin typeface="Tw Cen MT"/>
                <a:cs typeface="Tw Cen MT"/>
              </a:rPr>
              <a:t>w</a:t>
            </a:r>
            <a:r>
              <a:rPr sz="1800" spc="-10" dirty="0">
                <a:solidFill>
                  <a:srgbClr val="107EC6"/>
                </a:solidFill>
                <a:latin typeface="Tw Cen MT"/>
                <a:cs typeface="Tw Cen MT"/>
              </a:rPr>
              <a:t>ed</a:t>
            </a:r>
            <a:r>
              <a:rPr sz="1800" spc="10" dirty="0">
                <a:solidFill>
                  <a:srgbClr val="107EC6"/>
                </a:solidFill>
                <a:latin typeface="Tw Cen MT"/>
                <a:cs typeface="Tw Cen MT"/>
              </a:rPr>
              <a:t> 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i</a:t>
            </a:r>
            <a:r>
              <a:rPr sz="1800" spc="-10" dirty="0">
                <a:solidFill>
                  <a:srgbClr val="107EC6"/>
                </a:solidFill>
                <a:latin typeface="Tw Cen MT"/>
                <a:cs typeface="Tw Cen MT"/>
              </a:rPr>
              <a:t>n</a:t>
            </a:r>
            <a:r>
              <a:rPr sz="1800" spc="10" dirty="0">
                <a:solidFill>
                  <a:srgbClr val="107EC6"/>
                </a:solidFill>
                <a:latin typeface="Tw Cen MT"/>
                <a:cs typeface="Tw Cen MT"/>
              </a:rPr>
              <a:t> </a:t>
            </a:r>
            <a:r>
              <a:rPr sz="1800" spc="-10" dirty="0">
                <a:solidFill>
                  <a:srgbClr val="107EC6"/>
                </a:solidFill>
                <a:latin typeface="Tw Cen MT"/>
                <a:cs typeface="Tw Cen MT"/>
              </a:rPr>
              <a:t>S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pa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rk.</a:t>
            </a:r>
            <a:endParaRPr sz="1800">
              <a:latin typeface="Tw Cen MT"/>
              <a:cs typeface="Tw Cen MT"/>
            </a:endParaRPr>
          </a:p>
          <a:p>
            <a:pPr marR="278130" algn="r">
              <a:lnSpc>
                <a:spcPts val="2100"/>
              </a:lnSpc>
            </a:pPr>
            <a:r>
              <a:rPr sz="1800" dirty="0">
                <a:solidFill>
                  <a:srgbClr val="107EC6"/>
                </a:solidFill>
                <a:latin typeface="Tw Cen MT"/>
                <a:cs typeface="Tw Cen MT"/>
              </a:rPr>
              <a:t>I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 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use 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l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a</a:t>
            </a:r>
            <a:r>
              <a:rPr sz="1800" spc="-20" dirty="0">
                <a:solidFill>
                  <a:srgbClr val="107EC6"/>
                </a:solidFill>
                <a:latin typeface="Tw Cen MT"/>
                <a:cs typeface="Tw Cen MT"/>
              </a:rPr>
              <a:t>m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bda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-fun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c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ti</a:t>
            </a:r>
            <a:r>
              <a:rPr sz="1800" spc="-10" dirty="0">
                <a:solidFill>
                  <a:srgbClr val="107EC6"/>
                </a:solidFill>
                <a:latin typeface="Tw Cen MT"/>
                <a:cs typeface="Tw Cen MT"/>
              </a:rPr>
              <a:t>o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ns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50276" y="3702343"/>
            <a:ext cx="1473835" cy="290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107EC6"/>
                </a:solidFill>
                <a:latin typeface="Tw Cen MT"/>
                <a:cs typeface="Tw Cen MT"/>
              </a:rPr>
              <a:t>m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os</a:t>
            </a:r>
            <a:r>
              <a:rPr sz="1800" spc="-5" dirty="0">
                <a:solidFill>
                  <a:srgbClr val="107EC6"/>
                </a:solidFill>
                <a:latin typeface="Tw Cen MT"/>
                <a:cs typeface="Tw Cen MT"/>
              </a:rPr>
              <a:t>t</a:t>
            </a:r>
            <a:r>
              <a:rPr sz="1800" spc="15" dirty="0">
                <a:solidFill>
                  <a:srgbClr val="107EC6"/>
                </a:solidFill>
                <a:latin typeface="Tw Cen MT"/>
                <a:cs typeface="Tw Cen MT"/>
              </a:rPr>
              <a:t> 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of 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he </a:t>
            </a:r>
            <a:r>
              <a:rPr sz="1800" spc="5" dirty="0">
                <a:solidFill>
                  <a:srgbClr val="107EC6"/>
                </a:solidFill>
                <a:latin typeface="Tw Cen MT"/>
                <a:cs typeface="Tw Cen MT"/>
              </a:rPr>
              <a:t>ti</a:t>
            </a:r>
            <a:r>
              <a:rPr sz="1800" spc="-20" dirty="0">
                <a:solidFill>
                  <a:srgbClr val="107EC6"/>
                </a:solidFill>
                <a:latin typeface="Tw Cen MT"/>
                <a:cs typeface="Tw Cen MT"/>
              </a:rPr>
              <a:t>m</a:t>
            </a:r>
            <a:r>
              <a:rPr sz="1800" spc="0" dirty="0">
                <a:solidFill>
                  <a:srgbClr val="107EC6"/>
                </a:solidFill>
                <a:latin typeface="Tw Cen MT"/>
                <a:cs typeface="Tw Cen MT"/>
              </a:rPr>
              <a:t>e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23350" y="2616211"/>
            <a:ext cx="656440" cy="79950"/>
          </a:xfrm>
          <a:custGeom>
            <a:avLst/>
            <a:gdLst/>
            <a:ahLst/>
            <a:cxnLst/>
            <a:rect l="l" t="t" r="r" b="b"/>
            <a:pathLst>
              <a:path w="656440" h="79950">
                <a:moveTo>
                  <a:pt x="73723" y="3893"/>
                </a:moveTo>
                <a:lnTo>
                  <a:pt x="0" y="46588"/>
                </a:lnTo>
                <a:lnTo>
                  <a:pt x="78389" y="79950"/>
                </a:lnTo>
                <a:lnTo>
                  <a:pt x="76445" y="48260"/>
                </a:lnTo>
                <a:lnTo>
                  <a:pt x="283059" y="35584"/>
                </a:lnTo>
                <a:lnTo>
                  <a:pt x="75667" y="35584"/>
                </a:lnTo>
                <a:lnTo>
                  <a:pt x="73723" y="3893"/>
                </a:lnTo>
                <a:close/>
              </a:path>
              <a:path w="656440" h="79950">
                <a:moveTo>
                  <a:pt x="655661" y="0"/>
                </a:moveTo>
                <a:lnTo>
                  <a:pt x="75667" y="35584"/>
                </a:lnTo>
                <a:lnTo>
                  <a:pt x="283059" y="35584"/>
                </a:lnTo>
                <a:lnTo>
                  <a:pt x="656440" y="12677"/>
                </a:lnTo>
                <a:lnTo>
                  <a:pt x="655661" y="0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4150" y="2845365"/>
            <a:ext cx="600682" cy="279681"/>
          </a:xfrm>
          <a:custGeom>
            <a:avLst/>
            <a:gdLst/>
            <a:ahLst/>
            <a:cxnLst/>
            <a:rect l="l" t="t" r="r" b="b"/>
            <a:pathLst>
              <a:path w="600682" h="279681">
                <a:moveTo>
                  <a:pt x="53719" y="210258"/>
                </a:moveTo>
                <a:lnTo>
                  <a:pt x="0" y="276382"/>
                </a:lnTo>
                <a:lnTo>
                  <a:pt x="85130" y="279681"/>
                </a:lnTo>
                <a:lnTo>
                  <a:pt x="72042" y="250756"/>
                </a:lnTo>
                <a:lnTo>
                  <a:pt x="97615" y="239185"/>
                </a:lnTo>
                <a:lnTo>
                  <a:pt x="66807" y="239185"/>
                </a:lnTo>
                <a:lnTo>
                  <a:pt x="53719" y="210258"/>
                </a:lnTo>
                <a:close/>
              </a:path>
              <a:path w="600682" h="279681">
                <a:moveTo>
                  <a:pt x="595447" y="0"/>
                </a:moveTo>
                <a:lnTo>
                  <a:pt x="66807" y="239185"/>
                </a:lnTo>
                <a:lnTo>
                  <a:pt x="97615" y="239185"/>
                </a:lnTo>
                <a:lnTo>
                  <a:pt x="600682" y="11569"/>
                </a:lnTo>
                <a:lnTo>
                  <a:pt x="595447" y="0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31350" y="3900041"/>
            <a:ext cx="672127" cy="471572"/>
          </a:xfrm>
          <a:custGeom>
            <a:avLst/>
            <a:gdLst/>
            <a:ahLst/>
            <a:cxnLst/>
            <a:rect l="l" t="t" r="r" b="b"/>
            <a:pathLst>
              <a:path w="672127" h="471572">
                <a:moveTo>
                  <a:pt x="40695" y="396726"/>
                </a:moveTo>
                <a:lnTo>
                  <a:pt x="0" y="471572"/>
                </a:lnTo>
                <a:lnTo>
                  <a:pt x="84293" y="459221"/>
                </a:lnTo>
                <a:lnTo>
                  <a:pt x="66127" y="433181"/>
                </a:lnTo>
                <a:lnTo>
                  <a:pt x="81057" y="422766"/>
                </a:lnTo>
                <a:lnTo>
                  <a:pt x="58861" y="422766"/>
                </a:lnTo>
                <a:lnTo>
                  <a:pt x="40695" y="396726"/>
                </a:lnTo>
                <a:close/>
              </a:path>
              <a:path w="672127" h="471572">
                <a:moveTo>
                  <a:pt x="664861" y="0"/>
                </a:moveTo>
                <a:lnTo>
                  <a:pt x="58861" y="422766"/>
                </a:lnTo>
                <a:lnTo>
                  <a:pt x="81057" y="422766"/>
                </a:lnTo>
                <a:lnTo>
                  <a:pt x="672127" y="10416"/>
                </a:lnTo>
                <a:lnTo>
                  <a:pt x="664861" y="0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5013" y="530812"/>
            <a:ext cx="6130925" cy="554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20" dirty="0">
                <a:latin typeface="Tw Cen MT"/>
                <a:cs typeface="Tw Cen MT"/>
              </a:rPr>
              <a:t>PR</a:t>
            </a:r>
            <a:r>
              <a:rPr sz="3600" spc="-10" dirty="0">
                <a:latin typeface="Tw Cen MT"/>
                <a:cs typeface="Tw Cen MT"/>
              </a:rPr>
              <a:t>OG</a:t>
            </a:r>
            <a:r>
              <a:rPr sz="3600" spc="0" dirty="0">
                <a:latin typeface="Tw Cen MT"/>
                <a:cs typeface="Tw Cen MT"/>
              </a:rPr>
              <a:t>R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10" dirty="0">
                <a:latin typeface="Tw Cen MT"/>
                <a:cs typeface="Tw Cen MT"/>
              </a:rPr>
              <a:t>MM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-30" dirty="0">
                <a:latin typeface="Tw Cen MT"/>
                <a:cs typeface="Tw Cen MT"/>
              </a:rPr>
              <a:t>NG</a:t>
            </a:r>
            <a:r>
              <a:rPr sz="3600" spc="-170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W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0" dirty="0">
                <a:latin typeface="Tw Cen MT"/>
                <a:cs typeface="Tw Cen MT"/>
              </a:rPr>
              <a:t>TH</a:t>
            </a:r>
            <a:r>
              <a:rPr sz="3600" spc="30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R</a:t>
            </a:r>
            <a:r>
              <a:rPr sz="3600" spc="25" dirty="0">
                <a:latin typeface="Tw Cen MT"/>
                <a:cs typeface="Tw Cen MT"/>
              </a:rPr>
              <a:t>DD</a:t>
            </a:r>
            <a:r>
              <a:rPr sz="3600" spc="0" dirty="0">
                <a:latin typeface="Tw Cen MT"/>
                <a:cs typeface="Tw Cen MT"/>
              </a:rPr>
              <a:t>S</a:t>
            </a:r>
            <a:r>
              <a:rPr sz="3600" spc="-95" dirty="0">
                <a:latin typeface="Tw Cen MT"/>
                <a:cs typeface="Tw Cen MT"/>
              </a:rPr>
              <a:t> </a:t>
            </a:r>
            <a:r>
              <a:rPr sz="3600" spc="20" dirty="0">
                <a:latin typeface="Tw Cen MT"/>
                <a:cs typeface="Tw Cen MT"/>
              </a:rPr>
              <a:t>(</a:t>
            </a:r>
            <a:r>
              <a:rPr sz="3600" spc="5" dirty="0">
                <a:latin typeface="Tw Cen MT"/>
                <a:cs typeface="Tw Cen MT"/>
              </a:rPr>
              <a:t>III</a:t>
            </a:r>
            <a:r>
              <a:rPr sz="3600" spc="-10" dirty="0">
                <a:latin typeface="Tw Cen MT"/>
                <a:cs typeface="Tw Cen MT"/>
              </a:rPr>
              <a:t>)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904" y="1205898"/>
            <a:ext cx="9838690" cy="1019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ct val="119800"/>
              </a:lnSpc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Tw Cen MT"/>
                <a:cs typeface="Tw Cen MT"/>
              </a:rPr>
              <a:t>S</a:t>
            </a:r>
            <a:r>
              <a:rPr sz="1600" spc="-100" dirty="0">
                <a:latin typeface="Tw Cen MT"/>
                <a:cs typeface="Tw Cen MT"/>
              </a:rPr>
              <a:t>P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-10" dirty="0">
                <a:latin typeface="Tw Cen MT"/>
                <a:cs typeface="Tw Cen MT"/>
              </a:rPr>
              <a:t>RK</a:t>
            </a:r>
            <a:r>
              <a:rPr sz="1600" spc="-2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-30" dirty="0">
                <a:latin typeface="Tw Cen MT"/>
                <a:cs typeface="Tw Cen MT"/>
              </a:rPr>
              <a:t>LL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0" dirty="0">
                <a:latin typeface="Tw Cen MT"/>
                <a:cs typeface="Tw Cen MT"/>
              </a:rPr>
              <a:t>WS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TO</a:t>
            </a:r>
            <a:r>
              <a:rPr sz="1600" spc="-80" dirty="0">
                <a:latin typeface="Tw Cen MT"/>
                <a:cs typeface="Tw Cen MT"/>
              </a:rPr>
              <a:t> </a:t>
            </a:r>
            <a:r>
              <a:rPr sz="1600" spc="-10" dirty="0">
                <a:latin typeface="Tw Cen MT"/>
                <a:cs typeface="Tw Cen MT"/>
              </a:rPr>
              <a:t>P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0" dirty="0">
                <a:latin typeface="Tw Cen MT"/>
                <a:cs typeface="Tw Cen MT"/>
              </a:rPr>
              <a:t>RS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10" dirty="0">
                <a:latin typeface="Tw Cen MT"/>
                <a:cs typeface="Tw Cen MT"/>
              </a:rPr>
              <a:t>ST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D</a:t>
            </a:r>
            <a:r>
              <a:rPr sz="1600" spc="-70" dirty="0">
                <a:latin typeface="Tw Cen MT"/>
                <a:cs typeface="Tw Cen MT"/>
              </a:rPr>
              <a:t>A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-10" dirty="0">
                <a:latin typeface="Tw Cen MT"/>
                <a:cs typeface="Tw Cen MT"/>
              </a:rPr>
              <a:t>S</a:t>
            </a:r>
            <a:r>
              <a:rPr sz="1600" spc="-15" dirty="0">
                <a:latin typeface="Tw Cen MT"/>
                <a:cs typeface="Tw Cen MT"/>
              </a:rPr>
              <a:t>ET</a:t>
            </a:r>
            <a:r>
              <a:rPr sz="1600" spc="0" dirty="0">
                <a:latin typeface="Tw Cen MT"/>
                <a:cs typeface="Tw Cen MT"/>
              </a:rPr>
              <a:t>S</a:t>
            </a:r>
            <a:r>
              <a:rPr sz="1600" spc="-145" dirty="0">
                <a:latin typeface="Tw Cen MT"/>
                <a:cs typeface="Tw Cen MT"/>
              </a:rPr>
              <a:t> 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15" dirty="0">
                <a:latin typeface="Tw Cen MT"/>
                <a:cs typeface="Tw Cen MT"/>
              </a:rPr>
              <a:t>N</a:t>
            </a:r>
            <a:r>
              <a:rPr sz="1600" spc="-110" dirty="0">
                <a:latin typeface="Tw Cen MT"/>
                <a:cs typeface="Tw Cen MT"/>
              </a:rPr>
              <a:t> </a:t>
            </a:r>
            <a:r>
              <a:rPr sz="1600" spc="-50" dirty="0">
                <a:latin typeface="Tw Cen MT"/>
                <a:cs typeface="Tw Cen MT"/>
              </a:rPr>
              <a:t>M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-50" dirty="0">
                <a:latin typeface="Tw Cen MT"/>
                <a:cs typeface="Tw Cen MT"/>
              </a:rPr>
              <a:t>MO</a:t>
            </a:r>
            <a:r>
              <a:rPr sz="1600" spc="-100" dirty="0">
                <a:latin typeface="Tw Cen MT"/>
                <a:cs typeface="Tw Cen MT"/>
              </a:rPr>
              <a:t>R</a:t>
            </a:r>
            <a:r>
              <a:rPr sz="1600" spc="-10" dirty="0">
                <a:latin typeface="Tw Cen MT"/>
                <a:cs typeface="Tw Cen MT"/>
              </a:rPr>
              <a:t>Y</a:t>
            </a:r>
            <a:r>
              <a:rPr sz="1600" spc="17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0" dirty="0">
                <a:latin typeface="Tw Cen MT"/>
                <a:cs typeface="Tw Cen MT"/>
              </a:rPr>
              <a:t>S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-20" dirty="0">
                <a:latin typeface="Tw Cen MT"/>
                <a:cs typeface="Tw Cen MT"/>
              </a:rPr>
              <a:t>W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-30" dirty="0">
                <a:latin typeface="Tw Cen MT"/>
                <a:cs typeface="Tw Cen MT"/>
              </a:rPr>
              <a:t>L</a:t>
            </a:r>
            <a:r>
              <a:rPr sz="1600" spc="-10" dirty="0">
                <a:latin typeface="Tw Cen MT"/>
                <a:cs typeface="Tw Cen MT"/>
              </a:rPr>
              <a:t>L</a:t>
            </a:r>
            <a:r>
              <a:rPr sz="1600" spc="40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0" dirty="0">
                <a:latin typeface="Tw Cen MT"/>
                <a:cs typeface="Tw Cen MT"/>
              </a:rPr>
              <a:t>S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-50" dirty="0">
                <a:latin typeface="Tw Cen MT"/>
                <a:cs typeface="Tw Cen MT"/>
              </a:rPr>
              <a:t>M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-50" dirty="0">
                <a:latin typeface="Tw Cen MT"/>
                <a:cs typeface="Tw Cen MT"/>
              </a:rPr>
              <a:t>MO</a:t>
            </a:r>
            <a:r>
              <a:rPr sz="1600" spc="-100" dirty="0">
                <a:latin typeface="Tw Cen MT"/>
                <a:cs typeface="Tw Cen MT"/>
              </a:rPr>
              <a:t>R</a:t>
            </a:r>
            <a:r>
              <a:rPr sz="1600" spc="5" dirty="0">
                <a:latin typeface="Tw Cen MT"/>
                <a:cs typeface="Tw Cen MT"/>
              </a:rPr>
              <a:t>Y</a:t>
            </a:r>
            <a:r>
              <a:rPr sz="1600" spc="0" dirty="0">
                <a:latin typeface="Tw Cen MT"/>
                <a:cs typeface="Tw Cen MT"/>
              </a:rPr>
              <a:t>/</a:t>
            </a:r>
            <a:r>
              <a:rPr sz="1600" spc="30" dirty="0">
                <a:latin typeface="Tw Cen MT"/>
                <a:cs typeface="Tw Cen MT"/>
              </a:rPr>
              <a:t>D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0" dirty="0">
                <a:latin typeface="Tw Cen MT"/>
                <a:cs typeface="Tw Cen MT"/>
              </a:rPr>
              <a:t>S</a:t>
            </a:r>
            <a:r>
              <a:rPr sz="1600" spc="-10" dirty="0">
                <a:latin typeface="Tw Cen MT"/>
                <a:cs typeface="Tw Cen MT"/>
              </a:rPr>
              <a:t>K</a:t>
            </a:r>
            <a:r>
              <a:rPr sz="1600" spc="-25" dirty="0">
                <a:latin typeface="Tw Cen MT"/>
                <a:cs typeface="Tw Cen MT"/>
              </a:rPr>
              <a:t> </a:t>
            </a:r>
            <a:r>
              <a:rPr sz="1600" spc="-40" dirty="0">
                <a:latin typeface="Tw Cen MT"/>
                <a:cs typeface="Tw Cen MT"/>
              </a:rPr>
              <a:t>(</a:t>
            </a:r>
            <a:r>
              <a:rPr sz="1600" spc="-10" dirty="0">
                <a:latin typeface="Tw Cen MT"/>
                <a:cs typeface="Tw Cen MT"/>
              </a:rPr>
              <a:t>SP</a:t>
            </a:r>
            <a:r>
              <a:rPr sz="1600" spc="-30" dirty="0">
                <a:latin typeface="Tw Cen MT"/>
                <a:cs typeface="Tw Cen MT"/>
              </a:rPr>
              <a:t>L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10" dirty="0">
                <a:latin typeface="Tw Cen MT"/>
                <a:cs typeface="Tw Cen MT"/>
              </a:rPr>
              <a:t>T</a:t>
            </a:r>
            <a:r>
              <a:rPr sz="1600" spc="55" dirty="0">
                <a:latin typeface="Tw Cen MT"/>
                <a:cs typeface="Tw Cen MT"/>
              </a:rPr>
              <a:t> 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15" dirty="0">
                <a:latin typeface="Tw Cen MT"/>
                <a:cs typeface="Tw Cen MT"/>
              </a:rPr>
              <a:t>N</a:t>
            </a:r>
            <a:r>
              <a:rPr sz="1600" spc="-110" dirty="0">
                <a:latin typeface="Tw Cen MT"/>
                <a:cs typeface="Tw Cen MT"/>
              </a:rPr>
              <a:t> </a:t>
            </a:r>
            <a:r>
              <a:rPr sz="1600" spc="0" dirty="0">
                <a:latin typeface="Tw Cen MT"/>
                <a:cs typeface="Tw Cen MT"/>
              </a:rPr>
              <a:t>A</a:t>
            </a:r>
            <a:r>
              <a:rPr sz="1600" spc="-10" dirty="0">
                <a:latin typeface="Tw Cen MT"/>
                <a:cs typeface="Tw Cen MT"/>
              </a:rPr>
              <a:t> SP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30" dirty="0">
                <a:latin typeface="Tw Cen MT"/>
                <a:cs typeface="Tw Cen MT"/>
              </a:rPr>
              <a:t>C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15" dirty="0">
                <a:latin typeface="Tw Cen MT"/>
                <a:cs typeface="Tw Cen MT"/>
              </a:rPr>
              <a:t>F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0" dirty="0">
                <a:latin typeface="Tw Cen MT"/>
                <a:cs typeface="Tw Cen MT"/>
              </a:rPr>
              <a:t>D</a:t>
            </a:r>
            <a:r>
              <a:rPr sz="1600" spc="-110" dirty="0">
                <a:latin typeface="Tw Cen MT"/>
                <a:cs typeface="Tw Cen MT"/>
              </a:rPr>
              <a:t> </a:t>
            </a:r>
            <a:r>
              <a:rPr sz="1600" spc="-10" dirty="0">
                <a:latin typeface="Tw Cen MT"/>
                <a:cs typeface="Tw Cen MT"/>
              </a:rPr>
              <a:t>PR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-10" dirty="0">
                <a:latin typeface="Tw Cen MT"/>
                <a:cs typeface="Tw Cen MT"/>
              </a:rPr>
              <a:t>P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-10" dirty="0">
                <a:latin typeface="Tw Cen MT"/>
                <a:cs typeface="Tw Cen MT"/>
              </a:rPr>
              <a:t>R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-15" dirty="0">
                <a:latin typeface="Tw Cen MT"/>
                <a:cs typeface="Tw Cen MT"/>
              </a:rPr>
              <a:t>N</a:t>
            </a:r>
            <a:r>
              <a:rPr sz="1600" spc="-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C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-10" dirty="0">
                <a:latin typeface="Tw Cen MT"/>
                <a:cs typeface="Tw Cen MT"/>
              </a:rPr>
              <a:t>R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-30" dirty="0">
                <a:latin typeface="Tw Cen MT"/>
                <a:cs typeface="Tw Cen MT"/>
              </a:rPr>
              <a:t>LL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0" dirty="0">
                <a:latin typeface="Tw Cen MT"/>
                <a:cs typeface="Tw Cen MT"/>
              </a:rPr>
              <a:t>D</a:t>
            </a:r>
            <a:r>
              <a:rPr sz="1600" spc="-10" dirty="0">
                <a:latin typeface="Tw Cen MT"/>
                <a:cs typeface="Tw Cen MT"/>
              </a:rPr>
              <a:t> 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15" dirty="0">
                <a:latin typeface="Tw Cen MT"/>
                <a:cs typeface="Tw Cen MT"/>
              </a:rPr>
              <a:t>N</a:t>
            </a:r>
            <a:r>
              <a:rPr sz="1600" spc="-10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C</a:t>
            </a:r>
            <a:r>
              <a:rPr sz="1600" spc="-35" dirty="0">
                <a:latin typeface="Tw Cen MT"/>
                <a:cs typeface="Tw Cen MT"/>
              </a:rPr>
              <a:t>O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15" dirty="0">
                <a:latin typeface="Tw Cen MT"/>
                <a:cs typeface="Tw Cen MT"/>
              </a:rPr>
              <a:t>F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50" dirty="0">
                <a:latin typeface="Tw Cen MT"/>
                <a:cs typeface="Tw Cen MT"/>
              </a:rPr>
              <a:t>G</a:t>
            </a:r>
            <a:r>
              <a:rPr sz="1600" spc="-5" dirty="0">
                <a:latin typeface="Tw Cen MT"/>
                <a:cs typeface="Tw Cen MT"/>
              </a:rPr>
              <a:t>)</a:t>
            </a:r>
            <a:endParaRPr sz="1600">
              <a:latin typeface="Tw Cen MT"/>
              <a:cs typeface="Tw Cen MT"/>
            </a:endParaRPr>
          </a:p>
          <a:p>
            <a:pPr>
              <a:lnSpc>
                <a:spcPts val="1300"/>
              </a:lnSpc>
              <a:spcBef>
                <a:spcPts val="80"/>
              </a:spcBef>
              <a:buFont typeface="Arial"/>
              <a:buChar char="•"/>
            </a:pPr>
            <a:endParaRPr sz="130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600" spc="-10" dirty="0">
                <a:latin typeface="Tw Cen MT"/>
                <a:cs typeface="Tw Cen MT"/>
              </a:rPr>
              <a:t>P</a:t>
            </a:r>
            <a:r>
              <a:rPr sz="1600" spc="5" dirty="0">
                <a:latin typeface="Tw Cen MT"/>
                <a:cs typeface="Tw Cen MT"/>
              </a:rPr>
              <a:t>Y</a:t>
            </a:r>
            <a:r>
              <a:rPr sz="1600" spc="0" dirty="0">
                <a:latin typeface="Tw Cen MT"/>
                <a:cs typeface="Tw Cen MT"/>
              </a:rPr>
              <a:t>S</a:t>
            </a:r>
            <a:r>
              <a:rPr sz="1600" spc="-100" dirty="0">
                <a:latin typeface="Tw Cen MT"/>
                <a:cs typeface="Tw Cen MT"/>
              </a:rPr>
              <a:t>P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-10" dirty="0">
                <a:latin typeface="Tw Cen MT"/>
                <a:cs typeface="Tw Cen MT"/>
              </a:rPr>
              <a:t>RK</a:t>
            </a:r>
            <a:r>
              <a:rPr sz="1600" spc="-12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U</a:t>
            </a:r>
            <a:r>
              <a:rPr sz="1600" spc="-10" dirty="0">
                <a:latin typeface="Tw Cen MT"/>
                <a:cs typeface="Tw Cen MT"/>
              </a:rPr>
              <a:t>S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0" dirty="0">
                <a:latin typeface="Tw Cen MT"/>
                <a:cs typeface="Tw Cen MT"/>
              </a:rPr>
              <a:t>S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C</a:t>
            </a:r>
            <a:r>
              <a:rPr sz="1600" spc="0" dirty="0">
                <a:latin typeface="Tw Cen MT"/>
                <a:cs typeface="Tw Cen MT"/>
              </a:rPr>
              <a:t>P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30" dirty="0">
                <a:latin typeface="Tw Cen MT"/>
                <a:cs typeface="Tw Cen MT"/>
              </a:rPr>
              <a:t>C</a:t>
            </a:r>
            <a:r>
              <a:rPr sz="1600" spc="5" dirty="0">
                <a:latin typeface="Tw Cen MT"/>
                <a:cs typeface="Tw Cen MT"/>
              </a:rPr>
              <a:t>K</a:t>
            </a:r>
            <a:r>
              <a:rPr sz="1600" spc="-30" dirty="0">
                <a:latin typeface="Tw Cen MT"/>
                <a:cs typeface="Tw Cen MT"/>
              </a:rPr>
              <a:t>L</a:t>
            </a:r>
            <a:r>
              <a:rPr sz="1600" spc="-10" dirty="0">
                <a:latin typeface="Tw Cen MT"/>
                <a:cs typeface="Tw Cen MT"/>
              </a:rPr>
              <a:t>E</a:t>
            </a:r>
            <a:r>
              <a:rPr sz="1600" spc="-145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F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0" dirty="0">
                <a:latin typeface="Tw Cen MT"/>
                <a:cs typeface="Tw Cen MT"/>
              </a:rPr>
              <a:t>R</a:t>
            </a:r>
            <a:r>
              <a:rPr sz="1600" spc="55" dirty="0">
                <a:latin typeface="Tw Cen MT"/>
                <a:cs typeface="Tw Cen MT"/>
              </a:rPr>
              <a:t> </a:t>
            </a:r>
            <a:r>
              <a:rPr sz="1600" spc="-10" dirty="0">
                <a:latin typeface="Tw Cen MT"/>
                <a:cs typeface="Tw Cen MT"/>
              </a:rPr>
              <a:t>S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0" dirty="0">
                <a:latin typeface="Tw Cen MT"/>
                <a:cs typeface="Tw Cen MT"/>
              </a:rPr>
              <a:t>R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-30" dirty="0">
                <a:latin typeface="Tw Cen MT"/>
                <a:cs typeface="Tw Cen MT"/>
              </a:rPr>
              <a:t>L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0" dirty="0">
                <a:latin typeface="Tw Cen MT"/>
                <a:cs typeface="Tw Cen MT"/>
              </a:rPr>
              <a:t>Z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15" dirty="0">
                <a:latin typeface="Tw Cen MT"/>
                <a:cs typeface="Tw Cen MT"/>
              </a:rPr>
              <a:t>G</a:t>
            </a:r>
            <a:r>
              <a:rPr sz="1600" spc="-180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D</a:t>
            </a:r>
            <a:r>
              <a:rPr sz="1600" spc="-70" dirty="0">
                <a:latin typeface="Tw Cen MT"/>
                <a:cs typeface="Tw Cen MT"/>
              </a:rPr>
              <a:t>A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0" dirty="0">
                <a:latin typeface="Tw Cen MT"/>
                <a:cs typeface="Tw Cen MT"/>
              </a:rPr>
              <a:t>A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70100" y="2311400"/>
            <a:ext cx="7962898" cy="449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18969" y="6508246"/>
            <a:ext cx="161988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070C0"/>
                </a:solidFill>
                <a:latin typeface="Tw Cen MT"/>
                <a:cs typeface="Tw Cen MT"/>
              </a:rPr>
              <a:t>F</a:t>
            </a:r>
            <a:r>
              <a:rPr sz="1600" spc="-35" dirty="0">
                <a:solidFill>
                  <a:srgbClr val="0070C0"/>
                </a:solidFill>
                <a:latin typeface="Tw Cen MT"/>
                <a:cs typeface="Tw Cen MT"/>
              </a:rPr>
              <a:t>r</a:t>
            </a:r>
            <a:r>
              <a:rPr sz="1600" spc="-10" dirty="0">
                <a:solidFill>
                  <a:srgbClr val="0070C0"/>
                </a:solidFill>
                <a:latin typeface="Tw Cen MT"/>
                <a:cs typeface="Tw Cen MT"/>
              </a:rPr>
              <a:t>om S</a:t>
            </a:r>
            <a:r>
              <a:rPr sz="1600" spc="5" dirty="0">
                <a:solidFill>
                  <a:srgbClr val="0070C0"/>
                </a:solidFill>
                <a:latin typeface="Tw Cen MT"/>
                <a:cs typeface="Tw Cen MT"/>
              </a:rPr>
              <a:t>pa</a:t>
            </a:r>
            <a:r>
              <a:rPr sz="1600" spc="-35" dirty="0">
                <a:solidFill>
                  <a:srgbClr val="0070C0"/>
                </a:solidFill>
                <a:latin typeface="Tw Cen MT"/>
                <a:cs typeface="Tw Cen MT"/>
              </a:rPr>
              <a:t>r</a:t>
            </a:r>
            <a:r>
              <a:rPr sz="1600" spc="-10" dirty="0">
                <a:solidFill>
                  <a:srgbClr val="0070C0"/>
                </a:solidFill>
                <a:latin typeface="Tw Cen MT"/>
                <a:cs typeface="Tw Cen MT"/>
              </a:rPr>
              <a:t>k</a:t>
            </a:r>
            <a:r>
              <a:rPr sz="1600" spc="55" dirty="0">
                <a:solidFill>
                  <a:srgbClr val="0070C0"/>
                </a:solidFill>
                <a:latin typeface="Tw Cen MT"/>
                <a:cs typeface="Tw Cen MT"/>
              </a:rPr>
              <a:t> </a:t>
            </a:r>
            <a:r>
              <a:rPr sz="1600" spc="-50" dirty="0">
                <a:solidFill>
                  <a:srgbClr val="0070C0"/>
                </a:solidFill>
                <a:latin typeface="Tw Cen MT"/>
                <a:cs typeface="Tw Cen MT"/>
              </a:rPr>
              <a:t>M</a:t>
            </a:r>
            <a:r>
              <a:rPr sz="1600" spc="5" dirty="0">
                <a:solidFill>
                  <a:srgbClr val="0070C0"/>
                </a:solidFill>
                <a:latin typeface="Tw Cen MT"/>
                <a:cs typeface="Tw Cen MT"/>
              </a:rPr>
              <a:t>a</a:t>
            </a:r>
            <a:r>
              <a:rPr sz="1600" spc="-15" dirty="0">
                <a:solidFill>
                  <a:srgbClr val="0070C0"/>
                </a:solidFill>
                <a:latin typeface="Tw Cen MT"/>
                <a:cs typeface="Tw Cen MT"/>
              </a:rPr>
              <a:t>nu</a:t>
            </a:r>
            <a:r>
              <a:rPr sz="1600" spc="5" dirty="0">
                <a:solidFill>
                  <a:srgbClr val="0070C0"/>
                </a:solidFill>
                <a:latin typeface="Tw Cen MT"/>
                <a:cs typeface="Tw Cen MT"/>
              </a:rPr>
              <a:t>a</a:t>
            </a:r>
            <a:r>
              <a:rPr sz="1600" spc="0" dirty="0">
                <a:solidFill>
                  <a:srgbClr val="0070C0"/>
                </a:solidFill>
                <a:latin typeface="Tw Cen MT"/>
                <a:cs typeface="Tw Cen MT"/>
              </a:rPr>
              <a:t>l</a:t>
            </a:r>
            <a:endParaRPr sz="1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4170">
              <a:lnSpc>
                <a:spcPct val="100000"/>
              </a:lnSpc>
            </a:pP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30" dirty="0">
                <a:latin typeface="Tw Cen MT"/>
                <a:cs typeface="Tw Cen MT"/>
              </a:rPr>
              <a:t>N</a:t>
            </a:r>
            <a:r>
              <a:rPr sz="3600" spc="-175" dirty="0">
                <a:latin typeface="Tw Cen MT"/>
                <a:cs typeface="Tw Cen MT"/>
              </a:rPr>
              <a:t>A</a:t>
            </a:r>
            <a:r>
              <a:rPr sz="3600" spc="-100" dirty="0">
                <a:latin typeface="Tw Cen MT"/>
                <a:cs typeface="Tw Cen MT"/>
              </a:rPr>
              <a:t>T</a:t>
            </a:r>
            <a:r>
              <a:rPr sz="3600" spc="-10" dirty="0">
                <a:latin typeface="Tw Cen MT"/>
                <a:cs typeface="Tw Cen MT"/>
              </a:rPr>
              <a:t>OM</a:t>
            </a:r>
            <a:r>
              <a:rPr sz="3600" spc="-20" dirty="0">
                <a:latin typeface="Tw Cen MT"/>
                <a:cs typeface="Tw Cen MT"/>
              </a:rPr>
              <a:t>Y</a:t>
            </a:r>
            <a:r>
              <a:rPr sz="3600" spc="-80" dirty="0">
                <a:latin typeface="Tw Cen MT"/>
                <a:cs typeface="Tw Cen MT"/>
              </a:rPr>
              <a:t> </a:t>
            </a:r>
            <a:r>
              <a:rPr sz="3600" spc="-10" dirty="0">
                <a:latin typeface="Tw Cen MT"/>
                <a:cs typeface="Tw Cen MT"/>
              </a:rPr>
              <a:t>O</a:t>
            </a:r>
            <a:r>
              <a:rPr sz="3600" spc="-20" dirty="0">
                <a:latin typeface="Tw Cen MT"/>
                <a:cs typeface="Tw Cen MT"/>
              </a:rPr>
              <a:t>F</a:t>
            </a:r>
            <a:r>
              <a:rPr sz="3600" spc="-75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A</a:t>
            </a:r>
            <a:r>
              <a:rPr sz="3600" spc="30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S</a:t>
            </a:r>
            <a:r>
              <a:rPr sz="3600" spc="-300" dirty="0">
                <a:latin typeface="Tw Cen MT"/>
                <a:cs typeface="Tw Cen MT"/>
              </a:rPr>
              <a:t>P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-20" dirty="0">
                <a:latin typeface="Tw Cen MT"/>
                <a:cs typeface="Tw Cen MT"/>
              </a:rPr>
              <a:t>RK</a:t>
            </a:r>
            <a:r>
              <a:rPr sz="3600" spc="20" dirty="0">
                <a:latin typeface="Tw Cen MT"/>
                <a:cs typeface="Tw Cen MT"/>
              </a:rPr>
              <a:t> </a:t>
            </a:r>
            <a:r>
              <a:rPr sz="3600" spc="25" dirty="0">
                <a:latin typeface="Tw Cen MT"/>
                <a:cs typeface="Tw Cen MT"/>
              </a:rPr>
              <a:t>A</a:t>
            </a:r>
            <a:r>
              <a:rPr sz="3600" spc="0" dirty="0">
                <a:latin typeface="Tw Cen MT"/>
                <a:cs typeface="Tw Cen MT"/>
              </a:rPr>
              <a:t>PP:</a:t>
            </a:r>
            <a:r>
              <a:rPr sz="3600" spc="-85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R</a:t>
            </a:r>
            <a:r>
              <a:rPr sz="3600" spc="25" dirty="0">
                <a:latin typeface="Tw Cen MT"/>
                <a:cs typeface="Tw Cen MT"/>
              </a:rPr>
              <a:t>U</a:t>
            </a:r>
            <a:r>
              <a:rPr sz="3600" spc="-30" dirty="0">
                <a:latin typeface="Tw Cen MT"/>
                <a:cs typeface="Tw Cen MT"/>
              </a:rPr>
              <a:t>N</a:t>
            </a:r>
            <a:r>
              <a:rPr sz="3600" spc="10" dirty="0">
                <a:latin typeface="Tw Cen MT"/>
                <a:cs typeface="Tw Cen MT"/>
              </a:rPr>
              <a:t>I</a:t>
            </a:r>
            <a:r>
              <a:rPr sz="3600" spc="-30" dirty="0">
                <a:latin typeface="Tw Cen MT"/>
                <a:cs typeface="Tw Cen MT"/>
              </a:rPr>
              <a:t>NG</a:t>
            </a:r>
            <a:r>
              <a:rPr sz="3600" spc="-70" dirty="0">
                <a:latin typeface="Tw Cen MT"/>
                <a:cs typeface="Tw Cen MT"/>
              </a:rPr>
              <a:t> </a:t>
            </a:r>
            <a:r>
              <a:rPr sz="3600" spc="-10" dirty="0">
                <a:latin typeface="Tw Cen MT"/>
                <a:cs typeface="Tw Cen MT"/>
              </a:rPr>
              <a:t>O</a:t>
            </a:r>
            <a:r>
              <a:rPr sz="3600" spc="-25" dirty="0">
                <a:latin typeface="Tw Cen MT"/>
                <a:cs typeface="Tw Cen MT"/>
              </a:rPr>
              <a:t>N</a:t>
            </a:r>
            <a:r>
              <a:rPr sz="3600" spc="5" dirty="0">
                <a:latin typeface="Tw Cen MT"/>
                <a:cs typeface="Tw Cen MT"/>
              </a:rPr>
              <a:t> </a:t>
            </a:r>
            <a:r>
              <a:rPr sz="3600" spc="0" dirty="0">
                <a:latin typeface="Tw Cen MT"/>
                <a:cs typeface="Tw Cen MT"/>
              </a:rPr>
              <a:t>A</a:t>
            </a:r>
            <a:r>
              <a:rPr sz="3600" spc="30" dirty="0">
                <a:latin typeface="Tw Cen MT"/>
                <a:cs typeface="Tw Cen MT"/>
              </a:rPr>
              <a:t> </a:t>
            </a:r>
            <a:r>
              <a:rPr sz="3600" spc="25" dirty="0">
                <a:latin typeface="Tw Cen MT"/>
                <a:cs typeface="Tw Cen MT"/>
              </a:rPr>
              <a:t>C</a:t>
            </a:r>
            <a:r>
              <a:rPr sz="3600" spc="-5" dirty="0">
                <a:latin typeface="Tw Cen MT"/>
                <a:cs typeface="Tw Cen MT"/>
              </a:rPr>
              <a:t>L</a:t>
            </a:r>
            <a:r>
              <a:rPr sz="3600" spc="25" dirty="0">
                <a:latin typeface="Tw Cen MT"/>
                <a:cs typeface="Tw Cen MT"/>
              </a:rPr>
              <a:t>U</a:t>
            </a:r>
            <a:r>
              <a:rPr sz="3600" spc="-20" dirty="0">
                <a:latin typeface="Tw Cen MT"/>
                <a:cs typeface="Tw Cen MT"/>
              </a:rPr>
              <a:t>S</a:t>
            </a:r>
            <a:r>
              <a:rPr sz="3600" spc="0" dirty="0">
                <a:latin typeface="Tw Cen MT"/>
                <a:cs typeface="Tw Cen MT"/>
              </a:rPr>
              <a:t>TER</a:t>
            </a:r>
            <a:r>
              <a:rPr sz="3600" spc="-195" dirty="0">
                <a:latin typeface="Tw Cen MT"/>
                <a:cs typeface="Tw Cen MT"/>
              </a:rPr>
              <a:t> </a:t>
            </a:r>
            <a:r>
              <a:rPr sz="3600" spc="10" dirty="0">
                <a:latin typeface="Tw Cen MT"/>
                <a:cs typeface="Tw Cen MT"/>
              </a:rPr>
              <a:t>(I</a:t>
            </a:r>
            <a:r>
              <a:rPr sz="3600" spc="-10" dirty="0">
                <a:latin typeface="Tw Cen MT"/>
                <a:cs typeface="Tw Cen MT"/>
              </a:rPr>
              <a:t>)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790161"/>
            <a:ext cx="9765665" cy="2315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ct val="120400"/>
              </a:lnSpc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Tw Cen MT"/>
                <a:cs typeface="Tw Cen MT"/>
              </a:rPr>
              <a:t>S</a:t>
            </a:r>
            <a:r>
              <a:rPr sz="1800" spc="-100" dirty="0">
                <a:latin typeface="Tw Cen MT"/>
                <a:cs typeface="Tw Cen MT"/>
              </a:rPr>
              <a:t>P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RK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U</a:t>
            </a:r>
            <a:r>
              <a:rPr sz="1800" spc="-10" dirty="0">
                <a:latin typeface="Tw Cen MT"/>
                <a:cs typeface="Tw Cen MT"/>
              </a:rPr>
              <a:t>S</a:t>
            </a:r>
            <a:r>
              <a:rPr sz="1800" spc="0" dirty="0">
                <a:latin typeface="Tw Cen MT"/>
                <a:cs typeface="Tw Cen MT"/>
              </a:rPr>
              <a:t>ES </a:t>
            </a:r>
            <a:r>
              <a:rPr sz="1800" spc="-5" dirty="0">
                <a:latin typeface="Tw Cen MT"/>
                <a:cs typeface="Tw Cen MT"/>
              </a:rPr>
              <a:t>M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S</a:t>
            </a:r>
            <a:r>
              <a:rPr sz="1800" spc="0" dirty="0">
                <a:latin typeface="Tw Cen MT"/>
                <a:cs typeface="Tw Cen MT"/>
              </a:rPr>
              <a:t>TE</a:t>
            </a:r>
            <a:r>
              <a:rPr sz="1800" spc="-10" dirty="0">
                <a:latin typeface="Tw Cen MT"/>
                <a:cs typeface="Tw Cen MT"/>
              </a:rPr>
              <a:t>R/S</a:t>
            </a:r>
            <a:r>
              <a:rPr sz="1800" spc="-5" dirty="0">
                <a:latin typeface="Tw Cen MT"/>
                <a:cs typeface="Tw Cen MT"/>
              </a:rPr>
              <a:t>L</a:t>
            </a:r>
            <a:r>
              <a:rPr sz="1800" spc="-90" dirty="0">
                <a:latin typeface="Tw Cen MT"/>
                <a:cs typeface="Tw Cen MT"/>
              </a:rPr>
              <a:t>A</a:t>
            </a:r>
            <a:r>
              <a:rPr sz="1800" spc="10" dirty="0">
                <a:latin typeface="Tw Cen MT"/>
                <a:cs typeface="Tw Cen MT"/>
              </a:rPr>
              <a:t>V</a:t>
            </a:r>
            <a:r>
              <a:rPr sz="1800" spc="-10" dirty="0">
                <a:latin typeface="Tw Cen MT"/>
                <a:cs typeface="Tw Cen MT"/>
              </a:rPr>
              <a:t>E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10" dirty="0">
                <a:latin typeface="Tw Cen MT"/>
                <a:cs typeface="Tw Cen MT"/>
              </a:rPr>
              <a:t>CH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TE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10" dirty="0">
                <a:latin typeface="Tw Cen MT"/>
                <a:cs typeface="Tw Cen MT"/>
              </a:rPr>
              <a:t>U</a:t>
            </a:r>
            <a:r>
              <a:rPr sz="1800" spc="-10" dirty="0">
                <a:latin typeface="Tw Cen MT"/>
                <a:cs typeface="Tw Cen MT"/>
              </a:rPr>
              <a:t>RE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W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TH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-10" dirty="0">
                <a:latin typeface="Tw Cen MT"/>
                <a:cs typeface="Tw Cen MT"/>
              </a:rPr>
              <a:t>E</a:t>
            </a:r>
            <a:r>
              <a:rPr sz="1800" spc="10" dirty="0">
                <a:latin typeface="Tw Cen MT"/>
                <a:cs typeface="Tw Cen MT"/>
              </a:rPr>
              <a:t> C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0" dirty="0">
                <a:latin typeface="Tw Cen MT"/>
                <a:cs typeface="Tw Cen MT"/>
              </a:rPr>
              <a:t>TR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L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-5" dirty="0">
                <a:latin typeface="Tw Cen MT"/>
                <a:cs typeface="Tw Cen MT"/>
              </a:rPr>
              <a:t>OO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10" dirty="0">
                <a:latin typeface="Tw Cen MT"/>
                <a:cs typeface="Tw Cen MT"/>
              </a:rPr>
              <a:t>D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-90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(</a:t>
            </a:r>
            <a:r>
              <a:rPr sz="1800" spc="10" dirty="0">
                <a:latin typeface="Tw Cen MT"/>
                <a:cs typeface="Tw Cen MT"/>
              </a:rPr>
              <a:t>D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10" dirty="0">
                <a:latin typeface="Tw Cen MT"/>
                <a:cs typeface="Tw Cen MT"/>
              </a:rPr>
              <a:t>V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10" dirty="0">
                <a:latin typeface="Tw Cen MT"/>
                <a:cs typeface="Tw Cen MT"/>
              </a:rPr>
              <a:t>R)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0" dirty="0">
                <a:latin typeface="Tw Cen MT"/>
                <a:cs typeface="Tw Cen MT"/>
              </a:rPr>
              <a:t>D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M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-10" dirty="0">
                <a:latin typeface="Tw Cen MT"/>
                <a:cs typeface="Tw Cen MT"/>
              </a:rPr>
              <a:t>Y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D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10" dirty="0">
                <a:latin typeface="Tw Cen MT"/>
                <a:cs typeface="Tw Cen MT"/>
              </a:rPr>
              <a:t>S</a:t>
            </a:r>
            <a:r>
              <a:rPr sz="1800" spc="0" dirty="0">
                <a:latin typeface="Tw Cen MT"/>
                <a:cs typeface="Tw Cen MT"/>
              </a:rPr>
              <a:t>TR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10" dirty="0">
                <a:latin typeface="Tw Cen MT"/>
                <a:cs typeface="Tw Cen MT"/>
              </a:rPr>
              <a:t>B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10" dirty="0">
                <a:latin typeface="Tw Cen MT"/>
                <a:cs typeface="Tw Cen MT"/>
              </a:rPr>
              <a:t>U</a:t>
            </a:r>
            <a:r>
              <a:rPr sz="1800" spc="0" dirty="0">
                <a:latin typeface="Tw Cen MT"/>
                <a:cs typeface="Tw Cen MT"/>
              </a:rPr>
              <a:t>ED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-20" dirty="0">
                <a:latin typeface="Tw Cen MT"/>
                <a:cs typeface="Tw Cen MT"/>
              </a:rPr>
              <a:t>W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10" dirty="0">
                <a:latin typeface="Tw Cen MT"/>
                <a:cs typeface="Tw Cen MT"/>
              </a:rPr>
              <a:t>R</a:t>
            </a:r>
            <a:r>
              <a:rPr sz="1800" spc="-5" dirty="0">
                <a:latin typeface="Tw Cen MT"/>
                <a:cs typeface="Tw Cen MT"/>
              </a:rPr>
              <a:t>K</a:t>
            </a:r>
            <a:r>
              <a:rPr sz="1800" spc="0" dirty="0">
                <a:latin typeface="Tw Cen MT"/>
                <a:cs typeface="Tw Cen MT"/>
              </a:rPr>
              <a:t>ERS </a:t>
            </a:r>
            <a:r>
              <a:rPr sz="1800" spc="5" dirty="0">
                <a:latin typeface="Tw Cen MT"/>
                <a:cs typeface="Tw Cen MT"/>
              </a:rPr>
              <a:t>(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5" dirty="0">
                <a:latin typeface="Tw Cen MT"/>
                <a:cs typeface="Tw Cen MT"/>
              </a:rPr>
              <a:t>X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10" dirty="0">
                <a:latin typeface="Tw Cen MT"/>
                <a:cs typeface="Tw Cen MT"/>
              </a:rPr>
              <a:t>CU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10" dirty="0">
                <a:latin typeface="Tw Cen MT"/>
                <a:cs typeface="Tw Cen MT"/>
              </a:rPr>
              <a:t>RS)</a:t>
            </a:r>
            <a:endParaRPr sz="1800">
              <a:latin typeface="Tw Cen MT"/>
              <a:cs typeface="Tw Cen MT"/>
            </a:endParaRPr>
          </a:p>
          <a:p>
            <a:pPr>
              <a:lnSpc>
                <a:spcPts val="1400"/>
              </a:lnSpc>
              <a:spcBef>
                <a:spcPts val="39"/>
              </a:spcBef>
              <a:buFont typeface="Arial"/>
              <a:buChar char="•"/>
            </a:pPr>
            <a:endParaRPr sz="140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800" spc="10" dirty="0">
                <a:latin typeface="Tw Cen MT"/>
                <a:cs typeface="Tw Cen MT"/>
              </a:rPr>
              <a:t>D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10" dirty="0">
                <a:latin typeface="Tw Cen MT"/>
                <a:cs typeface="Tw Cen MT"/>
              </a:rPr>
              <a:t>V</a:t>
            </a:r>
            <a:r>
              <a:rPr sz="1800" spc="0" dirty="0">
                <a:latin typeface="Tw Cen MT"/>
                <a:cs typeface="Tw Cen MT"/>
              </a:rPr>
              <a:t>ER R</a:t>
            </a:r>
            <a:r>
              <a:rPr sz="1800" spc="10" dirty="0">
                <a:latin typeface="Tw Cen MT"/>
                <a:cs typeface="Tw Cen MT"/>
              </a:rPr>
              <a:t>U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0" dirty="0">
                <a:latin typeface="Tw Cen MT"/>
                <a:cs typeface="Tw Cen MT"/>
              </a:rPr>
              <a:t>S 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TS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15" dirty="0">
                <a:latin typeface="Tw Cen MT"/>
                <a:cs typeface="Tw Cen MT"/>
              </a:rPr>
              <a:t>WN </a:t>
            </a:r>
            <a:r>
              <a:rPr sz="1800" spc="-5" dirty="0">
                <a:latin typeface="Tw Cen MT"/>
                <a:cs typeface="Tw Cen MT"/>
              </a:rPr>
              <a:t>J</a:t>
            </a:r>
            <a:r>
              <a:rPr sz="1800" spc="-90" dirty="0">
                <a:latin typeface="Tw Cen MT"/>
                <a:cs typeface="Tw Cen MT"/>
              </a:rPr>
              <a:t>AV</a:t>
            </a:r>
            <a:r>
              <a:rPr sz="1800" spc="0" dirty="0">
                <a:latin typeface="Tw Cen MT"/>
                <a:cs typeface="Tw Cen MT"/>
              </a:rPr>
              <a:t>A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PR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ES</a:t>
            </a:r>
            <a:r>
              <a:rPr sz="1800" spc="-100" dirty="0">
                <a:latin typeface="Tw Cen MT"/>
                <a:cs typeface="Tw Cen MT"/>
              </a:rPr>
              <a:t>S</a:t>
            </a:r>
            <a:r>
              <a:rPr sz="1800" spc="0" dirty="0">
                <a:latin typeface="Tw Cen MT"/>
                <a:cs typeface="Tw Cen MT"/>
              </a:rPr>
              <a:t>,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5" dirty="0">
                <a:latin typeface="Tw Cen MT"/>
                <a:cs typeface="Tw Cen MT"/>
              </a:rPr>
              <a:t>X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10" dirty="0">
                <a:latin typeface="Tw Cen MT"/>
                <a:cs typeface="Tw Cen MT"/>
              </a:rPr>
              <a:t>CU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0" dirty="0">
                <a:latin typeface="Tw Cen MT"/>
                <a:cs typeface="Tw Cen MT"/>
              </a:rPr>
              <a:t>RS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90" dirty="0">
                <a:latin typeface="Tw Cen MT"/>
                <a:cs typeface="Tw Cen MT"/>
              </a:rPr>
              <a:t>A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H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10" dirty="0">
                <a:latin typeface="Tw Cen MT"/>
                <a:cs typeface="Tw Cen MT"/>
              </a:rPr>
              <a:t>U</a:t>
            </a:r>
            <a:r>
              <a:rPr sz="1800" spc="-15" dirty="0">
                <a:latin typeface="Tw Cen MT"/>
                <a:cs typeface="Tw Cen MT"/>
              </a:rPr>
              <a:t>N 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10" dirty="0">
                <a:latin typeface="Tw Cen MT"/>
                <a:cs typeface="Tw Cen MT"/>
              </a:rPr>
              <a:t>H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R 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15" dirty="0">
                <a:latin typeface="Tw Cen MT"/>
                <a:cs typeface="Tw Cen MT"/>
              </a:rPr>
              <a:t>WN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J</a:t>
            </a:r>
            <a:r>
              <a:rPr sz="1800" spc="-90" dirty="0">
                <a:latin typeface="Tw Cen MT"/>
                <a:cs typeface="Tw Cen MT"/>
              </a:rPr>
              <a:t>AV</a:t>
            </a:r>
            <a:r>
              <a:rPr sz="1800" spc="0" dirty="0">
                <a:latin typeface="Tw Cen MT"/>
                <a:cs typeface="Tw Cen MT"/>
              </a:rPr>
              <a:t>A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PR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10" dirty="0">
                <a:latin typeface="Tw Cen MT"/>
                <a:cs typeface="Tw Cen MT"/>
              </a:rPr>
              <a:t>SS</a:t>
            </a:r>
            <a:r>
              <a:rPr sz="1800" spc="0" dirty="0">
                <a:latin typeface="Tw Cen MT"/>
                <a:cs typeface="Tw Cen MT"/>
              </a:rPr>
              <a:t>ES</a:t>
            </a:r>
            <a:endParaRPr sz="1800">
              <a:latin typeface="Tw Cen MT"/>
              <a:cs typeface="Tw Cen MT"/>
            </a:endParaRPr>
          </a:p>
          <a:p>
            <a:pPr>
              <a:lnSpc>
                <a:spcPts val="1400"/>
              </a:lnSpc>
              <a:spcBef>
                <a:spcPts val="39"/>
              </a:spcBef>
              <a:buFont typeface="Arial"/>
              <a:buChar char="•"/>
            </a:pPr>
            <a:endParaRPr sz="140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800" spc="0" dirty="0">
                <a:latin typeface="Tw Cen MT"/>
                <a:cs typeface="Tw Cen MT"/>
              </a:rPr>
              <a:t>F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0" dirty="0">
                <a:latin typeface="Tw Cen MT"/>
                <a:cs typeface="Tw Cen MT"/>
              </a:rPr>
              <a:t>R </a:t>
            </a:r>
            <a:r>
              <a:rPr sz="1800" spc="-10" dirty="0">
                <a:latin typeface="Tw Cen MT"/>
                <a:cs typeface="Tw Cen MT"/>
              </a:rPr>
              <a:t>P</a:t>
            </a:r>
            <a:r>
              <a:rPr sz="1800" spc="-5" dirty="0">
                <a:latin typeface="Tw Cen MT"/>
                <a:cs typeface="Tw Cen MT"/>
              </a:rPr>
              <a:t>Y</a:t>
            </a:r>
            <a:r>
              <a:rPr sz="1800" spc="0" dirty="0">
                <a:latin typeface="Tw Cen MT"/>
                <a:cs typeface="Tw Cen MT"/>
              </a:rPr>
              <a:t>S</a:t>
            </a:r>
            <a:r>
              <a:rPr sz="1800" spc="-100" dirty="0">
                <a:latin typeface="Tw Cen MT"/>
                <a:cs typeface="Tw Cen MT"/>
              </a:rPr>
              <a:t>P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R</a:t>
            </a:r>
            <a:r>
              <a:rPr sz="1800" spc="-5" dirty="0">
                <a:latin typeface="Tw Cen MT"/>
                <a:cs typeface="Tw Cen MT"/>
              </a:rPr>
              <a:t>K</a:t>
            </a:r>
            <a:r>
              <a:rPr sz="1800" spc="0" dirty="0">
                <a:latin typeface="Tw Cen MT"/>
                <a:cs typeface="Tw Cen MT"/>
              </a:rPr>
              <a:t>,</a:t>
            </a:r>
            <a:r>
              <a:rPr sz="1800" spc="-9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S</a:t>
            </a:r>
            <a:r>
              <a:rPr sz="1800" spc="-100" dirty="0">
                <a:latin typeface="Tw Cen MT"/>
                <a:cs typeface="Tw Cen MT"/>
              </a:rPr>
              <a:t>P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R</a:t>
            </a:r>
            <a:r>
              <a:rPr sz="1800" spc="-105" dirty="0">
                <a:latin typeface="Tw Cen MT"/>
                <a:cs typeface="Tw Cen MT"/>
              </a:rPr>
              <a:t>K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0" dirty="0">
                <a:latin typeface="Tw Cen MT"/>
                <a:cs typeface="Tw Cen MT"/>
              </a:rPr>
              <a:t>TE</a:t>
            </a:r>
            <a:r>
              <a:rPr sz="1800" spc="-5" dirty="0">
                <a:latin typeface="Tw Cen MT"/>
                <a:cs typeface="Tw Cen MT"/>
              </a:rPr>
              <a:t>X</a:t>
            </a:r>
            <a:r>
              <a:rPr sz="1800" spc="-10" dirty="0">
                <a:latin typeface="Tw Cen MT"/>
                <a:cs typeface="Tw Cen MT"/>
              </a:rPr>
              <a:t>T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U</a:t>
            </a:r>
            <a:r>
              <a:rPr sz="1800" spc="-10" dirty="0">
                <a:latin typeface="Tw Cen MT"/>
                <a:cs typeface="Tw Cen MT"/>
              </a:rPr>
              <a:t>S</a:t>
            </a:r>
            <a:r>
              <a:rPr sz="1800" spc="0" dirty="0">
                <a:latin typeface="Tw Cen MT"/>
                <a:cs typeface="Tw Cen MT"/>
              </a:rPr>
              <a:t>ES </a:t>
            </a:r>
            <a:r>
              <a:rPr sz="1800" spc="-10" dirty="0">
                <a:latin typeface="Tw Cen MT"/>
                <a:cs typeface="Tw Cen MT"/>
              </a:rPr>
              <a:t>P</a:t>
            </a:r>
            <a:r>
              <a:rPr sz="1800" spc="-5" dirty="0">
                <a:latin typeface="Tw Cen MT"/>
                <a:cs typeface="Tw Cen MT"/>
              </a:rPr>
              <a:t>Y4</a:t>
            </a:r>
            <a:r>
              <a:rPr sz="1800" spc="-10" dirty="0">
                <a:latin typeface="Tw Cen MT"/>
                <a:cs typeface="Tw Cen MT"/>
              </a:rPr>
              <a:t>J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-15" dirty="0">
                <a:latin typeface="Tw Cen MT"/>
                <a:cs typeface="Tw Cen MT"/>
              </a:rPr>
              <a:t>O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L</a:t>
            </a:r>
            <a:r>
              <a:rPr sz="1800" spc="-90" dirty="0">
                <a:latin typeface="Tw Cen MT"/>
                <a:cs typeface="Tw Cen MT"/>
              </a:rPr>
              <a:t>A</a:t>
            </a:r>
            <a:r>
              <a:rPr sz="1800" spc="10" dirty="0">
                <a:latin typeface="Tw Cen MT"/>
                <a:cs typeface="Tw Cen MT"/>
              </a:rPr>
              <a:t>U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H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A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J</a:t>
            </a:r>
            <a:r>
              <a:rPr sz="1800" spc="10" dirty="0">
                <a:latin typeface="Tw Cen MT"/>
                <a:cs typeface="Tw Cen MT"/>
              </a:rPr>
              <a:t>V</a:t>
            </a:r>
            <a:r>
              <a:rPr sz="1800" spc="-15" dirty="0">
                <a:latin typeface="Tw Cen MT"/>
                <a:cs typeface="Tw Cen MT"/>
              </a:rPr>
              <a:t>M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0" dirty="0">
                <a:latin typeface="Tw Cen MT"/>
                <a:cs typeface="Tw Cen MT"/>
              </a:rPr>
              <a:t>D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-10" dirty="0">
                <a:latin typeface="Tw Cen MT"/>
                <a:cs typeface="Tw Cen MT"/>
              </a:rPr>
              <a:t>R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90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-10" dirty="0">
                <a:latin typeface="Tw Cen MT"/>
                <a:cs typeface="Tw Cen MT"/>
              </a:rPr>
              <a:t>E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A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J</a:t>
            </a:r>
            <a:r>
              <a:rPr sz="1800" spc="-90" dirty="0">
                <a:latin typeface="Tw Cen MT"/>
                <a:cs typeface="Tw Cen MT"/>
              </a:rPr>
              <a:t>AV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S</a:t>
            </a:r>
            <a:r>
              <a:rPr sz="1800" spc="-100" dirty="0">
                <a:latin typeface="Tw Cen MT"/>
                <a:cs typeface="Tw Cen MT"/>
              </a:rPr>
              <a:t>P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R</a:t>
            </a:r>
            <a:r>
              <a:rPr sz="1800" spc="-105" dirty="0">
                <a:latin typeface="Tw Cen MT"/>
                <a:cs typeface="Tw Cen MT"/>
              </a:rPr>
              <a:t>K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0" dirty="0">
                <a:latin typeface="Tw Cen MT"/>
                <a:cs typeface="Tw Cen MT"/>
              </a:rPr>
              <a:t>TE</a:t>
            </a:r>
            <a:r>
              <a:rPr sz="1800" spc="-5" dirty="0">
                <a:latin typeface="Tw Cen MT"/>
                <a:cs typeface="Tw Cen MT"/>
              </a:rPr>
              <a:t>X</a:t>
            </a:r>
            <a:r>
              <a:rPr sz="1800" spc="-10" dirty="0">
                <a:latin typeface="Tw Cen MT"/>
                <a:cs typeface="Tw Cen MT"/>
              </a:rPr>
              <a:t>T</a:t>
            </a:r>
            <a:endParaRPr sz="1800">
              <a:latin typeface="Tw Cen MT"/>
              <a:cs typeface="Tw Cen MT"/>
            </a:endParaRPr>
          </a:p>
          <a:p>
            <a:pPr marL="698500" marR="318135" lvl="1" indent="-228600">
              <a:lnSpc>
                <a:spcPct val="12040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</a:tabLst>
            </a:pP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5" dirty="0">
                <a:latin typeface="Tw Cen MT"/>
                <a:cs typeface="Tw Cen MT"/>
              </a:rPr>
              <a:t>X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10" dirty="0">
                <a:latin typeface="Tw Cen MT"/>
                <a:cs typeface="Tw Cen MT"/>
              </a:rPr>
              <a:t>CU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0" dirty="0">
                <a:latin typeface="Tw Cen MT"/>
                <a:cs typeface="Tw Cen MT"/>
              </a:rPr>
              <a:t>RS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5" dirty="0">
                <a:latin typeface="Tw Cen MT"/>
                <a:cs typeface="Tw Cen MT"/>
              </a:rPr>
              <a:t>L</a:t>
            </a:r>
            <a:r>
              <a:rPr sz="1800" spc="-10" dirty="0">
                <a:latin typeface="Tw Cen MT"/>
                <a:cs typeface="Tw Cen MT"/>
              </a:rPr>
              <a:t>L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R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15" dirty="0">
                <a:latin typeface="Tw Cen MT"/>
                <a:cs typeface="Tw Cen MT"/>
              </a:rPr>
              <a:t>N 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15" dirty="0">
                <a:latin typeface="Tw Cen MT"/>
                <a:cs typeface="Tw Cen MT"/>
              </a:rPr>
              <a:t>N </a:t>
            </a:r>
            <a:r>
              <a:rPr sz="1800" spc="-5" dirty="0">
                <a:latin typeface="Tw Cen MT"/>
                <a:cs typeface="Tw Cen MT"/>
              </a:rPr>
              <a:t>J</a:t>
            </a:r>
            <a:r>
              <a:rPr sz="1800" spc="10" dirty="0">
                <a:latin typeface="Tw Cen MT"/>
                <a:cs typeface="Tw Cen MT"/>
              </a:rPr>
              <a:t>V</a:t>
            </a:r>
            <a:r>
              <a:rPr sz="1800" spc="-5" dirty="0">
                <a:latin typeface="Tw Cen MT"/>
                <a:cs typeface="Tw Cen MT"/>
              </a:rPr>
              <a:t>M</a:t>
            </a:r>
            <a:r>
              <a:rPr sz="1800" spc="-100" dirty="0">
                <a:latin typeface="Tw Cen MT"/>
                <a:cs typeface="Tw Cen MT"/>
              </a:rPr>
              <a:t>S</a:t>
            </a:r>
            <a:r>
              <a:rPr sz="1800" spc="0" dirty="0">
                <a:latin typeface="Tw Cen MT"/>
                <a:cs typeface="Tw Cen MT"/>
              </a:rPr>
              <a:t>,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0" dirty="0">
                <a:latin typeface="Tw Cen MT"/>
                <a:cs typeface="Tw Cen MT"/>
              </a:rPr>
              <a:t>D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P</a:t>
            </a:r>
            <a:r>
              <a:rPr sz="1800" spc="-5" dirty="0">
                <a:latin typeface="Tw Cen MT"/>
                <a:cs typeface="Tw Cen MT"/>
              </a:rPr>
              <a:t>Y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10" dirty="0">
                <a:latin typeface="Tw Cen MT"/>
                <a:cs typeface="Tw Cen MT"/>
              </a:rPr>
              <a:t>H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-15" dirty="0">
                <a:latin typeface="Tw Cen MT"/>
                <a:cs typeface="Tw Cen MT"/>
              </a:rPr>
              <a:t>N S</a:t>
            </a:r>
            <a:r>
              <a:rPr sz="1800" spc="10" dirty="0">
                <a:latin typeface="Tw Cen MT"/>
                <a:cs typeface="Tw Cen MT"/>
              </a:rPr>
              <a:t>U</a:t>
            </a:r>
            <a:r>
              <a:rPr sz="1800" spc="-10" dirty="0">
                <a:latin typeface="Tw Cen MT"/>
                <a:cs typeface="Tw Cen MT"/>
              </a:rPr>
              <a:t>BPR</a:t>
            </a:r>
            <a:r>
              <a:rPr sz="1800" spc="-5" dirty="0">
                <a:latin typeface="Tw Cen MT"/>
                <a:cs typeface="Tw Cen MT"/>
              </a:rPr>
              <a:t>O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10" dirty="0">
                <a:latin typeface="Tw Cen MT"/>
                <a:cs typeface="Tw Cen MT"/>
              </a:rPr>
              <a:t>SS</a:t>
            </a:r>
            <a:r>
              <a:rPr sz="1800" spc="0" dirty="0">
                <a:latin typeface="Tw Cen MT"/>
                <a:cs typeface="Tw Cen MT"/>
              </a:rPr>
              <a:t>ES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(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S</a:t>
            </a:r>
            <a:r>
              <a:rPr sz="1800" spc="-5" dirty="0">
                <a:latin typeface="Tw Cen MT"/>
                <a:cs typeface="Tw Cen MT"/>
              </a:rPr>
              <a:t>K</a:t>
            </a:r>
            <a:r>
              <a:rPr sz="1800" spc="-10" dirty="0">
                <a:latin typeface="Tw Cen MT"/>
                <a:cs typeface="Tw Cen MT"/>
              </a:rPr>
              <a:t>S)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W</a:t>
            </a:r>
            <a:r>
              <a:rPr sz="1800" spc="10" dirty="0">
                <a:latin typeface="Tw Cen MT"/>
                <a:cs typeface="Tw Cen MT"/>
              </a:rPr>
              <a:t>H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0" dirty="0">
                <a:latin typeface="Tw Cen MT"/>
                <a:cs typeface="Tw Cen MT"/>
              </a:rPr>
              <a:t>H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RE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L</a:t>
            </a:r>
            <a:r>
              <a:rPr sz="1800" spc="-90" dirty="0">
                <a:latin typeface="Tw Cen MT"/>
                <a:cs typeface="Tw Cen MT"/>
              </a:rPr>
              <a:t>A</a:t>
            </a:r>
            <a:r>
              <a:rPr sz="1800" spc="10" dirty="0">
                <a:latin typeface="Tw Cen MT"/>
                <a:cs typeface="Tw Cen MT"/>
              </a:rPr>
              <a:t>U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10" dirty="0">
                <a:latin typeface="Tw Cen MT"/>
                <a:cs typeface="Tw Cen MT"/>
              </a:rPr>
              <a:t>CH</a:t>
            </a:r>
            <a:r>
              <a:rPr sz="1800" spc="0" dirty="0">
                <a:latin typeface="Tw Cen MT"/>
                <a:cs typeface="Tw Cen MT"/>
              </a:rPr>
              <a:t>ED </a:t>
            </a:r>
            <a:r>
              <a:rPr sz="1800" spc="-5" dirty="0">
                <a:latin typeface="Tw Cen MT"/>
                <a:cs typeface="Tw Cen MT"/>
              </a:rPr>
              <a:t>COMMU</a:t>
            </a:r>
            <a:r>
              <a:rPr sz="1800" spc="-15" dirty="0">
                <a:latin typeface="Tw Cen MT"/>
                <a:cs typeface="Tw Cen MT"/>
              </a:rPr>
              <a:t>N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10" dirty="0">
                <a:latin typeface="Tw Cen MT"/>
                <a:cs typeface="Tw Cen MT"/>
              </a:rPr>
              <a:t>C</a:t>
            </a:r>
            <a:r>
              <a:rPr sz="1800" spc="-90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-10" dirty="0">
                <a:latin typeface="Tw Cen MT"/>
                <a:cs typeface="Tw Cen MT"/>
              </a:rPr>
              <a:t>E</a:t>
            </a:r>
            <a:r>
              <a:rPr sz="1800" spc="-90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W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0" dirty="0">
                <a:latin typeface="Tw Cen MT"/>
                <a:cs typeface="Tw Cen MT"/>
              </a:rPr>
              <a:t>TH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T</a:t>
            </a:r>
            <a:r>
              <a:rPr sz="1800" spc="10" dirty="0">
                <a:latin typeface="Tw Cen MT"/>
                <a:cs typeface="Tw Cen MT"/>
              </a:rPr>
              <a:t>H</a:t>
            </a:r>
            <a:r>
              <a:rPr sz="1800" spc="0" dirty="0">
                <a:latin typeface="Tw Cen MT"/>
                <a:cs typeface="Tw Cen MT"/>
              </a:rPr>
              <a:t>E</a:t>
            </a:r>
            <a:r>
              <a:rPr sz="1800" spc="-15" dirty="0">
                <a:latin typeface="Tw Cen MT"/>
                <a:cs typeface="Tw Cen MT"/>
              </a:rPr>
              <a:t>M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10" dirty="0">
                <a:latin typeface="Tw Cen MT"/>
                <a:cs typeface="Tw Cen MT"/>
              </a:rPr>
              <a:t>U</a:t>
            </a:r>
            <a:r>
              <a:rPr sz="1800" spc="0" dirty="0">
                <a:latin typeface="Tw Cen MT"/>
                <a:cs typeface="Tw Cen MT"/>
              </a:rPr>
              <a:t>S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20" dirty="0">
                <a:latin typeface="Tw Cen MT"/>
                <a:cs typeface="Tw Cen MT"/>
              </a:rPr>
              <a:t>N</a:t>
            </a:r>
            <a:r>
              <a:rPr sz="1800" spc="-15" dirty="0">
                <a:latin typeface="Tw Cen MT"/>
                <a:cs typeface="Tw Cen MT"/>
              </a:rPr>
              <a:t>G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0" dirty="0">
                <a:latin typeface="Tw Cen MT"/>
                <a:cs typeface="Tw Cen MT"/>
              </a:rPr>
              <a:t>P</a:t>
            </a:r>
            <a:r>
              <a:rPr sz="1800" spc="5" dirty="0">
                <a:latin typeface="Tw Cen MT"/>
                <a:cs typeface="Tw Cen MT"/>
              </a:rPr>
              <a:t>I</a:t>
            </a:r>
            <a:r>
              <a:rPr sz="1800" spc="-10" dirty="0">
                <a:latin typeface="Tw Cen MT"/>
                <a:cs typeface="Tw Cen MT"/>
              </a:rPr>
              <a:t>P</a:t>
            </a:r>
            <a:r>
              <a:rPr sz="1800" spc="0" dirty="0">
                <a:latin typeface="Tw Cen MT"/>
                <a:cs typeface="Tw Cen MT"/>
              </a:rPr>
              <a:t>ES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4891" y="4417443"/>
            <a:ext cx="3035300" cy="290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0" dirty="0">
                <a:latin typeface="Tw Cen MT"/>
                <a:cs typeface="Tw Cen MT"/>
              </a:rPr>
              <a:t>For </a:t>
            </a:r>
            <a:r>
              <a:rPr sz="1800" spc="-5" dirty="0">
                <a:latin typeface="Tw Cen MT"/>
                <a:cs typeface="Tw Cen MT"/>
              </a:rPr>
              <a:t>Ja</a:t>
            </a:r>
            <a:r>
              <a:rPr sz="1800" spc="0" dirty="0">
                <a:latin typeface="Tw Cen MT"/>
                <a:cs typeface="Tw Cen MT"/>
              </a:rPr>
              <a:t>v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/S</a:t>
            </a:r>
            <a:r>
              <a:rPr sz="1800" spc="-5" dirty="0">
                <a:latin typeface="Tw Cen MT"/>
                <a:cs typeface="Tw Cen MT"/>
              </a:rPr>
              <a:t>ca</a:t>
            </a:r>
            <a:r>
              <a:rPr sz="1800" spc="5" dirty="0">
                <a:latin typeface="Tw Cen MT"/>
                <a:cs typeface="Tw Cen MT"/>
              </a:rPr>
              <a:t>l</a:t>
            </a:r>
            <a:r>
              <a:rPr sz="1800" spc="-10" dirty="0">
                <a:latin typeface="Tw Cen MT"/>
                <a:cs typeface="Tw Cen MT"/>
              </a:rPr>
              <a:t>a</a:t>
            </a:r>
            <a:r>
              <a:rPr sz="1800" spc="-190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(</a:t>
            </a:r>
            <a:r>
              <a:rPr sz="1800" spc="-5" dirty="0">
                <a:latin typeface="Tw Cen MT"/>
                <a:cs typeface="Tw Cen MT"/>
              </a:rPr>
              <a:t>J</a:t>
            </a:r>
            <a:r>
              <a:rPr sz="1800" spc="10" dirty="0">
                <a:latin typeface="Tw Cen MT"/>
                <a:cs typeface="Tw Cen MT"/>
              </a:rPr>
              <a:t>V</a:t>
            </a:r>
            <a:r>
              <a:rPr sz="1800" spc="-5" dirty="0">
                <a:latin typeface="Tw Cen MT"/>
                <a:cs typeface="Tw Cen MT"/>
              </a:rPr>
              <a:t>M)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l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spc="0" dirty="0">
                <a:latin typeface="Tw Cen MT"/>
                <a:cs typeface="Tw Cen MT"/>
              </a:rPr>
              <a:t>n</a:t>
            </a:r>
            <a:r>
              <a:rPr sz="1800" spc="-5" dirty="0">
                <a:latin typeface="Tw Cen MT"/>
                <a:cs typeface="Tw Cen MT"/>
              </a:rPr>
              <a:t>g</a:t>
            </a:r>
            <a:r>
              <a:rPr sz="1800" spc="0" dirty="0">
                <a:latin typeface="Tw Cen MT"/>
                <a:cs typeface="Tw Cen MT"/>
              </a:rPr>
              <a:t>u</a:t>
            </a:r>
            <a:r>
              <a:rPr sz="1800" spc="-5" dirty="0">
                <a:latin typeface="Tw Cen MT"/>
                <a:cs typeface="Tw Cen MT"/>
              </a:rPr>
              <a:t>ag</a:t>
            </a:r>
            <a:r>
              <a:rPr sz="1800" spc="0" dirty="0">
                <a:latin typeface="Tw Cen MT"/>
                <a:cs typeface="Tw Cen MT"/>
              </a:rPr>
              <a:t>es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9650" y="5073650"/>
            <a:ext cx="1193800" cy="622300"/>
          </a:xfrm>
          <a:custGeom>
            <a:avLst/>
            <a:gdLst/>
            <a:ahLst/>
            <a:cxnLst/>
            <a:rect l="l" t="t" r="r" b="b"/>
            <a:pathLst>
              <a:path w="1193800" h="622300">
                <a:moveTo>
                  <a:pt x="0" y="0"/>
                </a:moveTo>
                <a:lnTo>
                  <a:pt x="1193800" y="0"/>
                </a:lnTo>
                <a:lnTo>
                  <a:pt x="119380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9650" y="5073650"/>
            <a:ext cx="1193800" cy="622300"/>
          </a:xfrm>
          <a:custGeom>
            <a:avLst/>
            <a:gdLst/>
            <a:ahLst/>
            <a:cxnLst/>
            <a:rect l="l" t="t" r="r" b="b"/>
            <a:pathLst>
              <a:path w="1193800" h="622300">
                <a:moveTo>
                  <a:pt x="0" y="0"/>
                </a:moveTo>
                <a:lnTo>
                  <a:pt x="1193800" y="0"/>
                </a:lnTo>
                <a:lnTo>
                  <a:pt x="119380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0650" y="4489450"/>
            <a:ext cx="1473200" cy="914400"/>
          </a:xfrm>
          <a:custGeom>
            <a:avLst/>
            <a:gdLst/>
            <a:ahLst/>
            <a:cxnLst/>
            <a:rect l="l" t="t" r="r" b="b"/>
            <a:pathLst>
              <a:path w="1473200" h="914400">
                <a:moveTo>
                  <a:pt x="0" y="0"/>
                </a:moveTo>
                <a:lnTo>
                  <a:pt x="1473200" y="0"/>
                </a:lnTo>
                <a:lnTo>
                  <a:pt x="14732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0650" y="4489450"/>
            <a:ext cx="1473200" cy="914400"/>
          </a:xfrm>
          <a:custGeom>
            <a:avLst/>
            <a:gdLst/>
            <a:ahLst/>
            <a:cxnLst/>
            <a:rect l="l" t="t" r="r" b="b"/>
            <a:pathLst>
              <a:path w="1473200" h="914400">
                <a:moveTo>
                  <a:pt x="0" y="0"/>
                </a:moveTo>
                <a:lnTo>
                  <a:pt x="1473200" y="0"/>
                </a:lnTo>
                <a:lnTo>
                  <a:pt x="14732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5350" y="4743450"/>
            <a:ext cx="660400" cy="279400"/>
          </a:xfrm>
          <a:custGeom>
            <a:avLst/>
            <a:gdLst/>
            <a:ahLst/>
            <a:cxnLst/>
            <a:rect l="l" t="t" r="r" b="b"/>
            <a:pathLst>
              <a:path w="660400" h="279400">
                <a:moveTo>
                  <a:pt x="0" y="0"/>
                </a:moveTo>
                <a:lnTo>
                  <a:pt x="660400" y="0"/>
                </a:lnTo>
                <a:lnTo>
                  <a:pt x="660400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2250" y="4718050"/>
            <a:ext cx="1346200" cy="673100"/>
          </a:xfrm>
          <a:custGeom>
            <a:avLst/>
            <a:gdLst/>
            <a:ahLst/>
            <a:cxnLst/>
            <a:rect l="l" t="t" r="r" b="b"/>
            <a:pathLst>
              <a:path w="1346200" h="673100">
                <a:moveTo>
                  <a:pt x="0" y="0"/>
                </a:moveTo>
                <a:lnTo>
                  <a:pt x="1346200" y="0"/>
                </a:lnTo>
                <a:lnTo>
                  <a:pt x="1346200" y="673100"/>
                </a:lnTo>
                <a:lnTo>
                  <a:pt x="0" y="673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2250" y="4718050"/>
            <a:ext cx="1346200" cy="673100"/>
          </a:xfrm>
          <a:custGeom>
            <a:avLst/>
            <a:gdLst/>
            <a:ahLst/>
            <a:cxnLst/>
            <a:rect l="l" t="t" r="r" b="b"/>
            <a:pathLst>
              <a:path w="1346200" h="673100">
                <a:moveTo>
                  <a:pt x="0" y="0"/>
                </a:moveTo>
                <a:lnTo>
                  <a:pt x="1346200" y="0"/>
                </a:lnTo>
                <a:lnTo>
                  <a:pt x="1346200" y="673100"/>
                </a:lnTo>
                <a:lnTo>
                  <a:pt x="0" y="673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72422" y="5256934"/>
            <a:ext cx="10414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latin typeface="Tw Cen MT"/>
                <a:cs typeface="Tw Cen MT"/>
              </a:rPr>
              <a:t>C</a:t>
            </a:r>
            <a:r>
              <a:rPr sz="1200" spc="35" dirty="0">
                <a:latin typeface="Tw Cen MT"/>
                <a:cs typeface="Tw Cen MT"/>
              </a:rPr>
              <a:t>l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0" dirty="0">
                <a:latin typeface="Tw Cen MT"/>
                <a:cs typeface="Tw Cen MT"/>
              </a:rPr>
              <a:t>s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0" dirty="0">
                <a:latin typeface="Tw Cen MT"/>
                <a:cs typeface="Tw Cen MT"/>
              </a:rPr>
              <a:t>er</a:t>
            </a:r>
            <a:r>
              <a:rPr sz="1200" spc="65" dirty="0">
                <a:latin typeface="Tw Cen MT"/>
                <a:cs typeface="Tw Cen MT"/>
              </a:rPr>
              <a:t> </a:t>
            </a:r>
            <a:r>
              <a:rPr sz="1200" spc="-15" dirty="0">
                <a:latin typeface="Tw Cen MT"/>
                <a:cs typeface="Tw Cen MT"/>
              </a:rPr>
              <a:t>m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25" dirty="0">
                <a:latin typeface="Tw Cen MT"/>
                <a:cs typeface="Tw Cen MT"/>
              </a:rPr>
              <a:t>ag</a:t>
            </a:r>
            <a:r>
              <a:rPr sz="1200" spc="0" dirty="0">
                <a:latin typeface="Tw Cen MT"/>
                <a:cs typeface="Tw Cen MT"/>
              </a:rPr>
              <a:t>er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19550" y="5060950"/>
            <a:ext cx="673100" cy="279400"/>
          </a:xfrm>
          <a:custGeom>
            <a:avLst/>
            <a:gdLst/>
            <a:ahLst/>
            <a:cxnLst/>
            <a:rect l="l" t="t" r="r" b="b"/>
            <a:pathLst>
              <a:path w="673100" h="279400">
                <a:moveTo>
                  <a:pt x="0" y="0"/>
                </a:moveTo>
                <a:lnTo>
                  <a:pt x="673100" y="0"/>
                </a:lnTo>
                <a:lnTo>
                  <a:pt x="673100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19550" y="5060950"/>
            <a:ext cx="673100" cy="279400"/>
          </a:xfrm>
          <a:custGeom>
            <a:avLst/>
            <a:gdLst/>
            <a:ahLst/>
            <a:cxnLst/>
            <a:rect l="l" t="t" r="r" b="b"/>
            <a:pathLst>
              <a:path w="673100" h="279400">
                <a:moveTo>
                  <a:pt x="0" y="0"/>
                </a:moveTo>
                <a:lnTo>
                  <a:pt x="673100" y="0"/>
                </a:lnTo>
                <a:lnTo>
                  <a:pt x="673100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30750" y="50609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0750" y="50609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6150" y="61277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31592" y="4448046"/>
            <a:ext cx="14732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0" dirty="0">
                <a:latin typeface="Tw Cen MT"/>
                <a:cs typeface="Tw Cen MT"/>
              </a:rPr>
              <a:t>W</a:t>
            </a:r>
            <a:r>
              <a:rPr sz="1200" spc="0" dirty="0">
                <a:latin typeface="Tw Cen MT"/>
                <a:cs typeface="Tw Cen MT"/>
              </a:rPr>
              <a:t>or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0" dirty="0">
                <a:latin typeface="Tw Cen MT"/>
                <a:cs typeface="Tw Cen MT"/>
              </a:rPr>
              <a:t>er</a:t>
            </a:r>
            <a:r>
              <a:rPr sz="1200" spc="65" dirty="0">
                <a:latin typeface="Tw Cen MT"/>
                <a:cs typeface="Tw Cen MT"/>
              </a:rPr>
              <a:t> 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25" dirty="0">
                <a:latin typeface="Tw Cen MT"/>
                <a:cs typeface="Tw Cen MT"/>
              </a:rPr>
              <a:t>d</a:t>
            </a:r>
            <a:r>
              <a:rPr sz="1200" spc="-10" dirty="0">
                <a:latin typeface="Tw Cen MT"/>
                <a:cs typeface="Tw Cen MT"/>
              </a:rPr>
              <a:t>e/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35" dirty="0">
                <a:latin typeface="Tw Cen MT"/>
                <a:cs typeface="Tw Cen MT"/>
              </a:rPr>
              <a:t>i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0" dirty="0">
                <a:latin typeface="Tw Cen MT"/>
                <a:cs typeface="Tw Cen MT"/>
              </a:rPr>
              <a:t>er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60546" y="4705953"/>
            <a:ext cx="5334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40" dirty="0">
                <a:latin typeface="Tw Cen MT"/>
                <a:cs typeface="Tw Cen MT"/>
              </a:rPr>
              <a:t>E</a:t>
            </a:r>
            <a:r>
              <a:rPr sz="1200" spc="-10" dirty="0">
                <a:latin typeface="Tw Cen MT"/>
                <a:cs typeface="Tw Cen MT"/>
              </a:rPr>
              <a:t>xe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0" dirty="0">
                <a:latin typeface="Tw Cen MT"/>
                <a:cs typeface="Tw Cen MT"/>
              </a:rPr>
              <a:t>or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55363" y="4764455"/>
            <a:ext cx="4064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35" dirty="0">
                <a:latin typeface="Tw Cen MT"/>
                <a:cs typeface="Tw Cen MT"/>
              </a:rPr>
              <a:t>C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40" dirty="0">
                <a:latin typeface="Tw Cen MT"/>
                <a:cs typeface="Tw Cen MT"/>
              </a:rPr>
              <a:t>h</a:t>
            </a:r>
            <a:r>
              <a:rPr sz="1200" spc="0" dirty="0">
                <a:latin typeface="Tw Cen MT"/>
                <a:cs typeface="Tw Cen MT"/>
              </a:rPr>
              <a:t>e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98871" y="5092701"/>
            <a:ext cx="28321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40" dirty="0">
                <a:latin typeface="Tw Cen MT"/>
                <a:cs typeface="Tw Cen MT"/>
              </a:rPr>
              <a:t>T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0" dirty="0">
                <a:latin typeface="Tw Cen MT"/>
                <a:cs typeface="Tw Cen MT"/>
              </a:rPr>
              <a:t>s</a:t>
            </a:r>
            <a:r>
              <a:rPr sz="1200" spc="-10" dirty="0">
                <a:latin typeface="Tw Cen MT"/>
                <a:cs typeface="Tw Cen MT"/>
              </a:rPr>
              <a:t>k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90532" y="5104424"/>
            <a:ext cx="28321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40" dirty="0">
                <a:latin typeface="Tw Cen MT"/>
                <a:cs typeface="Tw Cen MT"/>
              </a:rPr>
              <a:t>T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0" dirty="0">
                <a:latin typeface="Tw Cen MT"/>
                <a:cs typeface="Tw Cen MT"/>
              </a:rPr>
              <a:t>s</a:t>
            </a:r>
            <a:r>
              <a:rPr sz="1200" spc="-10" dirty="0">
                <a:latin typeface="Tw Cen MT"/>
                <a:cs typeface="Tw Cen MT"/>
              </a:rPr>
              <a:t>k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71650" y="5353715"/>
            <a:ext cx="509441" cy="79306"/>
          </a:xfrm>
          <a:custGeom>
            <a:avLst/>
            <a:gdLst/>
            <a:ahLst/>
            <a:cxnLst/>
            <a:rect l="l" t="t" r="r" b="b"/>
            <a:pathLst>
              <a:path w="509441" h="79306">
                <a:moveTo>
                  <a:pt x="75864" y="3108"/>
                </a:moveTo>
                <a:lnTo>
                  <a:pt x="0" y="41871"/>
                </a:lnTo>
                <a:lnTo>
                  <a:pt x="76528" y="79306"/>
                </a:lnTo>
                <a:lnTo>
                  <a:pt x="76252" y="47557"/>
                </a:lnTo>
                <a:lnTo>
                  <a:pt x="495715" y="44447"/>
                </a:lnTo>
                <a:lnTo>
                  <a:pt x="509441" y="37434"/>
                </a:lnTo>
                <a:lnTo>
                  <a:pt x="504173" y="34857"/>
                </a:lnTo>
                <a:lnTo>
                  <a:pt x="76141" y="34857"/>
                </a:lnTo>
                <a:lnTo>
                  <a:pt x="75864" y="3108"/>
                </a:lnTo>
                <a:close/>
              </a:path>
              <a:path w="509441" h="79306">
                <a:moveTo>
                  <a:pt x="495715" y="44447"/>
                </a:moveTo>
                <a:lnTo>
                  <a:pt x="433299" y="44447"/>
                </a:lnTo>
                <a:lnTo>
                  <a:pt x="433576" y="76196"/>
                </a:lnTo>
                <a:lnTo>
                  <a:pt x="495715" y="44447"/>
                </a:lnTo>
                <a:close/>
              </a:path>
              <a:path w="509441" h="79306">
                <a:moveTo>
                  <a:pt x="432912" y="0"/>
                </a:moveTo>
                <a:lnTo>
                  <a:pt x="433189" y="31748"/>
                </a:lnTo>
                <a:lnTo>
                  <a:pt x="76141" y="34857"/>
                </a:lnTo>
                <a:lnTo>
                  <a:pt x="504173" y="34857"/>
                </a:lnTo>
                <a:lnTo>
                  <a:pt x="432912" y="0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73450" y="4946650"/>
            <a:ext cx="450223" cy="303207"/>
          </a:xfrm>
          <a:custGeom>
            <a:avLst/>
            <a:gdLst/>
            <a:ahLst/>
            <a:cxnLst/>
            <a:rect l="l" t="t" r="r" b="b"/>
            <a:pathLst>
              <a:path w="450223" h="303207">
                <a:moveTo>
                  <a:pt x="41921" y="229040"/>
                </a:moveTo>
                <a:lnTo>
                  <a:pt x="0" y="303207"/>
                </a:lnTo>
                <a:lnTo>
                  <a:pt x="84485" y="292244"/>
                </a:lnTo>
                <a:lnTo>
                  <a:pt x="66751" y="265910"/>
                </a:lnTo>
                <a:lnTo>
                  <a:pt x="82393" y="255375"/>
                </a:lnTo>
                <a:lnTo>
                  <a:pt x="59656" y="255375"/>
                </a:lnTo>
                <a:lnTo>
                  <a:pt x="41921" y="229040"/>
                </a:lnTo>
                <a:close/>
              </a:path>
              <a:path w="450223" h="303207">
                <a:moveTo>
                  <a:pt x="450223" y="0"/>
                </a:moveTo>
                <a:lnTo>
                  <a:pt x="365738" y="10962"/>
                </a:lnTo>
                <a:lnTo>
                  <a:pt x="383473" y="37297"/>
                </a:lnTo>
                <a:lnTo>
                  <a:pt x="59656" y="255375"/>
                </a:lnTo>
                <a:lnTo>
                  <a:pt x="82393" y="255375"/>
                </a:lnTo>
                <a:lnTo>
                  <a:pt x="390568" y="47832"/>
                </a:lnTo>
                <a:lnTo>
                  <a:pt x="423187" y="47832"/>
                </a:lnTo>
                <a:lnTo>
                  <a:pt x="450223" y="0"/>
                </a:lnTo>
                <a:close/>
              </a:path>
              <a:path w="450223" h="303207">
                <a:moveTo>
                  <a:pt x="423187" y="47832"/>
                </a:moveTo>
                <a:lnTo>
                  <a:pt x="390568" y="47832"/>
                </a:lnTo>
                <a:lnTo>
                  <a:pt x="408302" y="74166"/>
                </a:lnTo>
                <a:lnTo>
                  <a:pt x="423187" y="47832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86150" y="5518150"/>
            <a:ext cx="389481" cy="403723"/>
          </a:xfrm>
          <a:custGeom>
            <a:avLst/>
            <a:gdLst/>
            <a:ahLst/>
            <a:cxnLst/>
            <a:rect l="l" t="t" r="r" b="b"/>
            <a:pathLst>
              <a:path w="389481" h="403723">
                <a:moveTo>
                  <a:pt x="65981" y="59249"/>
                </a:moveTo>
                <a:lnTo>
                  <a:pt x="48334" y="59249"/>
                </a:lnTo>
                <a:lnTo>
                  <a:pt x="332005" y="353292"/>
                </a:lnTo>
                <a:lnTo>
                  <a:pt x="309156" y="375336"/>
                </a:lnTo>
                <a:lnTo>
                  <a:pt x="389481" y="403723"/>
                </a:lnTo>
                <a:lnTo>
                  <a:pt x="370906" y="344475"/>
                </a:lnTo>
                <a:lnTo>
                  <a:pt x="341144" y="344475"/>
                </a:lnTo>
                <a:lnTo>
                  <a:pt x="65981" y="59249"/>
                </a:lnTo>
                <a:close/>
              </a:path>
              <a:path w="389481" h="403723">
                <a:moveTo>
                  <a:pt x="363995" y="322431"/>
                </a:moveTo>
                <a:lnTo>
                  <a:pt x="341144" y="344475"/>
                </a:lnTo>
                <a:lnTo>
                  <a:pt x="370906" y="344475"/>
                </a:lnTo>
                <a:lnTo>
                  <a:pt x="363995" y="322431"/>
                </a:lnTo>
                <a:close/>
              </a:path>
              <a:path w="389481" h="403723">
                <a:moveTo>
                  <a:pt x="0" y="0"/>
                </a:moveTo>
                <a:lnTo>
                  <a:pt x="25485" y="81292"/>
                </a:lnTo>
                <a:lnTo>
                  <a:pt x="48334" y="59249"/>
                </a:lnTo>
                <a:lnTo>
                  <a:pt x="65981" y="59249"/>
                </a:lnTo>
                <a:lnTo>
                  <a:pt x="57475" y="50431"/>
                </a:lnTo>
                <a:lnTo>
                  <a:pt x="80326" y="28387"/>
                </a:lnTo>
                <a:lnTo>
                  <a:pt x="0" y="0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444381" y="4487781"/>
            <a:ext cx="989330" cy="290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0" dirty="0">
                <a:latin typeface="Tw Cen MT"/>
                <a:cs typeface="Tw Cen MT"/>
              </a:rPr>
              <a:t>For </a:t>
            </a:r>
            <a:r>
              <a:rPr sz="1800" spc="-10" dirty="0">
                <a:latin typeface="Tw Cen MT"/>
                <a:cs typeface="Tw Cen MT"/>
              </a:rPr>
              <a:t>Py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0" dirty="0">
                <a:latin typeface="Tw Cen MT"/>
                <a:cs typeface="Tw Cen MT"/>
              </a:rPr>
              <a:t>h</a:t>
            </a:r>
            <a:r>
              <a:rPr sz="1800" spc="-10" dirty="0">
                <a:latin typeface="Tw Cen MT"/>
                <a:cs typeface="Tw Cen MT"/>
              </a:rPr>
              <a:t>on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76950" y="4845050"/>
            <a:ext cx="1778000" cy="1689100"/>
          </a:xfrm>
          <a:custGeom>
            <a:avLst/>
            <a:gdLst/>
            <a:ahLst/>
            <a:cxnLst/>
            <a:rect l="l" t="t" r="r" b="b"/>
            <a:pathLst>
              <a:path w="1778000" h="1689100">
                <a:moveTo>
                  <a:pt x="0" y="0"/>
                </a:moveTo>
                <a:lnTo>
                  <a:pt x="1778000" y="0"/>
                </a:lnTo>
                <a:lnTo>
                  <a:pt x="1778000" y="1689100"/>
                </a:lnTo>
                <a:lnTo>
                  <a:pt x="0" y="1689100"/>
                </a:lnTo>
                <a:lnTo>
                  <a:pt x="0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76950" y="4845050"/>
            <a:ext cx="1778000" cy="1689100"/>
          </a:xfrm>
          <a:custGeom>
            <a:avLst/>
            <a:gdLst/>
            <a:ahLst/>
            <a:cxnLst/>
            <a:rect l="l" t="t" r="r" b="b"/>
            <a:pathLst>
              <a:path w="1778000" h="1689100">
                <a:moveTo>
                  <a:pt x="0" y="0"/>
                </a:moveTo>
                <a:lnTo>
                  <a:pt x="1778000" y="0"/>
                </a:lnTo>
                <a:lnTo>
                  <a:pt x="1778000" y="1689100"/>
                </a:lnTo>
                <a:lnTo>
                  <a:pt x="0" y="1689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75650" y="5162550"/>
            <a:ext cx="1181100" cy="622300"/>
          </a:xfrm>
          <a:custGeom>
            <a:avLst/>
            <a:gdLst/>
            <a:ahLst/>
            <a:cxnLst/>
            <a:rect l="l" t="t" r="r" b="b"/>
            <a:pathLst>
              <a:path w="1181100" h="622300">
                <a:moveTo>
                  <a:pt x="0" y="0"/>
                </a:moveTo>
                <a:lnTo>
                  <a:pt x="1181100" y="0"/>
                </a:lnTo>
                <a:lnTo>
                  <a:pt x="118110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75650" y="5162550"/>
            <a:ext cx="1181100" cy="622300"/>
          </a:xfrm>
          <a:custGeom>
            <a:avLst/>
            <a:gdLst/>
            <a:ahLst/>
            <a:cxnLst/>
            <a:rect l="l" t="t" r="r" b="b"/>
            <a:pathLst>
              <a:path w="1181100" h="622300">
                <a:moveTo>
                  <a:pt x="0" y="0"/>
                </a:moveTo>
                <a:lnTo>
                  <a:pt x="1181100" y="0"/>
                </a:lnTo>
                <a:lnTo>
                  <a:pt x="118110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13950" y="4578350"/>
            <a:ext cx="1473200" cy="901700"/>
          </a:xfrm>
          <a:custGeom>
            <a:avLst/>
            <a:gdLst/>
            <a:ahLst/>
            <a:cxnLst/>
            <a:rect l="l" t="t" r="r" b="b"/>
            <a:pathLst>
              <a:path w="1473200" h="901700">
                <a:moveTo>
                  <a:pt x="0" y="0"/>
                </a:moveTo>
                <a:lnTo>
                  <a:pt x="1473200" y="0"/>
                </a:lnTo>
                <a:lnTo>
                  <a:pt x="1473200" y="901700"/>
                </a:lnTo>
                <a:lnTo>
                  <a:pt x="0" y="901700"/>
                </a:lnTo>
                <a:lnTo>
                  <a:pt x="0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13950" y="4578350"/>
            <a:ext cx="1473200" cy="901700"/>
          </a:xfrm>
          <a:custGeom>
            <a:avLst/>
            <a:gdLst/>
            <a:ahLst/>
            <a:cxnLst/>
            <a:rect l="l" t="t" r="r" b="b"/>
            <a:pathLst>
              <a:path w="1473200" h="901700">
                <a:moveTo>
                  <a:pt x="0" y="0"/>
                </a:moveTo>
                <a:lnTo>
                  <a:pt x="1473200" y="0"/>
                </a:lnTo>
                <a:lnTo>
                  <a:pt x="1473200" y="901700"/>
                </a:lnTo>
                <a:lnTo>
                  <a:pt x="0" y="901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13950" y="5645150"/>
            <a:ext cx="1473200" cy="889000"/>
          </a:xfrm>
          <a:custGeom>
            <a:avLst/>
            <a:gdLst/>
            <a:ahLst/>
            <a:cxnLst/>
            <a:rect l="l" t="t" r="r" b="b"/>
            <a:pathLst>
              <a:path w="1473200" h="889000">
                <a:moveTo>
                  <a:pt x="0" y="0"/>
                </a:moveTo>
                <a:lnTo>
                  <a:pt x="1473200" y="0"/>
                </a:lnTo>
                <a:lnTo>
                  <a:pt x="1473200" y="889000"/>
                </a:lnTo>
                <a:lnTo>
                  <a:pt x="0" y="889000"/>
                </a:lnTo>
                <a:lnTo>
                  <a:pt x="0" y="0"/>
                </a:lnTo>
                <a:close/>
              </a:path>
            </a:pathLst>
          </a:custGeom>
          <a:solidFill>
            <a:srgbClr val="2FA3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13950" y="5645150"/>
            <a:ext cx="1473200" cy="889000"/>
          </a:xfrm>
          <a:custGeom>
            <a:avLst/>
            <a:gdLst/>
            <a:ahLst/>
            <a:cxnLst/>
            <a:rect l="l" t="t" r="r" b="b"/>
            <a:pathLst>
              <a:path w="1473200" h="889000">
                <a:moveTo>
                  <a:pt x="0" y="0"/>
                </a:moveTo>
                <a:lnTo>
                  <a:pt x="1473200" y="0"/>
                </a:lnTo>
                <a:lnTo>
                  <a:pt x="1473200" y="889000"/>
                </a:lnTo>
                <a:lnTo>
                  <a:pt x="0" y="889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88650" y="4819650"/>
            <a:ext cx="660400" cy="292100"/>
          </a:xfrm>
          <a:custGeom>
            <a:avLst/>
            <a:gdLst/>
            <a:ahLst/>
            <a:cxnLst/>
            <a:rect l="l" t="t" r="r" b="b"/>
            <a:pathLst>
              <a:path w="660400" h="292100">
                <a:moveTo>
                  <a:pt x="0" y="0"/>
                </a:moveTo>
                <a:lnTo>
                  <a:pt x="660400" y="0"/>
                </a:lnTo>
                <a:lnTo>
                  <a:pt x="6604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15550" y="4806950"/>
            <a:ext cx="1346200" cy="660400"/>
          </a:xfrm>
          <a:custGeom>
            <a:avLst/>
            <a:gdLst/>
            <a:ahLst/>
            <a:cxnLst/>
            <a:rect l="l" t="t" r="r" b="b"/>
            <a:pathLst>
              <a:path w="1346200" h="660400">
                <a:moveTo>
                  <a:pt x="0" y="0"/>
                </a:moveTo>
                <a:lnTo>
                  <a:pt x="1346200" y="0"/>
                </a:lnTo>
                <a:lnTo>
                  <a:pt x="13462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15550" y="4806950"/>
            <a:ext cx="1346200" cy="660400"/>
          </a:xfrm>
          <a:custGeom>
            <a:avLst/>
            <a:gdLst/>
            <a:ahLst/>
            <a:cxnLst/>
            <a:rect l="l" t="t" r="r" b="b"/>
            <a:pathLst>
              <a:path w="1346200" h="660400">
                <a:moveTo>
                  <a:pt x="0" y="0"/>
                </a:moveTo>
                <a:lnTo>
                  <a:pt x="1346200" y="0"/>
                </a:lnTo>
                <a:lnTo>
                  <a:pt x="13462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140950" y="5848350"/>
            <a:ext cx="1346200" cy="673100"/>
          </a:xfrm>
          <a:custGeom>
            <a:avLst/>
            <a:gdLst/>
            <a:ahLst/>
            <a:cxnLst/>
            <a:rect l="l" t="t" r="r" b="b"/>
            <a:pathLst>
              <a:path w="1346200" h="673100">
                <a:moveTo>
                  <a:pt x="0" y="0"/>
                </a:moveTo>
                <a:lnTo>
                  <a:pt x="1346200" y="0"/>
                </a:lnTo>
                <a:lnTo>
                  <a:pt x="1346200" y="673100"/>
                </a:lnTo>
                <a:lnTo>
                  <a:pt x="0" y="673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140950" y="5848350"/>
            <a:ext cx="1346200" cy="673100"/>
          </a:xfrm>
          <a:custGeom>
            <a:avLst/>
            <a:gdLst/>
            <a:ahLst/>
            <a:cxnLst/>
            <a:rect l="l" t="t" r="r" b="b"/>
            <a:pathLst>
              <a:path w="1346200" h="673100">
                <a:moveTo>
                  <a:pt x="0" y="0"/>
                </a:moveTo>
                <a:lnTo>
                  <a:pt x="1346200" y="0"/>
                </a:lnTo>
                <a:lnTo>
                  <a:pt x="1346200" y="673100"/>
                </a:lnTo>
                <a:lnTo>
                  <a:pt x="0" y="673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02350" y="5187950"/>
            <a:ext cx="1054100" cy="482600"/>
          </a:xfrm>
          <a:custGeom>
            <a:avLst/>
            <a:gdLst/>
            <a:ahLst/>
            <a:cxnLst/>
            <a:rect l="l" t="t" r="r" b="b"/>
            <a:pathLst>
              <a:path w="1054100" h="482600">
                <a:moveTo>
                  <a:pt x="0" y="0"/>
                </a:moveTo>
                <a:lnTo>
                  <a:pt x="1054100" y="0"/>
                </a:lnTo>
                <a:lnTo>
                  <a:pt x="105410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2350" y="5187950"/>
            <a:ext cx="1054100" cy="482600"/>
          </a:xfrm>
          <a:custGeom>
            <a:avLst/>
            <a:gdLst/>
            <a:ahLst/>
            <a:cxnLst/>
            <a:rect l="l" t="t" r="r" b="b"/>
            <a:pathLst>
              <a:path w="1054100" h="482600">
                <a:moveTo>
                  <a:pt x="0" y="0"/>
                </a:moveTo>
                <a:lnTo>
                  <a:pt x="1054100" y="0"/>
                </a:lnTo>
                <a:lnTo>
                  <a:pt x="105410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456709" y="5338995"/>
            <a:ext cx="10414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latin typeface="Tw Cen MT"/>
                <a:cs typeface="Tw Cen MT"/>
              </a:rPr>
              <a:t>C</a:t>
            </a:r>
            <a:r>
              <a:rPr sz="1200" spc="35" dirty="0">
                <a:latin typeface="Tw Cen MT"/>
                <a:cs typeface="Tw Cen MT"/>
              </a:rPr>
              <a:t>l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0" dirty="0">
                <a:latin typeface="Tw Cen MT"/>
                <a:cs typeface="Tw Cen MT"/>
              </a:rPr>
              <a:t>s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0" dirty="0">
                <a:latin typeface="Tw Cen MT"/>
                <a:cs typeface="Tw Cen MT"/>
              </a:rPr>
              <a:t>er</a:t>
            </a:r>
            <a:r>
              <a:rPr sz="1200" spc="65" dirty="0">
                <a:latin typeface="Tw Cen MT"/>
                <a:cs typeface="Tw Cen MT"/>
              </a:rPr>
              <a:t> </a:t>
            </a:r>
            <a:r>
              <a:rPr sz="1200" spc="-15" dirty="0">
                <a:latin typeface="Tw Cen MT"/>
                <a:cs typeface="Tw Cen MT"/>
              </a:rPr>
              <a:t>m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25" dirty="0">
                <a:latin typeface="Tw Cen MT"/>
                <a:cs typeface="Tw Cen MT"/>
              </a:rPr>
              <a:t>ag</a:t>
            </a:r>
            <a:r>
              <a:rPr sz="1200" spc="0" dirty="0">
                <a:latin typeface="Tw Cen MT"/>
                <a:cs typeface="Tw Cen MT"/>
              </a:rPr>
              <a:t>er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12098" y="4823185"/>
            <a:ext cx="978535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latin typeface="Tw Cen MT"/>
                <a:cs typeface="Tw Cen MT"/>
              </a:rPr>
              <a:t>D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35" dirty="0">
                <a:latin typeface="Tw Cen MT"/>
                <a:cs typeface="Tw Cen MT"/>
              </a:rPr>
              <a:t>i</a:t>
            </a:r>
            <a:r>
              <a:rPr sz="1200" spc="-40" dirty="0">
                <a:latin typeface="Tw Cen MT"/>
                <a:cs typeface="Tw Cen MT"/>
              </a:rPr>
              <a:t>v</a:t>
            </a:r>
            <a:r>
              <a:rPr sz="1200" spc="0" dirty="0">
                <a:latin typeface="Tw Cen MT"/>
                <a:cs typeface="Tw Cen MT"/>
              </a:rPr>
              <a:t>er</a:t>
            </a:r>
            <a:r>
              <a:rPr sz="1200" spc="-35" dirty="0">
                <a:latin typeface="Tw Cen MT"/>
                <a:cs typeface="Tw Cen MT"/>
              </a:rPr>
              <a:t> </a:t>
            </a:r>
            <a:r>
              <a:rPr sz="1200" spc="25" dirty="0">
                <a:latin typeface="Tw Cen MT"/>
                <a:cs typeface="Tw Cen MT"/>
              </a:rPr>
              <a:t>p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25" dirty="0">
                <a:latin typeface="Tw Cen MT"/>
                <a:cs typeface="Tw Cen MT"/>
              </a:rPr>
              <a:t>g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-10" dirty="0">
                <a:latin typeface="Tw Cen MT"/>
                <a:cs typeface="Tw Cen MT"/>
              </a:rPr>
              <a:t>m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015879" y="4530106"/>
            <a:ext cx="14732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0" dirty="0">
                <a:latin typeface="Tw Cen MT"/>
                <a:cs typeface="Tw Cen MT"/>
              </a:rPr>
              <a:t>W</a:t>
            </a:r>
            <a:r>
              <a:rPr sz="1200" spc="0" dirty="0">
                <a:latin typeface="Tw Cen MT"/>
                <a:cs typeface="Tw Cen MT"/>
              </a:rPr>
              <a:t>or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0" dirty="0">
                <a:latin typeface="Tw Cen MT"/>
                <a:cs typeface="Tw Cen MT"/>
              </a:rPr>
              <a:t>er</a:t>
            </a:r>
            <a:r>
              <a:rPr sz="1200" spc="65" dirty="0">
                <a:latin typeface="Tw Cen MT"/>
                <a:cs typeface="Tw Cen MT"/>
              </a:rPr>
              <a:t> 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25" dirty="0">
                <a:latin typeface="Tw Cen MT"/>
                <a:cs typeface="Tw Cen MT"/>
              </a:rPr>
              <a:t>d</a:t>
            </a:r>
            <a:r>
              <a:rPr sz="1200" spc="-10" dirty="0">
                <a:latin typeface="Tw Cen MT"/>
                <a:cs typeface="Tw Cen MT"/>
              </a:rPr>
              <a:t>e/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35" dirty="0">
                <a:latin typeface="Tw Cen MT"/>
                <a:cs typeface="Tw Cen MT"/>
              </a:rPr>
              <a:t>i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0" dirty="0">
                <a:latin typeface="Tw Cen MT"/>
                <a:cs typeface="Tw Cen MT"/>
              </a:rPr>
              <a:t>er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015879" y="5608623"/>
            <a:ext cx="14732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0" dirty="0">
                <a:latin typeface="Tw Cen MT"/>
                <a:cs typeface="Tw Cen MT"/>
              </a:rPr>
              <a:t>W</a:t>
            </a:r>
            <a:r>
              <a:rPr sz="1200" spc="0" dirty="0">
                <a:latin typeface="Tw Cen MT"/>
                <a:cs typeface="Tw Cen MT"/>
              </a:rPr>
              <a:t>or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0" dirty="0">
                <a:latin typeface="Tw Cen MT"/>
                <a:cs typeface="Tw Cen MT"/>
              </a:rPr>
              <a:t>er</a:t>
            </a:r>
            <a:r>
              <a:rPr sz="1200" spc="65" dirty="0">
                <a:latin typeface="Tw Cen MT"/>
                <a:cs typeface="Tw Cen MT"/>
              </a:rPr>
              <a:t> 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25" dirty="0">
                <a:latin typeface="Tw Cen MT"/>
                <a:cs typeface="Tw Cen MT"/>
              </a:rPr>
              <a:t>d</a:t>
            </a:r>
            <a:r>
              <a:rPr sz="1200" spc="-10" dirty="0">
                <a:latin typeface="Tw Cen MT"/>
                <a:cs typeface="Tw Cen MT"/>
              </a:rPr>
              <a:t>e/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35" dirty="0">
                <a:latin typeface="Tw Cen MT"/>
                <a:cs typeface="Tw Cen MT"/>
              </a:rPr>
              <a:t>i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0" dirty="0">
                <a:latin typeface="Tw Cen MT"/>
                <a:cs typeface="Tw Cen MT"/>
              </a:rPr>
              <a:t>er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82436" y="5292102"/>
            <a:ext cx="85471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Tw Cen MT"/>
                <a:cs typeface="Tw Cen MT"/>
              </a:rPr>
              <a:t>S</a:t>
            </a:r>
            <a:r>
              <a:rPr sz="1200" spc="25" dirty="0">
                <a:latin typeface="Tw Cen MT"/>
                <a:cs typeface="Tw Cen MT"/>
              </a:rPr>
              <a:t>pa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-25" dirty="0">
                <a:latin typeface="Tw Cen MT"/>
                <a:cs typeface="Tw Cen MT"/>
              </a:rPr>
              <a:t>C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-5" dirty="0">
                <a:latin typeface="Tw Cen MT"/>
                <a:cs typeface="Tw Cen MT"/>
              </a:rPr>
              <a:t>ext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144833" y="4752844"/>
            <a:ext cx="554355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40" dirty="0">
                <a:latin typeface="Tw Cen MT"/>
                <a:cs typeface="Tw Cen MT"/>
              </a:rPr>
              <a:t>E</a:t>
            </a:r>
            <a:r>
              <a:rPr sz="1200" spc="-10" dirty="0">
                <a:latin typeface="Tw Cen MT"/>
                <a:cs typeface="Tw Cen MT"/>
              </a:rPr>
              <a:t>xe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0" dirty="0">
                <a:latin typeface="Tw Cen MT"/>
                <a:cs typeface="Tw Cen MT"/>
              </a:rPr>
              <a:t>o</a:t>
            </a:r>
            <a:r>
              <a:rPr sz="1200" spc="-100" dirty="0">
                <a:latin typeface="Tw Cen MT"/>
                <a:cs typeface="Tw Cen MT"/>
              </a:rPr>
              <a:t>r</a:t>
            </a:r>
            <a:r>
              <a:rPr sz="1200" spc="0" dirty="0">
                <a:latin typeface="Tw Cen MT"/>
                <a:cs typeface="Tw Cen MT"/>
              </a:rPr>
              <a:t>,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144833" y="4943344"/>
            <a:ext cx="435609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35" dirty="0">
                <a:latin typeface="Tw Cen MT"/>
                <a:cs typeface="Tw Cen MT"/>
              </a:rPr>
              <a:t>i</a:t>
            </a:r>
            <a:r>
              <a:rPr sz="1200" spc="0" dirty="0">
                <a:latin typeface="Tw Cen MT"/>
                <a:cs typeface="Tw Cen MT"/>
              </a:rPr>
              <a:t>n</a:t>
            </a:r>
            <a:r>
              <a:rPr sz="1200" spc="-60" dirty="0">
                <a:latin typeface="Tw Cen MT"/>
                <a:cs typeface="Tw Cen MT"/>
              </a:rPr>
              <a:t> </a:t>
            </a:r>
            <a:r>
              <a:rPr sz="1200" spc="30" dirty="0">
                <a:latin typeface="Tw Cen MT"/>
                <a:cs typeface="Tw Cen MT"/>
              </a:rPr>
              <a:t>J</a:t>
            </a:r>
            <a:r>
              <a:rPr sz="1200" spc="-30" dirty="0">
                <a:latin typeface="Tw Cen MT"/>
                <a:cs typeface="Tw Cen MT"/>
              </a:rPr>
              <a:t>V</a:t>
            </a:r>
            <a:r>
              <a:rPr sz="1200" spc="-10" dirty="0">
                <a:latin typeface="Tw Cen MT"/>
                <a:cs typeface="Tw Cen MT"/>
              </a:rPr>
              <a:t>M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144832" y="5823682"/>
            <a:ext cx="554355" cy="396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1200" spc="-40" dirty="0">
                <a:latin typeface="Tw Cen MT"/>
                <a:cs typeface="Tw Cen MT"/>
              </a:rPr>
              <a:t>E</a:t>
            </a:r>
            <a:r>
              <a:rPr sz="1200" spc="-10" dirty="0">
                <a:latin typeface="Tw Cen MT"/>
                <a:cs typeface="Tw Cen MT"/>
              </a:rPr>
              <a:t>xe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0" dirty="0">
                <a:latin typeface="Tw Cen MT"/>
                <a:cs typeface="Tw Cen MT"/>
              </a:rPr>
              <a:t>o</a:t>
            </a:r>
            <a:r>
              <a:rPr sz="1200" spc="-100" dirty="0">
                <a:latin typeface="Tw Cen MT"/>
                <a:cs typeface="Tw Cen MT"/>
              </a:rPr>
              <a:t>r</a:t>
            </a:r>
            <a:r>
              <a:rPr sz="1200" spc="0" dirty="0">
                <a:latin typeface="Tw Cen MT"/>
                <a:cs typeface="Tw Cen MT"/>
              </a:rPr>
              <a:t>, </a:t>
            </a:r>
            <a:r>
              <a:rPr sz="1200" spc="35" dirty="0">
                <a:latin typeface="Tw Cen MT"/>
                <a:cs typeface="Tw Cen MT"/>
              </a:rPr>
              <a:t>i</a:t>
            </a:r>
            <a:r>
              <a:rPr sz="1200" spc="0" dirty="0">
                <a:latin typeface="Tw Cen MT"/>
                <a:cs typeface="Tw Cen MT"/>
              </a:rPr>
              <a:t>n</a:t>
            </a:r>
            <a:r>
              <a:rPr sz="1200" spc="-60" dirty="0">
                <a:latin typeface="Tw Cen MT"/>
                <a:cs typeface="Tw Cen MT"/>
              </a:rPr>
              <a:t> </a:t>
            </a:r>
            <a:r>
              <a:rPr sz="1200" spc="30" dirty="0">
                <a:latin typeface="Tw Cen MT"/>
                <a:cs typeface="Tw Cen MT"/>
              </a:rPr>
              <a:t>J</a:t>
            </a:r>
            <a:r>
              <a:rPr sz="1200" spc="-30" dirty="0">
                <a:latin typeface="Tw Cen MT"/>
                <a:cs typeface="Tw Cen MT"/>
              </a:rPr>
              <a:t>V</a:t>
            </a:r>
            <a:r>
              <a:rPr sz="1200" spc="-10" dirty="0">
                <a:latin typeface="Tw Cen MT"/>
                <a:cs typeface="Tw Cen MT"/>
              </a:rPr>
              <a:t>M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102850" y="52387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102850" y="52387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4050" y="52514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814050" y="52514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88650" y="5873750"/>
            <a:ext cx="660400" cy="292100"/>
          </a:xfrm>
          <a:custGeom>
            <a:avLst/>
            <a:gdLst/>
            <a:ahLst/>
            <a:cxnLst/>
            <a:rect l="l" t="t" r="r" b="b"/>
            <a:pathLst>
              <a:path w="660400" h="292100">
                <a:moveTo>
                  <a:pt x="0" y="0"/>
                </a:moveTo>
                <a:lnTo>
                  <a:pt x="660400" y="0"/>
                </a:lnTo>
                <a:lnTo>
                  <a:pt x="6604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788650" y="5873750"/>
            <a:ext cx="660400" cy="292100"/>
          </a:xfrm>
          <a:custGeom>
            <a:avLst/>
            <a:gdLst/>
            <a:ahLst/>
            <a:cxnLst/>
            <a:rect l="l" t="t" r="r" b="b"/>
            <a:pathLst>
              <a:path w="660400" h="292100">
                <a:moveTo>
                  <a:pt x="0" y="0"/>
                </a:moveTo>
                <a:lnTo>
                  <a:pt x="660400" y="0"/>
                </a:lnTo>
                <a:lnTo>
                  <a:pt x="6604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140950" y="6369050"/>
            <a:ext cx="660400" cy="292100"/>
          </a:xfrm>
          <a:custGeom>
            <a:avLst/>
            <a:gdLst/>
            <a:ahLst/>
            <a:cxnLst/>
            <a:rect l="l" t="t" r="r" b="b"/>
            <a:pathLst>
              <a:path w="660400" h="292100">
                <a:moveTo>
                  <a:pt x="0" y="0"/>
                </a:moveTo>
                <a:lnTo>
                  <a:pt x="660400" y="0"/>
                </a:lnTo>
                <a:lnTo>
                  <a:pt x="6604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140950" y="6369050"/>
            <a:ext cx="660400" cy="292100"/>
          </a:xfrm>
          <a:custGeom>
            <a:avLst/>
            <a:gdLst/>
            <a:ahLst/>
            <a:cxnLst/>
            <a:rect l="l" t="t" r="r" b="b"/>
            <a:pathLst>
              <a:path w="660400" h="292100">
                <a:moveTo>
                  <a:pt x="0" y="0"/>
                </a:moveTo>
                <a:lnTo>
                  <a:pt x="660400" y="0"/>
                </a:lnTo>
                <a:lnTo>
                  <a:pt x="6604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839450" y="63690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839450" y="6369050"/>
            <a:ext cx="673100" cy="292100"/>
          </a:xfrm>
          <a:custGeom>
            <a:avLst/>
            <a:gdLst/>
            <a:ahLst/>
            <a:cxnLst/>
            <a:rect l="l" t="t" r="r" b="b"/>
            <a:pathLst>
              <a:path w="673100" h="292100">
                <a:moveTo>
                  <a:pt x="0" y="0"/>
                </a:moveTo>
                <a:lnTo>
                  <a:pt x="673100" y="0"/>
                </a:lnTo>
                <a:lnTo>
                  <a:pt x="6731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0939650" y="4846515"/>
            <a:ext cx="4064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35" dirty="0">
                <a:latin typeface="Tw Cen MT"/>
                <a:cs typeface="Tw Cen MT"/>
              </a:rPr>
              <a:t>C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40" dirty="0">
                <a:latin typeface="Tw Cen MT"/>
                <a:cs typeface="Tw Cen MT"/>
              </a:rPr>
              <a:t>h</a:t>
            </a:r>
            <a:r>
              <a:rPr sz="1200" spc="0" dirty="0">
                <a:latin typeface="Tw Cen MT"/>
                <a:cs typeface="Tw Cen MT"/>
              </a:rPr>
              <a:t>e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904480" y="5912720"/>
            <a:ext cx="4064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35" dirty="0">
                <a:latin typeface="Tw Cen MT"/>
                <a:cs typeface="Tw Cen MT"/>
              </a:rPr>
              <a:t>C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40" dirty="0">
                <a:latin typeface="Tw Cen MT"/>
                <a:cs typeface="Tw Cen MT"/>
              </a:rPr>
              <a:t>h</a:t>
            </a:r>
            <a:r>
              <a:rPr sz="1200" spc="0" dirty="0">
                <a:latin typeface="Tw Cen MT"/>
                <a:cs typeface="Tw Cen MT"/>
              </a:rPr>
              <a:t>e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283158" y="5291992"/>
            <a:ext cx="108585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04215" algn="l"/>
              </a:tabLst>
            </a:pPr>
            <a:r>
              <a:rPr sz="1800" spc="-15" baseline="4629" dirty="0">
                <a:latin typeface="Tw Cen MT"/>
                <a:cs typeface="Tw Cen MT"/>
              </a:rPr>
              <a:t>S</a:t>
            </a:r>
            <a:r>
              <a:rPr sz="1800" spc="-60" baseline="4629" dirty="0">
                <a:latin typeface="Tw Cen MT"/>
                <a:cs typeface="Tw Cen MT"/>
              </a:rPr>
              <a:t>u</a:t>
            </a:r>
            <a:r>
              <a:rPr sz="1800" spc="37" baseline="4629" dirty="0">
                <a:latin typeface="Tw Cen MT"/>
                <a:cs typeface="Tw Cen MT"/>
              </a:rPr>
              <a:t>bp</a:t>
            </a:r>
            <a:r>
              <a:rPr sz="1800" spc="0" baseline="4629" dirty="0">
                <a:latin typeface="Tw Cen MT"/>
                <a:cs typeface="Tw Cen MT"/>
              </a:rPr>
              <a:t>r	</a:t>
            </a:r>
            <a:r>
              <a:rPr sz="1200" spc="-10" dirty="0">
                <a:latin typeface="Tw Cen MT"/>
                <a:cs typeface="Tw Cen MT"/>
              </a:rPr>
              <a:t>S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25" dirty="0">
                <a:latin typeface="Tw Cen MT"/>
                <a:cs typeface="Tw Cen MT"/>
              </a:rPr>
              <a:t>bp</a:t>
            </a:r>
            <a:r>
              <a:rPr sz="1200" spc="0" dirty="0">
                <a:latin typeface="Tw Cen MT"/>
                <a:cs typeface="Tw Cen MT"/>
              </a:rPr>
              <a:t>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998265" y="6393954"/>
            <a:ext cx="3937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Tw Cen MT"/>
                <a:cs typeface="Tw Cen MT"/>
              </a:rPr>
              <a:t>S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25" dirty="0">
                <a:latin typeface="Tw Cen MT"/>
                <a:cs typeface="Tw Cen MT"/>
              </a:rPr>
              <a:t>bp</a:t>
            </a:r>
            <a:r>
              <a:rPr sz="1200" spc="0" dirty="0">
                <a:latin typeface="Tw Cen MT"/>
                <a:cs typeface="Tw Cen MT"/>
              </a:rPr>
              <a:t>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283163" y="6382232"/>
            <a:ext cx="39370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Tw Cen MT"/>
                <a:cs typeface="Tw Cen MT"/>
              </a:rPr>
              <a:t>S</a:t>
            </a:r>
            <a:r>
              <a:rPr sz="1200" spc="-40" dirty="0">
                <a:latin typeface="Tw Cen MT"/>
                <a:cs typeface="Tw Cen MT"/>
              </a:rPr>
              <a:t>u</a:t>
            </a:r>
            <a:r>
              <a:rPr sz="1200" spc="25" dirty="0">
                <a:latin typeface="Tw Cen MT"/>
                <a:cs typeface="Tw Cen MT"/>
              </a:rPr>
              <a:t>bp</a:t>
            </a:r>
            <a:r>
              <a:rPr sz="1200" spc="0" dirty="0">
                <a:latin typeface="Tw Cen MT"/>
                <a:cs typeface="Tw Cen MT"/>
              </a:rPr>
              <a:t>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556750" y="5022850"/>
            <a:ext cx="450223" cy="303207"/>
          </a:xfrm>
          <a:custGeom>
            <a:avLst/>
            <a:gdLst/>
            <a:ahLst/>
            <a:cxnLst/>
            <a:rect l="l" t="t" r="r" b="b"/>
            <a:pathLst>
              <a:path w="450223" h="303207">
                <a:moveTo>
                  <a:pt x="41920" y="229040"/>
                </a:moveTo>
                <a:lnTo>
                  <a:pt x="0" y="303207"/>
                </a:lnTo>
                <a:lnTo>
                  <a:pt x="84485" y="292244"/>
                </a:lnTo>
                <a:lnTo>
                  <a:pt x="66749" y="265910"/>
                </a:lnTo>
                <a:lnTo>
                  <a:pt x="82392" y="255375"/>
                </a:lnTo>
                <a:lnTo>
                  <a:pt x="59655" y="255375"/>
                </a:lnTo>
                <a:lnTo>
                  <a:pt x="41920" y="229040"/>
                </a:lnTo>
                <a:close/>
              </a:path>
              <a:path w="450223" h="303207">
                <a:moveTo>
                  <a:pt x="450223" y="0"/>
                </a:moveTo>
                <a:lnTo>
                  <a:pt x="365738" y="10962"/>
                </a:lnTo>
                <a:lnTo>
                  <a:pt x="383473" y="37297"/>
                </a:lnTo>
                <a:lnTo>
                  <a:pt x="59655" y="255375"/>
                </a:lnTo>
                <a:lnTo>
                  <a:pt x="82392" y="255375"/>
                </a:lnTo>
                <a:lnTo>
                  <a:pt x="390568" y="47832"/>
                </a:lnTo>
                <a:lnTo>
                  <a:pt x="423187" y="47832"/>
                </a:lnTo>
                <a:lnTo>
                  <a:pt x="450223" y="0"/>
                </a:lnTo>
                <a:close/>
              </a:path>
              <a:path w="450223" h="303207">
                <a:moveTo>
                  <a:pt x="423187" y="47832"/>
                </a:moveTo>
                <a:lnTo>
                  <a:pt x="390568" y="47832"/>
                </a:lnTo>
                <a:lnTo>
                  <a:pt x="408302" y="74166"/>
                </a:lnTo>
                <a:lnTo>
                  <a:pt x="423187" y="47832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69450" y="5607050"/>
            <a:ext cx="389481" cy="403723"/>
          </a:xfrm>
          <a:custGeom>
            <a:avLst/>
            <a:gdLst/>
            <a:ahLst/>
            <a:cxnLst/>
            <a:rect l="l" t="t" r="r" b="b"/>
            <a:pathLst>
              <a:path w="389481" h="403723">
                <a:moveTo>
                  <a:pt x="65981" y="59249"/>
                </a:moveTo>
                <a:lnTo>
                  <a:pt x="48336" y="59249"/>
                </a:lnTo>
                <a:lnTo>
                  <a:pt x="332005" y="353292"/>
                </a:lnTo>
                <a:lnTo>
                  <a:pt x="309156" y="375336"/>
                </a:lnTo>
                <a:lnTo>
                  <a:pt x="389481" y="403723"/>
                </a:lnTo>
                <a:lnTo>
                  <a:pt x="370906" y="344475"/>
                </a:lnTo>
                <a:lnTo>
                  <a:pt x="341146" y="344475"/>
                </a:lnTo>
                <a:lnTo>
                  <a:pt x="65981" y="59249"/>
                </a:lnTo>
                <a:close/>
              </a:path>
              <a:path w="389481" h="403723">
                <a:moveTo>
                  <a:pt x="363995" y="322431"/>
                </a:moveTo>
                <a:lnTo>
                  <a:pt x="341146" y="344475"/>
                </a:lnTo>
                <a:lnTo>
                  <a:pt x="370906" y="344475"/>
                </a:lnTo>
                <a:lnTo>
                  <a:pt x="363995" y="322431"/>
                </a:lnTo>
                <a:close/>
              </a:path>
              <a:path w="389481" h="403723">
                <a:moveTo>
                  <a:pt x="0" y="0"/>
                </a:moveTo>
                <a:lnTo>
                  <a:pt x="25485" y="81292"/>
                </a:lnTo>
                <a:lnTo>
                  <a:pt x="48336" y="59249"/>
                </a:lnTo>
                <a:lnTo>
                  <a:pt x="65981" y="59249"/>
                </a:lnTo>
                <a:lnTo>
                  <a:pt x="57475" y="50431"/>
                </a:lnTo>
                <a:lnTo>
                  <a:pt x="80324" y="28387"/>
                </a:lnTo>
                <a:lnTo>
                  <a:pt x="0" y="0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10350" y="5759450"/>
            <a:ext cx="1219200" cy="723900"/>
          </a:xfrm>
          <a:custGeom>
            <a:avLst/>
            <a:gdLst/>
            <a:ahLst/>
            <a:cxnLst/>
            <a:rect l="l" t="t" r="r" b="b"/>
            <a:pathLst>
              <a:path w="1219200" h="723900">
                <a:moveTo>
                  <a:pt x="0" y="0"/>
                </a:moveTo>
                <a:lnTo>
                  <a:pt x="1219200" y="0"/>
                </a:lnTo>
                <a:lnTo>
                  <a:pt x="1219200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10350" y="5759450"/>
            <a:ext cx="1219200" cy="723900"/>
          </a:xfrm>
          <a:custGeom>
            <a:avLst/>
            <a:gdLst/>
            <a:ahLst/>
            <a:cxnLst/>
            <a:rect l="l" t="t" r="r" b="b"/>
            <a:pathLst>
              <a:path w="1219200" h="723900">
                <a:moveTo>
                  <a:pt x="0" y="0"/>
                </a:moveTo>
                <a:lnTo>
                  <a:pt x="1219200" y="0"/>
                </a:lnTo>
                <a:lnTo>
                  <a:pt x="1219200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99250" y="5911850"/>
            <a:ext cx="939800" cy="508000"/>
          </a:xfrm>
          <a:custGeom>
            <a:avLst/>
            <a:gdLst/>
            <a:ahLst/>
            <a:cxnLst/>
            <a:rect l="l" t="t" r="r" b="b"/>
            <a:pathLst>
              <a:path w="939800" h="508000">
                <a:moveTo>
                  <a:pt x="0" y="0"/>
                </a:moveTo>
                <a:lnTo>
                  <a:pt x="939800" y="0"/>
                </a:lnTo>
                <a:lnTo>
                  <a:pt x="939800" y="508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rgbClr val="CE66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99250" y="5911850"/>
            <a:ext cx="939800" cy="508000"/>
          </a:xfrm>
          <a:custGeom>
            <a:avLst/>
            <a:gdLst/>
            <a:ahLst/>
            <a:cxnLst/>
            <a:rect l="l" t="t" r="r" b="b"/>
            <a:pathLst>
              <a:path w="939800" h="508000">
                <a:moveTo>
                  <a:pt x="0" y="0"/>
                </a:moveTo>
                <a:lnTo>
                  <a:pt x="939800" y="0"/>
                </a:lnTo>
                <a:lnTo>
                  <a:pt x="939800" y="508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077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721694" y="6089267"/>
            <a:ext cx="85471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Tw Cen MT"/>
                <a:cs typeface="Tw Cen MT"/>
              </a:rPr>
              <a:t>S</a:t>
            </a:r>
            <a:r>
              <a:rPr sz="1200" spc="25" dirty="0">
                <a:latin typeface="Tw Cen MT"/>
                <a:cs typeface="Tw Cen MT"/>
              </a:rPr>
              <a:t>pa</a:t>
            </a:r>
            <a:r>
              <a:rPr sz="1200" spc="0" dirty="0">
                <a:latin typeface="Tw Cen MT"/>
                <a:cs typeface="Tw Cen MT"/>
              </a:rPr>
              <a:t>r</a:t>
            </a:r>
            <a:r>
              <a:rPr sz="1200" spc="-40" dirty="0">
                <a:latin typeface="Tw Cen MT"/>
                <a:cs typeface="Tw Cen MT"/>
              </a:rPr>
              <a:t>k</a:t>
            </a:r>
            <a:r>
              <a:rPr sz="1200" spc="-25" dirty="0">
                <a:latin typeface="Tw Cen MT"/>
                <a:cs typeface="Tw Cen MT"/>
              </a:rPr>
              <a:t>C</a:t>
            </a:r>
            <a:r>
              <a:rPr sz="1200" spc="-10" dirty="0">
                <a:latin typeface="Tw Cen MT"/>
                <a:cs typeface="Tw Cen MT"/>
              </a:rPr>
              <a:t>o</a:t>
            </a:r>
            <a:r>
              <a:rPr sz="1200" spc="-40" dirty="0">
                <a:latin typeface="Tw Cen MT"/>
                <a:cs typeface="Tw Cen MT"/>
              </a:rPr>
              <a:t>n</a:t>
            </a:r>
            <a:r>
              <a:rPr sz="1200" spc="-35" dirty="0">
                <a:latin typeface="Tw Cen MT"/>
                <a:cs typeface="Tw Cen MT"/>
              </a:rPr>
              <a:t>t</a:t>
            </a:r>
            <a:r>
              <a:rPr sz="1200" spc="-5" dirty="0">
                <a:latin typeface="Tw Cen MT"/>
                <a:cs typeface="Tw Cen MT"/>
              </a:rPr>
              <a:t>ext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592742" y="5725855"/>
            <a:ext cx="1184910" cy="19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Tw Cen MT"/>
                <a:cs typeface="Tw Cen MT"/>
              </a:rPr>
              <a:t>Py</a:t>
            </a:r>
            <a:r>
              <a:rPr sz="1200" spc="25" dirty="0">
                <a:latin typeface="Tw Cen MT"/>
                <a:cs typeface="Tw Cen MT"/>
              </a:rPr>
              <a:t>4</a:t>
            </a:r>
            <a:r>
              <a:rPr sz="1200" spc="-5" dirty="0">
                <a:latin typeface="Tw Cen MT"/>
                <a:cs typeface="Tw Cen MT"/>
              </a:rPr>
              <a:t>J</a:t>
            </a:r>
            <a:r>
              <a:rPr sz="1200" spc="5" dirty="0">
                <a:latin typeface="Tw Cen MT"/>
                <a:cs typeface="Tw Cen MT"/>
              </a:rPr>
              <a:t> </a:t>
            </a:r>
            <a:r>
              <a:rPr sz="1200" spc="35" dirty="0">
                <a:latin typeface="Tw Cen MT"/>
                <a:cs typeface="Tw Cen MT"/>
              </a:rPr>
              <a:t>l</a:t>
            </a:r>
            <a:r>
              <a:rPr sz="1200" spc="25" dirty="0">
                <a:latin typeface="Tw Cen MT"/>
                <a:cs typeface="Tw Cen MT"/>
              </a:rPr>
              <a:t>a</a:t>
            </a:r>
            <a:r>
              <a:rPr sz="1200" spc="-40" dirty="0">
                <a:latin typeface="Tw Cen MT"/>
                <a:cs typeface="Tw Cen MT"/>
              </a:rPr>
              <a:t>un</a:t>
            </a:r>
            <a:r>
              <a:rPr sz="1200" spc="30" dirty="0">
                <a:latin typeface="Tw Cen MT"/>
                <a:cs typeface="Tw Cen MT"/>
              </a:rPr>
              <a:t>c</a:t>
            </a:r>
            <a:r>
              <a:rPr sz="1200" spc="-40" dirty="0">
                <a:latin typeface="Tw Cen MT"/>
                <a:cs typeface="Tw Cen MT"/>
              </a:rPr>
              <a:t>h</a:t>
            </a:r>
            <a:r>
              <a:rPr sz="1200" spc="0" dirty="0">
                <a:latin typeface="Tw Cen MT"/>
                <a:cs typeface="Tw Cen MT"/>
              </a:rPr>
              <a:t>es</a:t>
            </a:r>
            <a:r>
              <a:rPr sz="1200" spc="-35" dirty="0">
                <a:latin typeface="Tw Cen MT"/>
                <a:cs typeface="Tw Cen MT"/>
              </a:rPr>
              <a:t> </a:t>
            </a:r>
            <a:r>
              <a:rPr sz="1200" spc="30" dirty="0">
                <a:latin typeface="Tw Cen MT"/>
                <a:cs typeface="Tw Cen MT"/>
              </a:rPr>
              <a:t>J</a:t>
            </a:r>
            <a:r>
              <a:rPr sz="1200" spc="-25" dirty="0">
                <a:latin typeface="Tw Cen MT"/>
                <a:cs typeface="Tw Cen MT"/>
              </a:rPr>
              <a:t>V</a:t>
            </a:r>
            <a:r>
              <a:rPr sz="1200" spc="-10" dirty="0">
                <a:latin typeface="Tw Cen MT"/>
                <a:cs typeface="Tw Cen MT"/>
              </a:rPr>
              <a:t>M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242050" y="5734050"/>
            <a:ext cx="317347" cy="268733"/>
          </a:xfrm>
          <a:custGeom>
            <a:avLst/>
            <a:gdLst/>
            <a:ahLst/>
            <a:cxnLst/>
            <a:rect l="l" t="t" r="r" b="b"/>
            <a:pathLst>
              <a:path w="317347" h="268733">
                <a:moveTo>
                  <a:pt x="73699" y="54088"/>
                </a:moveTo>
                <a:lnTo>
                  <a:pt x="54047" y="54088"/>
                </a:lnTo>
                <a:lnTo>
                  <a:pt x="255093" y="224335"/>
                </a:lnTo>
                <a:lnTo>
                  <a:pt x="234575" y="248565"/>
                </a:lnTo>
                <a:lnTo>
                  <a:pt x="317347" y="268733"/>
                </a:lnTo>
                <a:lnTo>
                  <a:pt x="294191" y="214644"/>
                </a:lnTo>
                <a:lnTo>
                  <a:pt x="263300" y="214644"/>
                </a:lnTo>
                <a:lnTo>
                  <a:pt x="73699" y="54088"/>
                </a:lnTo>
                <a:close/>
              </a:path>
              <a:path w="317347" h="268733">
                <a:moveTo>
                  <a:pt x="283818" y="190414"/>
                </a:moveTo>
                <a:lnTo>
                  <a:pt x="263300" y="214644"/>
                </a:lnTo>
                <a:lnTo>
                  <a:pt x="294191" y="214644"/>
                </a:lnTo>
                <a:lnTo>
                  <a:pt x="283818" y="190414"/>
                </a:lnTo>
                <a:close/>
              </a:path>
              <a:path w="317347" h="268733">
                <a:moveTo>
                  <a:pt x="0" y="0"/>
                </a:moveTo>
                <a:lnTo>
                  <a:pt x="33529" y="78318"/>
                </a:lnTo>
                <a:lnTo>
                  <a:pt x="54047" y="54088"/>
                </a:lnTo>
                <a:lnTo>
                  <a:pt x="73699" y="54088"/>
                </a:lnTo>
                <a:lnTo>
                  <a:pt x="62254" y="44397"/>
                </a:lnTo>
                <a:lnTo>
                  <a:pt x="82772" y="20167"/>
                </a:lnTo>
                <a:lnTo>
                  <a:pt x="0" y="0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93050" y="5435558"/>
            <a:ext cx="483471" cy="102942"/>
          </a:xfrm>
          <a:custGeom>
            <a:avLst/>
            <a:gdLst/>
            <a:ahLst/>
            <a:cxnLst/>
            <a:rect l="l" t="t" r="r" b="b"/>
            <a:pathLst>
              <a:path w="483471" h="102942">
                <a:moveTo>
                  <a:pt x="72857" y="26993"/>
                </a:moveTo>
                <a:lnTo>
                  <a:pt x="0" y="71150"/>
                </a:lnTo>
                <a:lnTo>
                  <a:pt x="79039" y="102942"/>
                </a:lnTo>
                <a:lnTo>
                  <a:pt x="76464" y="71296"/>
                </a:lnTo>
                <a:lnTo>
                  <a:pt x="231954" y="58638"/>
                </a:lnTo>
                <a:lnTo>
                  <a:pt x="75432" y="58638"/>
                </a:lnTo>
                <a:lnTo>
                  <a:pt x="72857" y="26993"/>
                </a:lnTo>
                <a:close/>
              </a:path>
              <a:path w="483471" h="102942">
                <a:moveTo>
                  <a:pt x="462826" y="44303"/>
                </a:moveTo>
                <a:lnTo>
                  <a:pt x="408038" y="44303"/>
                </a:lnTo>
                <a:lnTo>
                  <a:pt x="410613" y="75948"/>
                </a:lnTo>
                <a:lnTo>
                  <a:pt x="462826" y="44303"/>
                </a:lnTo>
                <a:close/>
              </a:path>
              <a:path w="483471" h="102942">
                <a:moveTo>
                  <a:pt x="404431" y="0"/>
                </a:moveTo>
                <a:lnTo>
                  <a:pt x="407007" y="31645"/>
                </a:lnTo>
                <a:lnTo>
                  <a:pt x="75432" y="58638"/>
                </a:lnTo>
                <a:lnTo>
                  <a:pt x="231954" y="58638"/>
                </a:lnTo>
                <a:lnTo>
                  <a:pt x="408038" y="44303"/>
                </a:lnTo>
                <a:lnTo>
                  <a:pt x="462826" y="44303"/>
                </a:lnTo>
                <a:lnTo>
                  <a:pt x="483471" y="31791"/>
                </a:lnTo>
                <a:lnTo>
                  <a:pt x="404431" y="0"/>
                </a:lnTo>
                <a:close/>
              </a:path>
            </a:pathLst>
          </a:custGeom>
          <a:solidFill>
            <a:srgbClr val="2381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229850" y="5048250"/>
            <a:ext cx="198466" cy="320276"/>
          </a:xfrm>
          <a:custGeom>
            <a:avLst/>
            <a:gdLst/>
            <a:ahLst/>
            <a:cxnLst/>
            <a:rect l="l" t="t" r="r" b="b"/>
            <a:pathLst>
              <a:path w="198466" h="320276">
                <a:moveTo>
                  <a:pt x="198466" y="320276"/>
                </a:moveTo>
                <a:lnTo>
                  <a:pt x="0" y="0"/>
                </a:lnTo>
              </a:path>
            </a:pathLst>
          </a:custGeom>
          <a:ln w="12700">
            <a:solidFill>
              <a:srgbClr val="2381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814050" y="5073650"/>
            <a:ext cx="198466" cy="320276"/>
          </a:xfrm>
          <a:custGeom>
            <a:avLst/>
            <a:gdLst/>
            <a:ahLst/>
            <a:cxnLst/>
            <a:rect l="l" t="t" r="r" b="b"/>
            <a:pathLst>
              <a:path w="198466" h="320276">
                <a:moveTo>
                  <a:pt x="198466" y="320276"/>
                </a:moveTo>
                <a:lnTo>
                  <a:pt x="0" y="0"/>
                </a:lnTo>
              </a:path>
            </a:pathLst>
          </a:custGeom>
          <a:ln w="12700">
            <a:solidFill>
              <a:srgbClr val="2381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1086711" y="5085660"/>
            <a:ext cx="402590" cy="22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w Cen MT"/>
                <a:cs typeface="Tw Cen MT"/>
              </a:rPr>
              <a:t>P</a:t>
            </a:r>
            <a:r>
              <a:rPr sz="1400" spc="-10" dirty="0">
                <a:latin typeface="Tw Cen MT"/>
                <a:cs typeface="Tw Cen MT"/>
              </a:rPr>
              <a:t>i</a:t>
            </a:r>
            <a:r>
              <a:rPr sz="1400" spc="15" dirty="0">
                <a:latin typeface="Tw Cen MT"/>
                <a:cs typeface="Tw Cen MT"/>
              </a:rPr>
              <a:t>p</a:t>
            </a:r>
            <a:r>
              <a:rPr sz="1400" spc="0" dirty="0">
                <a:latin typeface="Tw Cen MT"/>
                <a:cs typeface="Tw Cen MT"/>
              </a:rPr>
              <a:t>es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318750" y="6165850"/>
            <a:ext cx="198466" cy="320276"/>
          </a:xfrm>
          <a:custGeom>
            <a:avLst/>
            <a:gdLst/>
            <a:ahLst/>
            <a:cxnLst/>
            <a:rect l="l" t="t" r="r" b="b"/>
            <a:pathLst>
              <a:path w="198466" h="320276">
                <a:moveTo>
                  <a:pt x="198466" y="320276"/>
                </a:moveTo>
                <a:lnTo>
                  <a:pt x="0" y="0"/>
                </a:lnTo>
              </a:path>
            </a:pathLst>
          </a:custGeom>
          <a:ln w="12700">
            <a:solidFill>
              <a:srgbClr val="2381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890250" y="6191250"/>
            <a:ext cx="198466" cy="320275"/>
          </a:xfrm>
          <a:custGeom>
            <a:avLst/>
            <a:gdLst/>
            <a:ahLst/>
            <a:cxnLst/>
            <a:rect l="l" t="t" r="r" b="b"/>
            <a:pathLst>
              <a:path w="198466" h="320275">
                <a:moveTo>
                  <a:pt x="198466" y="320275"/>
                </a:moveTo>
                <a:lnTo>
                  <a:pt x="0" y="0"/>
                </a:lnTo>
              </a:path>
            </a:pathLst>
          </a:custGeom>
          <a:ln w="12700">
            <a:solidFill>
              <a:srgbClr val="2381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1168774" y="6199349"/>
            <a:ext cx="402590" cy="22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w Cen MT"/>
                <a:cs typeface="Tw Cen MT"/>
              </a:rPr>
              <a:t>P</a:t>
            </a:r>
            <a:r>
              <a:rPr sz="1400" spc="-10" dirty="0">
                <a:latin typeface="Tw Cen MT"/>
                <a:cs typeface="Tw Cen MT"/>
              </a:rPr>
              <a:t>i</a:t>
            </a:r>
            <a:r>
              <a:rPr sz="1400" spc="15" dirty="0">
                <a:latin typeface="Tw Cen MT"/>
                <a:cs typeface="Tw Cen MT"/>
              </a:rPr>
              <a:t>p</a:t>
            </a:r>
            <a:r>
              <a:rPr sz="1400" spc="0" dirty="0">
                <a:latin typeface="Tw Cen MT"/>
                <a:cs typeface="Tw Cen MT"/>
              </a:rPr>
              <a:t>es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0462" y="6315802"/>
            <a:ext cx="1106170" cy="22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07EC6"/>
                </a:solidFill>
                <a:latin typeface="Tw Cen MT"/>
                <a:cs typeface="Tw Cen MT"/>
              </a:rPr>
              <a:t>See</a:t>
            </a:r>
            <a:r>
              <a:rPr sz="1400" spc="10" dirty="0">
                <a:solidFill>
                  <a:srgbClr val="107EC6"/>
                </a:solidFill>
                <a:latin typeface="Tw Cen MT"/>
                <a:cs typeface="Tw Cen MT"/>
              </a:rPr>
              <a:t> </a:t>
            </a:r>
            <a:r>
              <a:rPr sz="1400" spc="-45" dirty="0">
                <a:solidFill>
                  <a:srgbClr val="107EC6"/>
                </a:solidFill>
                <a:latin typeface="Tw Cen MT"/>
                <a:cs typeface="Tw Cen MT"/>
              </a:rPr>
              <a:t>m</a:t>
            </a:r>
            <a:r>
              <a:rPr sz="1400" spc="0" dirty="0">
                <a:solidFill>
                  <a:srgbClr val="107EC6"/>
                </a:solidFill>
                <a:latin typeface="Tw Cen MT"/>
                <a:cs typeface="Tw Cen MT"/>
              </a:rPr>
              <a:t>o</a:t>
            </a:r>
            <a:r>
              <a:rPr sz="1400" spc="30" dirty="0">
                <a:solidFill>
                  <a:srgbClr val="107EC6"/>
                </a:solidFill>
                <a:latin typeface="Tw Cen MT"/>
                <a:cs typeface="Tw Cen MT"/>
              </a:rPr>
              <a:t>r</a:t>
            </a:r>
            <a:r>
              <a:rPr sz="1400" spc="0" dirty="0">
                <a:solidFill>
                  <a:srgbClr val="107EC6"/>
                </a:solidFill>
                <a:latin typeface="Tw Cen MT"/>
                <a:cs typeface="Tw Cen MT"/>
              </a:rPr>
              <a:t>e</a:t>
            </a:r>
            <a:r>
              <a:rPr sz="1400" spc="10" dirty="0">
                <a:solidFill>
                  <a:srgbClr val="107EC6"/>
                </a:solidFill>
                <a:latin typeface="Tw Cen MT"/>
                <a:cs typeface="Tw Cen MT"/>
              </a:rPr>
              <a:t> </a:t>
            </a:r>
            <a:r>
              <a:rPr sz="1400" spc="-25" dirty="0">
                <a:solidFill>
                  <a:srgbClr val="107EC6"/>
                </a:solidFill>
                <a:latin typeface="Tw Cen MT"/>
                <a:cs typeface="Tw Cen MT"/>
              </a:rPr>
              <a:t>h</a:t>
            </a:r>
            <a:r>
              <a:rPr sz="1400" spc="0" dirty="0">
                <a:solidFill>
                  <a:srgbClr val="107EC6"/>
                </a:solidFill>
                <a:latin typeface="Tw Cen MT"/>
                <a:cs typeface="Tw Cen MT"/>
              </a:rPr>
              <a:t>e</a:t>
            </a:r>
            <a:r>
              <a:rPr sz="1400" spc="30" dirty="0">
                <a:solidFill>
                  <a:srgbClr val="107EC6"/>
                </a:solidFill>
                <a:latin typeface="Tw Cen MT"/>
                <a:cs typeface="Tw Cen MT"/>
              </a:rPr>
              <a:t>r</a:t>
            </a:r>
            <a:r>
              <a:rPr sz="1400" spc="0" dirty="0">
                <a:solidFill>
                  <a:srgbClr val="107EC6"/>
                </a:solidFill>
                <a:latin typeface="Tw Cen MT"/>
                <a:cs typeface="Tw Cen MT"/>
              </a:rPr>
              <a:t>e: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0462" y="6531702"/>
            <a:ext cx="5177790" cy="22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107EC6"/>
                </a:solidFill>
                <a:latin typeface="Tw Cen MT"/>
                <a:cs typeface="Tw Cen MT"/>
              </a:rPr>
              <a:t>h</a:t>
            </a:r>
            <a:r>
              <a:rPr sz="1400" spc="15" dirty="0">
                <a:solidFill>
                  <a:srgbClr val="107EC6"/>
                </a:solidFill>
                <a:latin typeface="Tw Cen MT"/>
                <a:cs typeface="Tw Cen MT"/>
              </a:rPr>
              <a:t>ttp</a:t>
            </a:r>
            <a:r>
              <a:rPr sz="1400" spc="30" dirty="0">
                <a:solidFill>
                  <a:srgbClr val="107EC6"/>
                </a:solidFill>
                <a:latin typeface="Tw Cen MT"/>
                <a:cs typeface="Tw Cen MT"/>
              </a:rPr>
              <a:t>s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:</a:t>
            </a:r>
            <a:r>
              <a:rPr sz="1400" spc="0" dirty="0">
                <a:solidFill>
                  <a:srgbClr val="107EC6"/>
                </a:solidFill>
                <a:latin typeface="Tw Cen MT"/>
                <a:cs typeface="Tw Cen MT"/>
              </a:rPr>
              <a:t>//</a:t>
            </a:r>
            <a:r>
              <a:rPr sz="1400" spc="-50" dirty="0">
                <a:solidFill>
                  <a:srgbClr val="107EC6"/>
                </a:solidFill>
                <a:latin typeface="Tw Cen MT"/>
                <a:cs typeface="Tw Cen MT"/>
              </a:rPr>
              <a:t>c</a:t>
            </a:r>
            <a:r>
              <a:rPr sz="1400" spc="-45" dirty="0">
                <a:solidFill>
                  <a:srgbClr val="107EC6"/>
                </a:solidFill>
                <a:latin typeface="Tw Cen MT"/>
                <a:cs typeface="Tw Cen MT"/>
              </a:rPr>
              <a:t>w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i</a:t>
            </a:r>
            <a:r>
              <a:rPr sz="1400" spc="-25" dirty="0">
                <a:solidFill>
                  <a:srgbClr val="107EC6"/>
                </a:solidFill>
                <a:latin typeface="Tw Cen MT"/>
                <a:cs typeface="Tw Cen MT"/>
              </a:rPr>
              <a:t>k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i.</a:t>
            </a:r>
            <a:r>
              <a:rPr sz="1400" spc="15" dirty="0">
                <a:solidFill>
                  <a:srgbClr val="107EC6"/>
                </a:solidFill>
                <a:latin typeface="Tw Cen MT"/>
                <a:cs typeface="Tw Cen MT"/>
              </a:rPr>
              <a:t>apa</a:t>
            </a:r>
            <a:r>
              <a:rPr sz="1400" spc="50" dirty="0">
                <a:solidFill>
                  <a:srgbClr val="107EC6"/>
                </a:solidFill>
                <a:latin typeface="Tw Cen MT"/>
                <a:cs typeface="Tw Cen MT"/>
              </a:rPr>
              <a:t>c</a:t>
            </a:r>
            <a:r>
              <a:rPr sz="1400" spc="-25" dirty="0">
                <a:solidFill>
                  <a:srgbClr val="107EC6"/>
                </a:solidFill>
                <a:latin typeface="Tw Cen MT"/>
                <a:cs typeface="Tw Cen MT"/>
              </a:rPr>
              <a:t>h</a:t>
            </a:r>
            <a:r>
              <a:rPr sz="1400" spc="0" dirty="0">
                <a:solidFill>
                  <a:srgbClr val="107EC6"/>
                </a:solidFill>
                <a:latin typeface="Tw Cen MT"/>
                <a:cs typeface="Tw Cen MT"/>
              </a:rPr>
              <a:t>e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.</a:t>
            </a:r>
            <a:r>
              <a:rPr sz="1400" spc="0" dirty="0">
                <a:solidFill>
                  <a:srgbClr val="107EC6"/>
                </a:solidFill>
                <a:latin typeface="Tw Cen MT"/>
                <a:cs typeface="Tw Cen MT"/>
              </a:rPr>
              <a:t>o</a:t>
            </a:r>
            <a:r>
              <a:rPr sz="1400" spc="30" dirty="0">
                <a:solidFill>
                  <a:srgbClr val="107EC6"/>
                </a:solidFill>
                <a:latin typeface="Tw Cen MT"/>
                <a:cs typeface="Tw Cen MT"/>
              </a:rPr>
              <a:t>r</a:t>
            </a:r>
            <a:r>
              <a:rPr sz="1400" spc="15" dirty="0">
                <a:solidFill>
                  <a:srgbClr val="107EC6"/>
                </a:solidFill>
                <a:latin typeface="Tw Cen MT"/>
                <a:cs typeface="Tw Cen MT"/>
              </a:rPr>
              <a:t>g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/</a:t>
            </a:r>
            <a:r>
              <a:rPr sz="1400" spc="-50" dirty="0">
                <a:solidFill>
                  <a:srgbClr val="107EC6"/>
                </a:solidFill>
                <a:latin typeface="Tw Cen MT"/>
                <a:cs typeface="Tw Cen MT"/>
              </a:rPr>
              <a:t>c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o</a:t>
            </a:r>
            <a:r>
              <a:rPr sz="1400" spc="-25" dirty="0">
                <a:solidFill>
                  <a:srgbClr val="107EC6"/>
                </a:solidFill>
                <a:latin typeface="Tw Cen MT"/>
                <a:cs typeface="Tw Cen MT"/>
              </a:rPr>
              <a:t>n</a:t>
            </a:r>
            <a:r>
              <a:rPr sz="1400" spc="30" dirty="0">
                <a:solidFill>
                  <a:srgbClr val="107EC6"/>
                </a:solidFill>
                <a:latin typeface="Tw Cen MT"/>
                <a:cs typeface="Tw Cen MT"/>
              </a:rPr>
              <a:t>f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l</a:t>
            </a:r>
            <a:r>
              <a:rPr sz="1400" spc="-25" dirty="0">
                <a:solidFill>
                  <a:srgbClr val="107EC6"/>
                </a:solidFill>
                <a:latin typeface="Tw Cen MT"/>
                <a:cs typeface="Tw Cen MT"/>
              </a:rPr>
              <a:t>u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e</a:t>
            </a:r>
            <a:r>
              <a:rPr sz="1400" spc="-25" dirty="0">
                <a:solidFill>
                  <a:srgbClr val="107EC6"/>
                </a:solidFill>
                <a:latin typeface="Tw Cen MT"/>
                <a:cs typeface="Tw Cen MT"/>
              </a:rPr>
              <a:t>n</a:t>
            </a:r>
            <a:r>
              <a:rPr sz="1400" spc="-50" dirty="0">
                <a:solidFill>
                  <a:srgbClr val="107EC6"/>
                </a:solidFill>
                <a:latin typeface="Tw Cen MT"/>
                <a:cs typeface="Tw Cen MT"/>
              </a:rPr>
              <a:t>c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e/</a:t>
            </a:r>
            <a:r>
              <a:rPr sz="1400" spc="15" dirty="0">
                <a:solidFill>
                  <a:srgbClr val="107EC6"/>
                </a:solidFill>
                <a:latin typeface="Tw Cen MT"/>
                <a:cs typeface="Tw Cen MT"/>
              </a:rPr>
              <a:t>d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i</a:t>
            </a:r>
            <a:r>
              <a:rPr sz="1400" spc="30" dirty="0">
                <a:solidFill>
                  <a:srgbClr val="107EC6"/>
                </a:solidFill>
                <a:latin typeface="Tw Cen MT"/>
                <a:cs typeface="Tw Cen MT"/>
              </a:rPr>
              <a:t>s</a:t>
            </a:r>
            <a:r>
              <a:rPr sz="1400" spc="15" dirty="0">
                <a:solidFill>
                  <a:srgbClr val="107EC6"/>
                </a:solidFill>
                <a:latin typeface="Tw Cen MT"/>
                <a:cs typeface="Tw Cen MT"/>
              </a:rPr>
              <a:t>p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l</a:t>
            </a:r>
            <a:r>
              <a:rPr sz="1400" spc="15" dirty="0">
                <a:solidFill>
                  <a:srgbClr val="107EC6"/>
                </a:solidFill>
                <a:latin typeface="Tw Cen MT"/>
                <a:cs typeface="Tw Cen MT"/>
              </a:rPr>
              <a:t>a</a:t>
            </a:r>
            <a:r>
              <a:rPr sz="1400" spc="0" dirty="0">
                <a:solidFill>
                  <a:srgbClr val="107EC6"/>
                </a:solidFill>
                <a:latin typeface="Tw Cen MT"/>
                <a:cs typeface="Tw Cen MT"/>
              </a:rPr>
              <a:t>y/S</a:t>
            </a:r>
            <a:r>
              <a:rPr sz="1400" spc="-100" dirty="0">
                <a:solidFill>
                  <a:srgbClr val="107EC6"/>
                </a:solidFill>
                <a:latin typeface="Tw Cen MT"/>
                <a:cs typeface="Tw Cen MT"/>
              </a:rPr>
              <a:t>P</a:t>
            </a:r>
            <a:r>
              <a:rPr sz="1400" spc="-50" dirty="0">
                <a:solidFill>
                  <a:srgbClr val="107EC6"/>
                </a:solidFill>
                <a:latin typeface="Tw Cen MT"/>
                <a:cs typeface="Tw Cen MT"/>
              </a:rPr>
              <a:t>A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R</a:t>
            </a:r>
            <a:r>
              <a:rPr sz="1400" spc="15" dirty="0">
                <a:solidFill>
                  <a:srgbClr val="107EC6"/>
                </a:solidFill>
                <a:latin typeface="Tw Cen MT"/>
                <a:cs typeface="Tw Cen MT"/>
              </a:rPr>
              <a:t>K</a:t>
            </a:r>
            <a:r>
              <a:rPr sz="1400" spc="0" dirty="0">
                <a:solidFill>
                  <a:srgbClr val="107EC6"/>
                </a:solidFill>
                <a:latin typeface="Tw Cen MT"/>
                <a:cs typeface="Tw Cen MT"/>
              </a:rPr>
              <a:t>/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PyS</a:t>
            </a:r>
            <a:r>
              <a:rPr sz="1400" spc="15" dirty="0">
                <a:solidFill>
                  <a:srgbClr val="107EC6"/>
                </a:solidFill>
                <a:latin typeface="Tw Cen MT"/>
                <a:cs typeface="Tw Cen MT"/>
              </a:rPr>
              <a:t>pa</a:t>
            </a:r>
            <a:r>
              <a:rPr sz="1400" spc="30" dirty="0">
                <a:solidFill>
                  <a:srgbClr val="107EC6"/>
                </a:solidFill>
                <a:latin typeface="Tw Cen MT"/>
                <a:cs typeface="Tw Cen MT"/>
              </a:rPr>
              <a:t>r</a:t>
            </a:r>
            <a:r>
              <a:rPr sz="1400" spc="-25" dirty="0">
                <a:solidFill>
                  <a:srgbClr val="107EC6"/>
                </a:solidFill>
                <a:latin typeface="Tw Cen MT"/>
                <a:cs typeface="Tw Cen MT"/>
              </a:rPr>
              <a:t>k</a:t>
            </a:r>
            <a:r>
              <a:rPr sz="1400" spc="-45" dirty="0">
                <a:solidFill>
                  <a:srgbClr val="107EC6"/>
                </a:solidFill>
                <a:latin typeface="Tw Cen MT"/>
                <a:cs typeface="Tw Cen MT"/>
              </a:rPr>
              <a:t>+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I</a:t>
            </a:r>
            <a:r>
              <a:rPr sz="1400" spc="-25" dirty="0">
                <a:solidFill>
                  <a:srgbClr val="107EC6"/>
                </a:solidFill>
                <a:latin typeface="Tw Cen MT"/>
                <a:cs typeface="Tw Cen MT"/>
              </a:rPr>
              <a:t>n</a:t>
            </a:r>
            <a:r>
              <a:rPr sz="1400" spc="15" dirty="0">
                <a:solidFill>
                  <a:srgbClr val="107EC6"/>
                </a:solidFill>
                <a:latin typeface="Tw Cen MT"/>
                <a:cs typeface="Tw Cen MT"/>
              </a:rPr>
              <a:t>t</a:t>
            </a:r>
            <a:r>
              <a:rPr sz="1400" spc="0" dirty="0">
                <a:solidFill>
                  <a:srgbClr val="107EC6"/>
                </a:solidFill>
                <a:latin typeface="Tw Cen MT"/>
                <a:cs typeface="Tw Cen MT"/>
              </a:rPr>
              <a:t>e</a:t>
            </a:r>
            <a:r>
              <a:rPr sz="1400" spc="30" dirty="0">
                <a:solidFill>
                  <a:srgbClr val="107EC6"/>
                </a:solidFill>
                <a:latin typeface="Tw Cen MT"/>
                <a:cs typeface="Tw Cen MT"/>
              </a:rPr>
              <a:t>r</a:t>
            </a:r>
            <a:r>
              <a:rPr sz="1400" spc="-25" dirty="0">
                <a:solidFill>
                  <a:srgbClr val="107EC6"/>
                </a:solidFill>
                <a:latin typeface="Tw Cen MT"/>
                <a:cs typeface="Tw Cen MT"/>
              </a:rPr>
              <a:t>n</a:t>
            </a:r>
            <a:r>
              <a:rPr sz="1400" spc="15" dirty="0">
                <a:solidFill>
                  <a:srgbClr val="107EC6"/>
                </a:solidFill>
                <a:latin typeface="Tw Cen MT"/>
                <a:cs typeface="Tw Cen MT"/>
              </a:rPr>
              <a:t>a</a:t>
            </a:r>
            <a:r>
              <a:rPr sz="1400" spc="-10" dirty="0">
                <a:solidFill>
                  <a:srgbClr val="107EC6"/>
                </a:solidFill>
                <a:latin typeface="Tw Cen MT"/>
                <a:cs typeface="Tw Cen MT"/>
              </a:rPr>
              <a:t>l</a:t>
            </a:r>
            <a:r>
              <a:rPr sz="1400" spc="0" dirty="0">
                <a:solidFill>
                  <a:srgbClr val="107EC6"/>
                </a:solidFill>
                <a:latin typeface="Tw Cen MT"/>
                <a:cs typeface="Tw Cen MT"/>
              </a:rPr>
              <a:t>s</a:t>
            </a:r>
            <a:endParaRPr sz="1400">
              <a:latin typeface="Tw Cen MT"/>
              <a:cs typeface="Tw Cen MT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84200" y="5067300"/>
          <a:ext cx="1181100" cy="66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000">
                <a:tc gridSpan="2">
                  <a:txBody>
                    <a:bodyPr/>
                    <a:lstStyle/>
                    <a:p>
                      <a:pPr marL="64769">
                        <a:lnSpc>
                          <a:spcPts val="1260"/>
                        </a:lnSpc>
                      </a:pPr>
                      <a:r>
                        <a:rPr sz="1200" spc="-25" dirty="0">
                          <a:latin typeface="Tw Cen MT"/>
                          <a:cs typeface="Tw Cen MT"/>
                        </a:rPr>
                        <a:t>D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r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i</a:t>
                      </a:r>
                      <a:r>
                        <a:rPr sz="1200" spc="-30" dirty="0">
                          <a:latin typeface="Tw Cen MT"/>
                          <a:cs typeface="Tw Cen MT"/>
                        </a:rPr>
                        <a:t>v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er</a:t>
                      </a:r>
                      <a:r>
                        <a:rPr sz="1200" spc="-3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p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ro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g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r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a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m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2FA3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 cap="flat" cmpd="sng" algn="ctr">
                      <a:solidFill>
                        <a:srgbClr val="207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2FA3EE"/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w Cen MT"/>
                          <a:cs typeface="Tw Cen MT"/>
                        </a:rPr>
                        <a:t>S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pa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r</a:t>
                      </a:r>
                      <a:r>
                        <a:rPr sz="1200" spc="-30" dirty="0">
                          <a:latin typeface="Tw Cen MT"/>
                          <a:cs typeface="Tw Cen MT"/>
                        </a:rPr>
                        <a:t>k</a:t>
                      </a:r>
                      <a:r>
                        <a:rPr sz="1200" spc="-25" dirty="0">
                          <a:latin typeface="Tw Cen MT"/>
                          <a:cs typeface="Tw Cen MT"/>
                        </a:rPr>
                        <a:t>C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o</a:t>
                      </a:r>
                      <a:r>
                        <a:rPr sz="1200" spc="-30" dirty="0">
                          <a:latin typeface="Tw Cen MT"/>
                          <a:cs typeface="Tw Cen MT"/>
                        </a:rPr>
                        <a:t>nt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ext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CE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924300" y="5562600"/>
          <a:ext cx="1473199" cy="99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200">
                <a:tc gridSpan="5"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200" spc="-100" dirty="0">
                          <a:latin typeface="Tw Cen MT"/>
                          <a:cs typeface="Tw Cen MT"/>
                        </a:rPr>
                        <a:t>W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or</a:t>
                      </a:r>
                      <a:r>
                        <a:rPr sz="1200" spc="-30" dirty="0">
                          <a:latin typeface="Tw Cen MT"/>
                          <a:cs typeface="Tw Cen MT"/>
                        </a:rPr>
                        <a:t>k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er</a:t>
                      </a:r>
                      <a:r>
                        <a:rPr sz="1200" spc="6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1200" spc="-30" dirty="0">
                          <a:latin typeface="Tw Cen MT"/>
                          <a:cs typeface="Tw Cen MT"/>
                        </a:rPr>
                        <a:t>n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o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d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e/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c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o</a:t>
                      </a:r>
                      <a:r>
                        <a:rPr sz="1200" spc="-30" dirty="0">
                          <a:latin typeface="Tw Cen MT"/>
                          <a:cs typeface="Tw Cen MT"/>
                        </a:rPr>
                        <a:t>nt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ai</a:t>
                      </a:r>
                      <a:r>
                        <a:rPr sz="1200" spc="-30" dirty="0">
                          <a:latin typeface="Tw Cen MT"/>
                          <a:cs typeface="Tw Cen MT"/>
                        </a:rPr>
                        <a:t>n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er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2FA3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rowSpan="3"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 cap="flat" cmpd="sng" algn="ctr">
                      <a:solidFill>
                        <a:srgbClr val="207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2FA3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Tw Cen MT"/>
                          <a:cs typeface="Tw Cen MT"/>
                        </a:rPr>
                        <a:t>E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xe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c</a:t>
                      </a:r>
                      <a:r>
                        <a:rPr sz="1200" spc="-30" dirty="0">
                          <a:latin typeface="Tw Cen MT"/>
                          <a:cs typeface="Tw Cen MT"/>
                        </a:rPr>
                        <a:t>ut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or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CE66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Tw Cen MT"/>
                          <a:cs typeface="Tw Cen MT"/>
                        </a:rPr>
                        <a:t>C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ac</a:t>
                      </a:r>
                      <a:r>
                        <a:rPr sz="1200" spc="-30" dirty="0">
                          <a:latin typeface="Tw Cen MT"/>
                          <a:cs typeface="Tw Cen MT"/>
                        </a:rPr>
                        <a:t>h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e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CE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solidFill>
                      <a:srgbClr val="CE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2FA3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CE6633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CE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2FA3EE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sz="1200" spc="-130" dirty="0">
                          <a:latin typeface="Tw Cen MT"/>
                          <a:cs typeface="Tw Cen MT"/>
                        </a:rPr>
                        <a:t>T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a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sk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CE663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 cap="flat" cmpd="sng" algn="ctr">
                      <a:solidFill>
                        <a:srgbClr val="207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CE66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200" spc="-130" dirty="0">
                          <a:latin typeface="Tw Cen MT"/>
                          <a:cs typeface="Tw Cen MT"/>
                        </a:rPr>
                        <a:t>T</a:t>
                      </a:r>
                      <a:r>
                        <a:rPr sz="1200" spc="35" dirty="0">
                          <a:latin typeface="Tw Cen MT"/>
                          <a:cs typeface="Tw Cen MT"/>
                        </a:rPr>
                        <a:t>a</a:t>
                      </a:r>
                      <a:r>
                        <a:rPr sz="1200" spc="0" dirty="0">
                          <a:latin typeface="Tw Cen MT"/>
                          <a:cs typeface="Tw Cen MT"/>
                        </a:rPr>
                        <a:t>sk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12700">
                      <a:solidFill>
                        <a:srgbClr val="2077AF"/>
                      </a:solidFill>
                      <a:prstDash val="solid"/>
                    </a:lnL>
                    <a:lnR w="12700">
                      <a:solidFill>
                        <a:srgbClr val="2077AF"/>
                      </a:solidFill>
                      <a:prstDash val="solid"/>
                    </a:lnR>
                    <a:lnT w="12700">
                      <a:solidFill>
                        <a:srgbClr val="2077AF"/>
                      </a:solidFill>
                      <a:prstDash val="solid"/>
                    </a:lnT>
                    <a:lnB w="12700">
                      <a:solidFill>
                        <a:srgbClr val="2077AF"/>
                      </a:solidFill>
                      <a:prstDash val="solid"/>
                    </a:lnB>
                    <a:solidFill>
                      <a:srgbClr val="CE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95" y="91576"/>
            <a:ext cx="9385935" cy="506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35" dirty="0">
                <a:latin typeface="Tw Cen MT"/>
                <a:cs typeface="Tw Cen MT"/>
              </a:rPr>
              <a:t>A</a:t>
            </a:r>
            <a:r>
              <a:rPr sz="3200" spc="-60" dirty="0">
                <a:latin typeface="Tw Cen MT"/>
                <a:cs typeface="Tw Cen MT"/>
              </a:rPr>
              <a:t>N</a:t>
            </a:r>
            <a:r>
              <a:rPr sz="3200" spc="-35" dirty="0">
                <a:latin typeface="Tw Cen MT"/>
                <a:cs typeface="Tw Cen MT"/>
              </a:rPr>
              <a:t>A</a:t>
            </a:r>
            <a:r>
              <a:rPr sz="3200" spc="-250" dirty="0">
                <a:latin typeface="Tw Cen MT"/>
                <a:cs typeface="Tw Cen MT"/>
              </a:rPr>
              <a:t>L</a:t>
            </a:r>
            <a:r>
              <a:rPr sz="3200" spc="10" dirty="0">
                <a:latin typeface="Tw Cen MT"/>
                <a:cs typeface="Tw Cen MT"/>
              </a:rPr>
              <a:t>Y</a:t>
            </a:r>
            <a:r>
              <a:rPr sz="3200" spc="0" dirty="0">
                <a:latin typeface="Tw Cen MT"/>
                <a:cs typeface="Tw Cen MT"/>
              </a:rPr>
              <a:t>S</a:t>
            </a:r>
            <a:r>
              <a:rPr sz="3200" spc="-5" dirty="0">
                <a:latin typeface="Tw Cen MT"/>
                <a:cs typeface="Tw Cen MT"/>
              </a:rPr>
              <a:t>I</a:t>
            </a:r>
            <a:r>
              <a:rPr sz="3200" spc="0" dirty="0">
                <a:latin typeface="Tw Cen MT"/>
                <a:cs typeface="Tw Cen MT"/>
              </a:rPr>
              <a:t>S</a:t>
            </a:r>
            <a:r>
              <a:rPr sz="3200" spc="114" dirty="0">
                <a:latin typeface="Tw Cen MT"/>
                <a:cs typeface="Tw Cen MT"/>
              </a:rPr>
              <a:t> </a:t>
            </a:r>
            <a:r>
              <a:rPr sz="3200" spc="-20" dirty="0">
                <a:latin typeface="Tw Cen MT"/>
                <a:cs typeface="Tw Cen MT"/>
              </a:rPr>
              <a:t>E</a:t>
            </a:r>
            <a:r>
              <a:rPr sz="3200" spc="10" dirty="0">
                <a:latin typeface="Tw Cen MT"/>
                <a:cs typeface="Tw Cen MT"/>
              </a:rPr>
              <a:t>X</a:t>
            </a:r>
            <a:r>
              <a:rPr sz="3200" spc="-35" dirty="0">
                <a:latin typeface="Tw Cen MT"/>
                <a:cs typeface="Tw Cen MT"/>
              </a:rPr>
              <a:t>A</a:t>
            </a:r>
            <a:r>
              <a:rPr sz="3200" spc="5" dirty="0">
                <a:latin typeface="Tw Cen MT"/>
                <a:cs typeface="Tw Cen MT"/>
              </a:rPr>
              <a:t>M</a:t>
            </a:r>
            <a:r>
              <a:rPr sz="3200" spc="-20" dirty="0">
                <a:latin typeface="Tw Cen MT"/>
                <a:cs typeface="Tw Cen MT"/>
              </a:rPr>
              <a:t>P</a:t>
            </a:r>
            <a:r>
              <a:rPr sz="3200" spc="-50" dirty="0">
                <a:latin typeface="Tw Cen MT"/>
                <a:cs typeface="Tw Cen MT"/>
              </a:rPr>
              <a:t>L</a:t>
            </a:r>
            <a:r>
              <a:rPr sz="3200" spc="-15" dirty="0">
                <a:latin typeface="Tw Cen MT"/>
                <a:cs typeface="Tw Cen MT"/>
              </a:rPr>
              <a:t>E</a:t>
            </a:r>
            <a:r>
              <a:rPr sz="3200" spc="15" dirty="0">
                <a:latin typeface="Tw Cen MT"/>
                <a:cs typeface="Tw Cen MT"/>
              </a:rPr>
              <a:t> </a:t>
            </a:r>
            <a:r>
              <a:rPr sz="3200" spc="0" dirty="0">
                <a:latin typeface="Tw Cen MT"/>
                <a:cs typeface="Tw Cen MT"/>
              </a:rPr>
              <a:t>W</a:t>
            </a:r>
            <a:r>
              <a:rPr sz="3200" spc="-5" dirty="0">
                <a:latin typeface="Tw Cen MT"/>
                <a:cs typeface="Tw Cen MT"/>
              </a:rPr>
              <a:t>I</a:t>
            </a:r>
            <a:r>
              <a:rPr sz="3200" spc="-20" dirty="0">
                <a:latin typeface="Tw Cen MT"/>
                <a:cs typeface="Tw Cen MT"/>
              </a:rPr>
              <a:t>T</a:t>
            </a:r>
            <a:r>
              <a:rPr sz="3200" spc="0" dirty="0">
                <a:latin typeface="Tw Cen MT"/>
                <a:cs typeface="Tw Cen MT"/>
              </a:rPr>
              <a:t>H</a:t>
            </a:r>
            <a:r>
              <a:rPr sz="3200" spc="-20" dirty="0">
                <a:latin typeface="Tw Cen MT"/>
                <a:cs typeface="Tw Cen MT"/>
              </a:rPr>
              <a:t> </a:t>
            </a:r>
            <a:r>
              <a:rPr sz="3200" spc="0" dirty="0">
                <a:latin typeface="Tw Cen MT"/>
                <a:cs typeface="Tw Cen MT"/>
              </a:rPr>
              <a:t>S</a:t>
            </a:r>
            <a:r>
              <a:rPr sz="3200" spc="-305" dirty="0">
                <a:latin typeface="Tw Cen MT"/>
                <a:cs typeface="Tw Cen MT"/>
              </a:rPr>
              <a:t>P</a:t>
            </a:r>
            <a:r>
              <a:rPr sz="3200" spc="-35" dirty="0">
                <a:latin typeface="Tw Cen MT"/>
                <a:cs typeface="Tw Cen MT"/>
              </a:rPr>
              <a:t>A</a:t>
            </a:r>
            <a:r>
              <a:rPr sz="3200" spc="-20" dirty="0">
                <a:latin typeface="Tw Cen MT"/>
                <a:cs typeface="Tw Cen MT"/>
              </a:rPr>
              <a:t>R</a:t>
            </a:r>
            <a:r>
              <a:rPr sz="3200" spc="10" dirty="0">
                <a:latin typeface="Tw Cen MT"/>
                <a:cs typeface="Tw Cen MT"/>
              </a:rPr>
              <a:t>K</a:t>
            </a:r>
            <a:r>
              <a:rPr sz="3200" spc="0" dirty="0">
                <a:latin typeface="Tw Cen MT"/>
                <a:cs typeface="Tw Cen MT"/>
              </a:rPr>
              <a:t>,</a:t>
            </a:r>
            <a:r>
              <a:rPr sz="3200" spc="114" dirty="0">
                <a:latin typeface="Tw Cen MT"/>
                <a:cs typeface="Tw Cen MT"/>
              </a:rPr>
              <a:t> </a:t>
            </a:r>
            <a:r>
              <a:rPr sz="3200" spc="0" dirty="0">
                <a:latin typeface="Tw Cen MT"/>
                <a:cs typeface="Tw Cen MT"/>
              </a:rPr>
              <a:t>S</a:t>
            </a:r>
            <a:r>
              <a:rPr sz="3200" spc="-305" dirty="0">
                <a:latin typeface="Tw Cen MT"/>
                <a:cs typeface="Tw Cen MT"/>
              </a:rPr>
              <a:t>P</a:t>
            </a:r>
            <a:r>
              <a:rPr sz="3200" spc="-35" dirty="0">
                <a:latin typeface="Tw Cen MT"/>
                <a:cs typeface="Tw Cen MT"/>
              </a:rPr>
              <a:t>A</a:t>
            </a:r>
            <a:r>
              <a:rPr sz="3200" spc="-20" dirty="0">
                <a:latin typeface="Tw Cen MT"/>
                <a:cs typeface="Tw Cen MT"/>
              </a:rPr>
              <a:t>RK</a:t>
            </a:r>
            <a:r>
              <a:rPr sz="3200" spc="50" dirty="0">
                <a:latin typeface="Tw Cen MT"/>
                <a:cs typeface="Tw Cen MT"/>
              </a:rPr>
              <a:t> </a:t>
            </a:r>
            <a:r>
              <a:rPr sz="3200" spc="-20" dirty="0">
                <a:latin typeface="Tw Cen MT"/>
                <a:cs typeface="Tw Cen MT"/>
              </a:rPr>
              <a:t>S</a:t>
            </a:r>
            <a:r>
              <a:rPr sz="3200" spc="5" dirty="0">
                <a:latin typeface="Tw Cen MT"/>
                <a:cs typeface="Tw Cen MT"/>
              </a:rPr>
              <a:t>Q</a:t>
            </a:r>
            <a:r>
              <a:rPr sz="3200" spc="-15" dirty="0">
                <a:latin typeface="Tw Cen MT"/>
                <a:cs typeface="Tw Cen MT"/>
              </a:rPr>
              <a:t>L </a:t>
            </a:r>
            <a:r>
              <a:rPr sz="3200" spc="-35" dirty="0">
                <a:latin typeface="Tw Cen MT"/>
                <a:cs typeface="Tw Cen MT"/>
              </a:rPr>
              <a:t>A</a:t>
            </a:r>
            <a:r>
              <a:rPr sz="3200" spc="-60" dirty="0">
                <a:latin typeface="Tw Cen MT"/>
                <a:cs typeface="Tw Cen MT"/>
              </a:rPr>
              <a:t>N</a:t>
            </a:r>
            <a:r>
              <a:rPr sz="3200" spc="0" dirty="0">
                <a:latin typeface="Tw Cen MT"/>
                <a:cs typeface="Tw Cen MT"/>
              </a:rPr>
              <a:t>D</a:t>
            </a:r>
            <a:r>
              <a:rPr sz="3200" spc="80" dirty="0">
                <a:latin typeface="Tw Cen MT"/>
                <a:cs typeface="Tw Cen MT"/>
              </a:rPr>
              <a:t> </a:t>
            </a:r>
            <a:r>
              <a:rPr sz="3200" spc="5" dirty="0">
                <a:latin typeface="Tw Cen MT"/>
                <a:cs typeface="Tw Cen MT"/>
              </a:rPr>
              <a:t>M</a:t>
            </a:r>
            <a:r>
              <a:rPr sz="3200" spc="-50" dirty="0">
                <a:latin typeface="Tw Cen MT"/>
                <a:cs typeface="Tw Cen MT"/>
              </a:rPr>
              <a:t>LL</a:t>
            </a:r>
            <a:r>
              <a:rPr sz="3200" spc="-5" dirty="0">
                <a:latin typeface="Tw Cen MT"/>
                <a:cs typeface="Tw Cen MT"/>
              </a:rPr>
              <a:t>I</a:t>
            </a:r>
            <a:r>
              <a:rPr sz="3200" spc="0" dirty="0">
                <a:latin typeface="Tw Cen MT"/>
                <a:cs typeface="Tw Cen MT"/>
              </a:rPr>
              <a:t>B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23900"/>
            <a:ext cx="6515100" cy="609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16831" y="683674"/>
            <a:ext cx="4976495" cy="653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M</a:t>
            </a:r>
            <a:r>
              <a:rPr sz="1600" spc="-30" dirty="0">
                <a:solidFill>
                  <a:srgbClr val="00B050"/>
                </a:solidFill>
                <a:latin typeface="Tw Cen MT"/>
                <a:cs typeface="Tw Cen MT"/>
              </a:rPr>
              <a:t>LL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B</a:t>
            </a:r>
            <a:r>
              <a:rPr sz="1600" spc="5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600" spc="-1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H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-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M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600" spc="-100" dirty="0">
                <a:solidFill>
                  <a:srgbClr val="00B050"/>
                </a:solidFill>
                <a:latin typeface="Tw Cen MT"/>
                <a:cs typeface="Tw Cen MT"/>
              </a:rPr>
              <a:t>P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K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’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600" spc="-1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M</a:t>
            </a:r>
            <a:r>
              <a:rPr sz="1600" spc="-7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CH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-1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3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600" spc="-18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3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BR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0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Y</a:t>
            </a:r>
            <a:endParaRPr sz="1600">
              <a:latin typeface="Tw Cen MT"/>
              <a:cs typeface="Tw Cen MT"/>
            </a:endParaRPr>
          </a:p>
          <a:p>
            <a:pPr>
              <a:lnSpc>
                <a:spcPts val="1100"/>
              </a:lnSpc>
              <a:spcBef>
                <a:spcPts val="80"/>
              </a:spcBef>
              <a:buFont typeface="Arial"/>
              <a:buChar char="•"/>
            </a:pPr>
            <a:endParaRPr sz="110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-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600" spc="-1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MO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ST</a:t>
            </a:r>
            <a:r>
              <a:rPr sz="1600" spc="-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F</a:t>
            </a:r>
            <a:r>
              <a:rPr sz="1600" spc="5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H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-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M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600" spc="4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600" spc="-3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SS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F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RS: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4031" y="1379624"/>
            <a:ext cx="5306060" cy="1031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ct val="113100"/>
              </a:lnSpc>
              <a:buFont typeface="Arial"/>
              <a:buChar char="•"/>
              <a:tabLst>
                <a:tab pos="240665" algn="l"/>
              </a:tabLst>
            </a:pP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OG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IS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400" spc="6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SS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400" spc="-4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,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EE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/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F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ST </a:t>
            </a: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CLA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SS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F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RS, </a:t>
            </a:r>
            <a:r>
              <a:rPr sz="1400" spc="-18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V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M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,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CLU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TE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400" spc="-4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400" spc="-15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400" spc="-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AL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GO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H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M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S…</a:t>
            </a:r>
            <a:endParaRPr sz="1400">
              <a:latin typeface="Tw Cen MT"/>
              <a:cs typeface="Tw Cen MT"/>
            </a:endParaRPr>
          </a:p>
          <a:p>
            <a:pPr marL="241300" marR="143510" indent="-228600">
              <a:lnSpc>
                <a:spcPct val="113100"/>
              </a:lnSpc>
              <a:spcBef>
                <a:spcPts val="400"/>
              </a:spcBef>
              <a:buFont typeface="Arial"/>
              <a:buChar char="•"/>
              <a:tabLst>
                <a:tab pos="240665" algn="l"/>
              </a:tabLst>
            </a:pP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400" spc="-4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DUC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S </a:t>
            </a:r>
            <a:r>
              <a:rPr sz="1400" spc="-17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400" spc="-4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W</a:t>
            </a:r>
            <a:r>
              <a:rPr sz="1400" spc="1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D</a:t>
            </a:r>
            <a:r>
              <a:rPr sz="1400" spc="-15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400" spc="16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F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M</a:t>
            </a:r>
            <a:r>
              <a:rPr sz="1400" spc="-15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: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LA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B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D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P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400" spc="-4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T </a:t>
            </a:r>
            <a:r>
              <a:rPr sz="1400" spc="-19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400" spc="15" dirty="0">
                <a:solidFill>
                  <a:srgbClr val="00B050"/>
                </a:solidFill>
                <a:latin typeface="Tw Cen MT"/>
                <a:cs typeface="Tw Cen MT"/>
              </a:rPr>
              <a:t>(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F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400" spc="-9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U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P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V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IS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400" spc="0" dirty="0">
                <a:solidFill>
                  <a:srgbClr val="00B050"/>
                </a:solidFill>
                <a:latin typeface="Tw Cen MT"/>
                <a:cs typeface="Tw Cen MT"/>
              </a:rPr>
              <a:t>D </a:t>
            </a: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400" spc="-2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400" spc="-5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400" spc="-4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400" spc="-10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400" spc="-4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400" spc="5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400" spc="-5" dirty="0">
                <a:solidFill>
                  <a:srgbClr val="00B050"/>
                </a:solidFill>
                <a:latin typeface="Tw Cen MT"/>
                <a:cs typeface="Tw Cen MT"/>
              </a:rPr>
              <a:t>)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6831" y="2537874"/>
            <a:ext cx="5435600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0" dirty="0">
                <a:latin typeface="Tw Cen MT"/>
                <a:cs typeface="Tw Cen MT"/>
              </a:rPr>
              <a:t>S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-15" dirty="0">
                <a:latin typeface="Tw Cen MT"/>
                <a:cs typeface="Tw Cen MT"/>
              </a:rPr>
              <a:t>N</a:t>
            </a:r>
            <a:r>
              <a:rPr sz="1600" spc="-10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5" dirty="0">
                <a:latin typeface="Tw Cen MT"/>
                <a:cs typeface="Tw Cen MT"/>
              </a:rPr>
              <a:t>X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-50" dirty="0">
                <a:latin typeface="Tw Cen MT"/>
                <a:cs typeface="Tw Cen MT"/>
              </a:rPr>
              <a:t>M</a:t>
            </a:r>
            <a:r>
              <a:rPr sz="1600" spc="-10" dirty="0">
                <a:latin typeface="Tw Cen MT"/>
                <a:cs typeface="Tw Cen MT"/>
              </a:rPr>
              <a:t>P</a:t>
            </a:r>
            <a:r>
              <a:rPr sz="1600" spc="-30" dirty="0">
                <a:latin typeface="Tw Cen MT"/>
                <a:cs typeface="Tw Cen MT"/>
              </a:rPr>
              <a:t>L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0" dirty="0">
                <a:latin typeface="Tw Cen MT"/>
                <a:cs typeface="Tw Cen MT"/>
              </a:rPr>
              <a:t>,</a:t>
            </a:r>
            <a:r>
              <a:rPr sz="1600" spc="5" dirty="0">
                <a:latin typeface="Tw Cen MT"/>
                <a:cs typeface="Tw Cen MT"/>
              </a:rPr>
              <a:t> </a:t>
            </a:r>
            <a:r>
              <a:rPr sz="1600" spc="-30" dirty="0">
                <a:latin typeface="Tw Cen MT"/>
                <a:cs typeface="Tw Cen MT"/>
              </a:rPr>
              <a:t>L</a:t>
            </a:r>
            <a:r>
              <a:rPr sz="1600" spc="-15" dirty="0">
                <a:latin typeface="Tw Cen MT"/>
                <a:cs typeface="Tw Cen MT"/>
              </a:rPr>
              <a:t>ET</a:t>
            </a:r>
            <a:r>
              <a:rPr sz="1600" spc="0" dirty="0">
                <a:latin typeface="Tw Cen MT"/>
                <a:cs typeface="Tw Cen MT"/>
              </a:rPr>
              <a:t>S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U</a:t>
            </a:r>
            <a:r>
              <a:rPr sz="1600" spc="0" dirty="0">
                <a:latin typeface="Tw Cen MT"/>
                <a:cs typeface="Tw Cen MT"/>
              </a:rPr>
              <a:t>S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5" dirty="0">
                <a:latin typeface="Tw Cen MT"/>
                <a:cs typeface="Tw Cen MT"/>
              </a:rPr>
              <a:t>K</a:t>
            </a:r>
            <a:r>
              <a:rPr sz="1600" spc="-10" dirty="0">
                <a:latin typeface="Tw Cen MT"/>
                <a:cs typeface="Tw Cen MT"/>
              </a:rPr>
              <a:t>E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0" dirty="0">
                <a:latin typeface="Tw Cen MT"/>
                <a:cs typeface="Tw Cen MT"/>
              </a:rPr>
              <a:t>A</a:t>
            </a:r>
            <a:r>
              <a:rPr sz="1600" spc="-10" dirty="0">
                <a:latin typeface="Tw Cen MT"/>
                <a:cs typeface="Tw Cen MT"/>
              </a:rPr>
              <a:t> </a:t>
            </a:r>
            <a:r>
              <a:rPr sz="1600" spc="5" dirty="0">
                <a:latin typeface="Tw Cen MT"/>
                <a:cs typeface="Tw Cen MT"/>
              </a:rPr>
              <a:t>K</a:t>
            </a:r>
            <a:r>
              <a:rPr sz="1600" spc="20" dirty="0">
                <a:latin typeface="Tw Cen MT"/>
                <a:cs typeface="Tw Cen MT"/>
              </a:rPr>
              <a:t>A</a:t>
            </a:r>
            <a:r>
              <a:rPr sz="1600" spc="-50" dirty="0">
                <a:latin typeface="Tw Cen MT"/>
                <a:cs typeface="Tw Cen MT"/>
              </a:rPr>
              <a:t>GG</a:t>
            </a:r>
            <a:r>
              <a:rPr sz="1600" spc="-30" dirty="0">
                <a:latin typeface="Tw Cen MT"/>
                <a:cs typeface="Tw Cen MT"/>
              </a:rPr>
              <a:t>L</a:t>
            </a:r>
            <a:r>
              <a:rPr sz="1600" spc="-10" dirty="0">
                <a:latin typeface="Tw Cen MT"/>
                <a:cs typeface="Tw Cen MT"/>
              </a:rPr>
              <a:t>E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C</a:t>
            </a:r>
            <a:r>
              <a:rPr sz="1600" spc="-50" dirty="0">
                <a:latin typeface="Tw Cen MT"/>
                <a:cs typeface="Tw Cen MT"/>
              </a:rPr>
              <a:t>OM</a:t>
            </a:r>
            <a:r>
              <a:rPr sz="1600" spc="-10" dirty="0">
                <a:latin typeface="Tw Cen MT"/>
                <a:cs typeface="Tw Cen MT"/>
              </a:rPr>
              <a:t>P</a:t>
            </a:r>
            <a:r>
              <a:rPr sz="1600" spc="-15" dirty="0">
                <a:latin typeface="Tw Cen MT"/>
                <a:cs typeface="Tw Cen MT"/>
              </a:rPr>
              <a:t>ET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0" dirty="0">
                <a:latin typeface="Tw Cen MT"/>
                <a:cs typeface="Tw Cen MT"/>
              </a:rPr>
              <a:t>:</a:t>
            </a:r>
            <a:endParaRPr sz="1600">
              <a:latin typeface="Tw Cen MT"/>
              <a:cs typeface="Tw Cen MT"/>
            </a:endParaRPr>
          </a:p>
          <a:p>
            <a:pPr>
              <a:lnSpc>
                <a:spcPts val="650"/>
              </a:lnSpc>
              <a:spcBef>
                <a:spcPts val="30"/>
              </a:spcBef>
              <a:buFont typeface="Arial"/>
              <a:buChar char="•"/>
            </a:pPr>
            <a:endParaRPr sz="650"/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sz="1400" u="heavy" spc="-50" dirty="0">
                <a:solidFill>
                  <a:srgbClr val="56BCFE"/>
                </a:solidFill>
                <a:latin typeface="Tw Cen MT"/>
                <a:cs typeface="Tw Cen MT"/>
              </a:rPr>
              <a:t>H</a:t>
            </a:r>
            <a:r>
              <a:rPr sz="1400" u="heavy" spc="-25" dirty="0">
                <a:solidFill>
                  <a:srgbClr val="56BCFE"/>
                </a:solidFill>
                <a:latin typeface="Tw Cen MT"/>
                <a:cs typeface="Tw Cen MT"/>
              </a:rPr>
              <a:t>TT</a:t>
            </a:r>
            <a:r>
              <a:rPr sz="1400" u="heavy" spc="0" dirty="0">
                <a:solidFill>
                  <a:srgbClr val="56BCFE"/>
                </a:solidFill>
                <a:latin typeface="Tw Cen MT"/>
                <a:cs typeface="Tw Cen MT"/>
              </a:rPr>
              <a:t>PS</a:t>
            </a:r>
            <a:r>
              <a:rPr sz="1400" u="heavy" spc="-10" dirty="0">
                <a:solidFill>
                  <a:srgbClr val="56BCFE"/>
                </a:solidFill>
                <a:latin typeface="Tw Cen MT"/>
                <a:cs typeface="Tw Cen MT"/>
              </a:rPr>
              <a:t>:</a:t>
            </a:r>
            <a:r>
              <a:rPr sz="1400" u="heavy" spc="0" dirty="0">
                <a:solidFill>
                  <a:srgbClr val="56BCFE"/>
                </a:solidFill>
                <a:latin typeface="Tw Cen MT"/>
                <a:cs typeface="Tw Cen MT"/>
              </a:rPr>
              <a:t>//</a:t>
            </a:r>
            <a:r>
              <a:rPr sz="1400" u="heavy" spc="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WW</a:t>
            </a:r>
            <a:r>
              <a:rPr sz="1400" u="heavy" spc="-10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W</a:t>
            </a:r>
            <a:r>
              <a:rPr sz="1400" u="heavy" spc="-1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.</a:t>
            </a:r>
            <a:r>
              <a:rPr sz="1400" u="heavy" spc="15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K</a:t>
            </a:r>
            <a:r>
              <a:rPr sz="1400" u="heavy" spc="-5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A</a:t>
            </a:r>
            <a:r>
              <a:rPr sz="1400" u="heavy" spc="5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GG</a:t>
            </a:r>
            <a:r>
              <a:rPr sz="1400" u="heavy" spc="-5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L</a:t>
            </a:r>
            <a:r>
              <a:rPr sz="1400" u="heavy" spc="-25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E</a:t>
            </a:r>
            <a:r>
              <a:rPr sz="1400" u="heavy" spc="-1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.</a:t>
            </a:r>
            <a:r>
              <a:rPr sz="1400" u="heavy" spc="-5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C</a:t>
            </a:r>
            <a:r>
              <a:rPr sz="1400" u="heavy" spc="5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OM</a:t>
            </a:r>
            <a:r>
              <a:rPr sz="1400" u="heavy" spc="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/</a:t>
            </a:r>
            <a:r>
              <a:rPr sz="1400" u="heavy" spc="-5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C</a:t>
            </a:r>
            <a:r>
              <a:rPr sz="1400" u="heavy" spc="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/</a:t>
            </a:r>
            <a:r>
              <a:rPr sz="1400" u="heavy" spc="-5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D</a:t>
            </a:r>
            <a:r>
              <a:rPr sz="1400" u="heavy" spc="-15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A</a:t>
            </a:r>
            <a:r>
              <a:rPr sz="1400" u="heavy" spc="-25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T</a:t>
            </a:r>
            <a:r>
              <a:rPr sz="1400" u="heavy" spc="5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O</a:t>
            </a:r>
            <a:r>
              <a:rPr sz="1400" u="heavy" spc="3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-</a:t>
            </a:r>
            <a:r>
              <a:rPr sz="1400" u="heavy" spc="-45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N</a:t>
            </a:r>
            <a:r>
              <a:rPr sz="1400" u="heavy" spc="-15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A</a:t>
            </a:r>
            <a:r>
              <a:rPr sz="1400" u="heavy" spc="-25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T</a:t>
            </a:r>
            <a:r>
              <a:rPr sz="1400" u="heavy" spc="-1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I</a:t>
            </a:r>
            <a:r>
              <a:rPr sz="1400" u="heavy" spc="-45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V</a:t>
            </a:r>
            <a:r>
              <a:rPr sz="1400" u="heavy" spc="-10" dirty="0">
                <a:solidFill>
                  <a:srgbClr val="56BCFE"/>
                </a:solidFill>
                <a:latin typeface="Tw Cen MT"/>
                <a:cs typeface="Tw Cen MT"/>
                <a:hlinkClick r:id="rId3"/>
              </a:rPr>
              <a:t>E</a:t>
            </a:r>
            <a:endParaRPr sz="1400">
              <a:latin typeface="Tw Cen MT"/>
              <a:cs typeface="Tw Cen MT"/>
            </a:endParaRPr>
          </a:p>
          <a:p>
            <a:pPr lvl="1">
              <a:lnSpc>
                <a:spcPts val="1000"/>
              </a:lnSpc>
              <a:spcBef>
                <a:spcPts val="39"/>
              </a:spcBef>
              <a:buFont typeface="Arial"/>
              <a:buChar char="•"/>
            </a:pPr>
            <a:endParaRPr sz="1000"/>
          </a:p>
          <a:p>
            <a:pPr marL="241300" marR="12700" indent="-228600">
              <a:lnSpc>
                <a:spcPct val="109400"/>
              </a:lnSpc>
              <a:buFont typeface="Arial"/>
              <a:buChar char="•"/>
              <a:tabLst>
                <a:tab pos="240665" algn="l"/>
              </a:tabLst>
            </a:pPr>
            <a:r>
              <a:rPr sz="1600" spc="30" dirty="0">
                <a:latin typeface="Tw Cen MT"/>
                <a:cs typeface="Tw Cen MT"/>
              </a:rPr>
              <a:t>D</a:t>
            </a:r>
            <a:r>
              <a:rPr sz="1600" spc="-70" dirty="0">
                <a:latin typeface="Tw Cen MT"/>
                <a:cs typeface="Tw Cen MT"/>
              </a:rPr>
              <a:t>A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-10" dirty="0">
                <a:latin typeface="Tw Cen MT"/>
                <a:cs typeface="Tw Cen MT"/>
              </a:rPr>
              <a:t>S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-10" dirty="0">
                <a:latin typeface="Tw Cen MT"/>
                <a:cs typeface="Tw Cen MT"/>
              </a:rPr>
              <a:t>T</a:t>
            </a:r>
            <a:r>
              <a:rPr sz="1600" spc="-145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F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0" dirty="0">
                <a:latin typeface="Tw Cen MT"/>
                <a:cs typeface="Tw Cen MT"/>
              </a:rPr>
              <a:t>R</a:t>
            </a:r>
            <a:r>
              <a:rPr sz="1600" spc="55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30" dirty="0">
                <a:latin typeface="Tw Cen MT"/>
                <a:cs typeface="Tw Cen MT"/>
              </a:rPr>
              <a:t>H</a:t>
            </a:r>
            <a:r>
              <a:rPr sz="1600" spc="-70" dirty="0">
                <a:latin typeface="Tw Cen MT"/>
                <a:cs typeface="Tw Cen MT"/>
              </a:rPr>
              <a:t>A</a:t>
            </a:r>
            <a:r>
              <a:rPr sz="1600" spc="-10" dirty="0">
                <a:latin typeface="Tw Cen MT"/>
                <a:cs typeface="Tw Cen MT"/>
              </a:rPr>
              <a:t>T</a:t>
            </a:r>
            <a:r>
              <a:rPr sz="1600" spc="-14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C</a:t>
            </a:r>
            <a:r>
              <a:rPr sz="1600" spc="-50" dirty="0">
                <a:latin typeface="Tw Cen MT"/>
                <a:cs typeface="Tw Cen MT"/>
              </a:rPr>
              <a:t>OM</a:t>
            </a:r>
            <a:r>
              <a:rPr sz="1600" spc="-10" dirty="0">
                <a:latin typeface="Tw Cen MT"/>
                <a:cs typeface="Tw Cen MT"/>
              </a:rPr>
              <a:t>P</a:t>
            </a:r>
            <a:r>
              <a:rPr sz="1600" spc="-15" dirty="0">
                <a:latin typeface="Tw Cen MT"/>
                <a:cs typeface="Tw Cen MT"/>
              </a:rPr>
              <a:t>ET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-15" dirty="0">
                <a:latin typeface="Tw Cen MT"/>
                <a:cs typeface="Tw Cen MT"/>
              </a:rPr>
              <a:t>N</a:t>
            </a:r>
            <a:r>
              <a:rPr sz="1600" spc="-10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C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0" dirty="0">
                <a:latin typeface="Tw Cen MT"/>
                <a:cs typeface="Tw Cen MT"/>
              </a:rPr>
              <a:t>S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10" dirty="0">
                <a:latin typeface="Tw Cen MT"/>
                <a:cs typeface="Tw Cen MT"/>
              </a:rPr>
              <a:t>S</a:t>
            </a:r>
            <a:r>
              <a:rPr sz="1600" spc="-15" dirty="0">
                <a:latin typeface="Tw Cen MT"/>
                <a:cs typeface="Tw Cen MT"/>
              </a:rPr>
              <a:t>TE</a:t>
            </a:r>
            <a:r>
              <a:rPr sz="1600" spc="0" dirty="0">
                <a:latin typeface="Tw Cen MT"/>
                <a:cs typeface="Tw Cen MT"/>
              </a:rPr>
              <a:t>D</a:t>
            </a:r>
            <a:r>
              <a:rPr sz="1600" spc="-110" dirty="0">
                <a:latin typeface="Tw Cen MT"/>
                <a:cs typeface="Tw Cen MT"/>
              </a:rPr>
              <a:t> 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-10" dirty="0">
                <a:latin typeface="Tw Cen MT"/>
                <a:cs typeface="Tw Cen MT"/>
              </a:rPr>
              <a:t>F</a:t>
            </a:r>
            <a:r>
              <a:rPr sz="1600" spc="55" dirty="0">
                <a:latin typeface="Tw Cen MT"/>
                <a:cs typeface="Tw Cen MT"/>
              </a:rPr>
              <a:t> 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30" dirty="0">
                <a:latin typeface="Tw Cen MT"/>
                <a:cs typeface="Tw Cen MT"/>
              </a:rPr>
              <a:t>V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0" dirty="0">
                <a:latin typeface="Tw Cen MT"/>
                <a:cs typeface="Tw Cen MT"/>
              </a:rPr>
              <a:t>R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5" dirty="0">
                <a:latin typeface="Tw Cen MT"/>
                <a:cs typeface="Tw Cen MT"/>
              </a:rPr>
              <a:t>300K</a:t>
            </a:r>
            <a:r>
              <a:rPr sz="1600" spc="10" dirty="0">
                <a:latin typeface="Tw Cen MT"/>
                <a:cs typeface="Tw Cen MT"/>
              </a:rPr>
              <a:t> </a:t>
            </a:r>
            <a:r>
              <a:rPr sz="1600" spc="0" dirty="0">
                <a:latin typeface="Tw Cen MT"/>
                <a:cs typeface="Tw Cen MT"/>
              </a:rPr>
              <a:t>R</a:t>
            </a:r>
            <a:r>
              <a:rPr sz="1600" spc="-70" dirty="0">
                <a:latin typeface="Tw Cen MT"/>
                <a:cs typeface="Tw Cen MT"/>
              </a:rPr>
              <a:t>A</a:t>
            </a:r>
            <a:r>
              <a:rPr sz="1600" spc="0" dirty="0">
                <a:latin typeface="Tw Cen MT"/>
                <a:cs typeface="Tw Cen MT"/>
              </a:rPr>
              <a:t>W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20" dirty="0">
                <a:latin typeface="Tw Cen MT"/>
                <a:cs typeface="Tw Cen MT"/>
              </a:rPr>
              <a:t>H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-50" dirty="0">
                <a:latin typeface="Tw Cen MT"/>
                <a:cs typeface="Tw Cen MT"/>
              </a:rPr>
              <a:t>M</a:t>
            </a:r>
            <a:r>
              <a:rPr sz="1600" spc="-10" dirty="0">
                <a:latin typeface="Tw Cen MT"/>
                <a:cs typeface="Tw Cen MT"/>
              </a:rPr>
              <a:t>L</a:t>
            </a:r>
            <a:r>
              <a:rPr sz="1600" spc="-60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F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30" dirty="0">
                <a:latin typeface="Tw Cen MT"/>
                <a:cs typeface="Tw Cen MT"/>
              </a:rPr>
              <a:t>L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0" dirty="0">
                <a:latin typeface="Tw Cen MT"/>
                <a:cs typeface="Tw Cen MT"/>
              </a:rPr>
              <a:t>S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C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15" dirty="0">
                <a:latin typeface="Tw Cen MT"/>
                <a:cs typeface="Tw Cen MT"/>
              </a:rPr>
              <a:t>G</a:t>
            </a:r>
            <a:r>
              <a:rPr sz="1600" spc="-180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TE</a:t>
            </a:r>
            <a:r>
              <a:rPr sz="1600" spc="5" dirty="0">
                <a:latin typeface="Tw Cen MT"/>
                <a:cs typeface="Tw Cen MT"/>
              </a:rPr>
              <a:t>X</a:t>
            </a:r>
            <a:r>
              <a:rPr sz="1600" spc="-114" dirty="0">
                <a:latin typeface="Tw Cen MT"/>
                <a:cs typeface="Tw Cen MT"/>
              </a:rPr>
              <a:t>T</a:t>
            </a:r>
            <a:r>
              <a:rPr sz="1600" spc="0" dirty="0">
                <a:latin typeface="Tw Cen MT"/>
                <a:cs typeface="Tw Cen MT"/>
              </a:rPr>
              <a:t>,</a:t>
            </a:r>
            <a:r>
              <a:rPr sz="1600" spc="-95" dirty="0">
                <a:latin typeface="Tw Cen MT"/>
                <a:cs typeface="Tw Cen MT"/>
              </a:rPr>
              <a:t> </a:t>
            </a:r>
            <a:r>
              <a:rPr sz="1600" spc="-30" dirty="0">
                <a:latin typeface="Tw Cen MT"/>
                <a:cs typeface="Tw Cen MT"/>
              </a:rPr>
              <a:t>L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5" dirty="0">
                <a:latin typeface="Tw Cen MT"/>
                <a:cs typeface="Tw Cen MT"/>
              </a:rPr>
              <a:t>K</a:t>
            </a:r>
            <a:r>
              <a:rPr sz="1600" spc="0" dirty="0">
                <a:latin typeface="Tw Cen MT"/>
                <a:cs typeface="Tw Cen MT"/>
              </a:rPr>
              <a:t>S,</a:t>
            </a:r>
            <a:r>
              <a:rPr sz="1600" spc="-9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0" dirty="0">
                <a:latin typeface="Tw Cen MT"/>
                <a:cs typeface="Tw Cen MT"/>
              </a:rPr>
              <a:t>D </a:t>
            </a:r>
            <a:r>
              <a:rPr sz="1600" spc="30" dirty="0">
                <a:latin typeface="Tw Cen MT"/>
                <a:cs typeface="Tw Cen MT"/>
              </a:rPr>
              <a:t>D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-20" dirty="0">
                <a:latin typeface="Tw Cen MT"/>
                <a:cs typeface="Tw Cen MT"/>
              </a:rPr>
              <a:t>W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30" dirty="0">
                <a:latin typeface="Tw Cen MT"/>
                <a:cs typeface="Tw Cen MT"/>
              </a:rPr>
              <a:t>L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30" dirty="0">
                <a:latin typeface="Tw Cen MT"/>
                <a:cs typeface="Tw Cen MT"/>
              </a:rPr>
              <a:t>ADA</a:t>
            </a:r>
            <a:r>
              <a:rPr sz="1600" spc="-10" dirty="0">
                <a:latin typeface="Tw Cen MT"/>
                <a:cs typeface="Tw Cen MT"/>
              </a:rPr>
              <a:t>B</a:t>
            </a:r>
            <a:r>
              <a:rPr sz="1600" spc="-30" dirty="0">
                <a:latin typeface="Tw Cen MT"/>
                <a:cs typeface="Tw Cen MT"/>
              </a:rPr>
              <a:t>L</a:t>
            </a:r>
            <a:r>
              <a:rPr sz="1600" spc="-10" dirty="0">
                <a:latin typeface="Tw Cen MT"/>
                <a:cs typeface="Tw Cen MT"/>
              </a:rPr>
              <a:t>E</a:t>
            </a:r>
            <a:r>
              <a:rPr sz="1600" spc="-145" dirty="0">
                <a:latin typeface="Tw Cen MT"/>
                <a:cs typeface="Tw Cen MT"/>
              </a:rPr>
              <a:t> 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50" dirty="0">
                <a:latin typeface="Tw Cen MT"/>
                <a:cs typeface="Tw Cen MT"/>
              </a:rPr>
              <a:t>M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-50" dirty="0">
                <a:latin typeface="Tw Cen MT"/>
                <a:cs typeface="Tw Cen MT"/>
              </a:rPr>
              <a:t>G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0" dirty="0">
                <a:latin typeface="Tw Cen MT"/>
                <a:cs typeface="Tw Cen MT"/>
              </a:rPr>
              <a:t>S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4031" y="4077053"/>
            <a:ext cx="5692140" cy="815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ct val="109400"/>
              </a:lnSpc>
              <a:buFont typeface="Arial"/>
              <a:buChar char="•"/>
              <a:tabLst>
                <a:tab pos="240665" algn="l"/>
              </a:tabLst>
            </a:pP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30" dirty="0">
                <a:latin typeface="Tw Cen MT"/>
                <a:cs typeface="Tw Cen MT"/>
              </a:rPr>
              <a:t>H</a:t>
            </a:r>
            <a:r>
              <a:rPr sz="1600" spc="-10" dirty="0">
                <a:latin typeface="Tw Cen MT"/>
                <a:cs typeface="Tw Cen MT"/>
              </a:rPr>
              <a:t>E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CHA</a:t>
            </a:r>
            <a:r>
              <a:rPr sz="1600" spc="-30" dirty="0">
                <a:latin typeface="Tw Cen MT"/>
                <a:cs typeface="Tw Cen MT"/>
              </a:rPr>
              <a:t>LL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50" dirty="0">
                <a:latin typeface="Tw Cen MT"/>
                <a:cs typeface="Tw Cen MT"/>
              </a:rPr>
              <a:t>G</a:t>
            </a:r>
            <a:r>
              <a:rPr sz="1600" spc="-10" dirty="0">
                <a:latin typeface="Tw Cen MT"/>
                <a:cs typeface="Tw Cen MT"/>
              </a:rPr>
              <a:t>E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-100" dirty="0">
                <a:latin typeface="Tw Cen MT"/>
                <a:cs typeface="Tw Cen MT"/>
              </a:rPr>
              <a:t>W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0" dirty="0">
                <a:latin typeface="Tw Cen MT"/>
                <a:cs typeface="Tw Cen MT"/>
              </a:rPr>
              <a:t>S</a:t>
            </a:r>
            <a:r>
              <a:rPr sz="1600" spc="-145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TO</a:t>
            </a:r>
            <a:r>
              <a:rPr sz="1600" spc="20" dirty="0">
                <a:latin typeface="Tw Cen MT"/>
                <a:cs typeface="Tw Cen MT"/>
              </a:rPr>
              <a:t> 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30" dirty="0">
                <a:latin typeface="Tw Cen MT"/>
                <a:cs typeface="Tw Cen MT"/>
              </a:rPr>
              <a:t>D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5" dirty="0">
                <a:latin typeface="Tw Cen MT"/>
                <a:cs typeface="Tw Cen MT"/>
              </a:rPr>
              <a:t>F</a:t>
            </a:r>
            <a:r>
              <a:rPr sz="1600" spc="-10" dirty="0">
                <a:latin typeface="Tw Cen MT"/>
                <a:cs typeface="Tw Cen MT"/>
              </a:rPr>
              <a:t>Y</a:t>
            </a:r>
            <a:r>
              <a:rPr sz="1600" spc="-130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30" dirty="0">
                <a:latin typeface="Tw Cen MT"/>
                <a:cs typeface="Tw Cen MT"/>
              </a:rPr>
              <a:t>H</a:t>
            </a:r>
            <a:r>
              <a:rPr sz="1600" spc="-10" dirty="0">
                <a:latin typeface="Tw Cen MT"/>
                <a:cs typeface="Tw Cen MT"/>
              </a:rPr>
              <a:t>E</a:t>
            </a:r>
            <a:r>
              <a:rPr sz="1600" spc="-140" dirty="0">
                <a:latin typeface="Tw Cen MT"/>
                <a:cs typeface="Tw Cen MT"/>
              </a:rPr>
              <a:t> </a:t>
            </a:r>
            <a:r>
              <a:rPr sz="1600" spc="-100" dirty="0">
                <a:latin typeface="Tw Cen MT"/>
                <a:cs typeface="Tw Cen MT"/>
              </a:rPr>
              <a:t>P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50" dirty="0">
                <a:latin typeface="Tw Cen MT"/>
                <a:cs typeface="Tw Cen MT"/>
              </a:rPr>
              <a:t>I</a:t>
            </a:r>
            <a:r>
              <a:rPr sz="1600" spc="0" dirty="0">
                <a:latin typeface="Tw Cen MT"/>
                <a:cs typeface="Tw Cen MT"/>
              </a:rPr>
              <a:t>D</a:t>
            </a:r>
            <a:r>
              <a:rPr sz="1600" spc="-110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C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15" dirty="0">
                <a:latin typeface="Tw Cen MT"/>
                <a:cs typeface="Tw Cen MT"/>
              </a:rPr>
              <a:t>TE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10" dirty="0">
                <a:latin typeface="Tw Cen MT"/>
                <a:cs typeface="Tw Cen MT"/>
              </a:rPr>
              <a:t>T</a:t>
            </a:r>
            <a:r>
              <a:rPr sz="1600" spc="-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D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10" dirty="0">
                <a:latin typeface="Tw Cen MT"/>
                <a:cs typeface="Tw Cen MT"/>
              </a:rPr>
              <a:t>S</a:t>
            </a:r>
            <a:r>
              <a:rPr sz="1600" spc="-50" dirty="0">
                <a:latin typeface="Tw Cen MT"/>
                <a:cs typeface="Tw Cen MT"/>
              </a:rPr>
              <a:t>G</a:t>
            </a:r>
            <a:r>
              <a:rPr sz="1600" spc="30" dirty="0">
                <a:latin typeface="Tw Cen MT"/>
                <a:cs typeface="Tw Cen MT"/>
              </a:rPr>
              <a:t>U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10" dirty="0">
                <a:latin typeface="Tw Cen MT"/>
                <a:cs typeface="Tw Cen MT"/>
              </a:rPr>
              <a:t>S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0" dirty="0">
                <a:latin typeface="Tw Cen MT"/>
                <a:cs typeface="Tw Cen MT"/>
              </a:rPr>
              <a:t>D</a:t>
            </a:r>
            <a:r>
              <a:rPr sz="1600" spc="-110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0" dirty="0">
                <a:latin typeface="Tw Cen MT"/>
                <a:cs typeface="Tw Cen MT"/>
              </a:rPr>
              <a:t>S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-30" dirty="0">
                <a:latin typeface="Tw Cen MT"/>
                <a:cs typeface="Tw Cen MT"/>
              </a:rPr>
              <a:t>J</a:t>
            </a:r>
            <a:r>
              <a:rPr sz="1600" spc="30" dirty="0">
                <a:latin typeface="Tw Cen MT"/>
                <a:cs typeface="Tw Cen MT"/>
              </a:rPr>
              <a:t>U</a:t>
            </a:r>
            <a:r>
              <a:rPr sz="1600" spc="-10" dirty="0">
                <a:latin typeface="Tw Cen MT"/>
                <a:cs typeface="Tw Cen MT"/>
              </a:rPr>
              <a:t>ST</a:t>
            </a:r>
            <a:r>
              <a:rPr sz="1600" spc="-4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A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30" dirty="0">
                <a:latin typeface="Tw Cen MT"/>
                <a:cs typeface="Tw Cen MT"/>
              </a:rPr>
              <a:t>H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0" dirty="0">
                <a:latin typeface="Tw Cen MT"/>
                <a:cs typeface="Tw Cen MT"/>
              </a:rPr>
              <a:t>R</a:t>
            </a:r>
            <a:r>
              <a:rPr sz="1600" spc="-145" dirty="0">
                <a:latin typeface="Tw Cen MT"/>
                <a:cs typeface="Tw Cen MT"/>
              </a:rPr>
              <a:t> 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15" dirty="0">
                <a:latin typeface="Tw Cen MT"/>
                <a:cs typeface="Tw Cen MT"/>
              </a:rPr>
              <a:t>TE</a:t>
            </a:r>
            <a:r>
              <a:rPr sz="1600" spc="-10" dirty="0">
                <a:latin typeface="Tw Cen MT"/>
                <a:cs typeface="Tw Cen MT"/>
              </a:rPr>
              <a:t>R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-10" dirty="0">
                <a:latin typeface="Tw Cen MT"/>
                <a:cs typeface="Tw Cen MT"/>
              </a:rPr>
              <a:t>T</a:t>
            </a:r>
            <a:r>
              <a:rPr sz="1600" spc="-145" dirty="0">
                <a:latin typeface="Tw Cen MT"/>
                <a:cs typeface="Tw Cen MT"/>
              </a:rPr>
              <a:t> </a:t>
            </a:r>
            <a:r>
              <a:rPr sz="1600" spc="-50" dirty="0">
                <a:latin typeface="Tw Cen MT"/>
                <a:cs typeface="Tw Cen MT"/>
              </a:rPr>
              <a:t>G</a:t>
            </a:r>
            <a:r>
              <a:rPr sz="1600" spc="-10" dirty="0">
                <a:latin typeface="Tw Cen MT"/>
                <a:cs typeface="Tw Cen MT"/>
              </a:rPr>
              <a:t>EM</a:t>
            </a:r>
            <a:r>
              <a:rPr sz="1600" spc="20" dirty="0">
                <a:latin typeface="Tw Cen MT"/>
                <a:cs typeface="Tw Cen MT"/>
              </a:rPr>
              <a:t> </a:t>
            </a:r>
            <a:r>
              <a:rPr sz="1600" spc="-35" dirty="0">
                <a:latin typeface="Tw Cen MT"/>
                <a:cs typeface="Tw Cen MT"/>
              </a:rPr>
              <a:t>(</a:t>
            </a:r>
            <a:r>
              <a:rPr sz="1600" spc="45" dirty="0">
                <a:latin typeface="Tw Cen MT"/>
                <a:cs typeface="Tw Cen MT"/>
              </a:rPr>
              <a:t>I.</a:t>
            </a:r>
            <a:r>
              <a:rPr sz="1600" spc="-10" dirty="0">
                <a:latin typeface="Tw Cen MT"/>
                <a:cs typeface="Tw Cen MT"/>
              </a:rPr>
              <a:t>E.</a:t>
            </a:r>
            <a:r>
              <a:rPr sz="1600" spc="5" dirty="0">
                <a:latin typeface="Tw Cen MT"/>
                <a:cs typeface="Tw Cen MT"/>
              </a:rPr>
              <a:t> </a:t>
            </a:r>
            <a:r>
              <a:rPr sz="1600" spc="-30" dirty="0">
                <a:latin typeface="Tw Cen MT"/>
                <a:cs typeface="Tw Cen MT"/>
              </a:rPr>
              <a:t>“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50" dirty="0">
                <a:latin typeface="Tw Cen MT"/>
                <a:cs typeface="Tw Cen MT"/>
              </a:rPr>
              <a:t>O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35" dirty="0">
                <a:latin typeface="Tw Cen MT"/>
                <a:cs typeface="Tw Cen MT"/>
              </a:rPr>
              <a:t>-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80" dirty="0">
                <a:latin typeface="Tw Cen MT"/>
                <a:cs typeface="Tw Cen MT"/>
              </a:rPr>
              <a:t>A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50" dirty="0">
                <a:latin typeface="Tw Cen MT"/>
                <a:cs typeface="Tw Cen MT"/>
              </a:rPr>
              <a:t>I</a:t>
            </a:r>
            <a:r>
              <a:rPr sz="1600" spc="30" dirty="0">
                <a:latin typeface="Tw Cen MT"/>
                <a:cs typeface="Tw Cen MT"/>
              </a:rPr>
              <a:t>V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-10" dirty="0">
                <a:latin typeface="Tw Cen MT"/>
                <a:cs typeface="Tw Cen MT"/>
              </a:rPr>
              <a:t>”</a:t>
            </a:r>
            <a:r>
              <a:rPr sz="1600" spc="-5" dirty="0">
                <a:latin typeface="Tw Cen MT"/>
                <a:cs typeface="Tw Cen MT"/>
              </a:rPr>
              <a:t> </a:t>
            </a:r>
            <a:r>
              <a:rPr sz="1600" spc="30" dirty="0">
                <a:latin typeface="Tw Cen MT"/>
                <a:cs typeface="Tw Cen MT"/>
              </a:rPr>
              <a:t>ADV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-10" dirty="0">
                <a:latin typeface="Tw Cen MT"/>
                <a:cs typeface="Tw Cen MT"/>
              </a:rPr>
              <a:t>R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45" dirty="0">
                <a:latin typeface="Tw Cen MT"/>
                <a:cs typeface="Tw Cen MT"/>
              </a:rPr>
              <a:t>I</a:t>
            </a:r>
            <a:r>
              <a:rPr sz="1600" spc="-10" dirty="0">
                <a:latin typeface="Tw Cen MT"/>
                <a:cs typeface="Tw Cen MT"/>
              </a:rPr>
              <a:t>S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-50" dirty="0">
                <a:latin typeface="Tw Cen MT"/>
                <a:cs typeface="Tw Cen MT"/>
              </a:rPr>
              <a:t>M</a:t>
            </a:r>
            <a:r>
              <a:rPr sz="1600" spc="-15" dirty="0">
                <a:latin typeface="Tw Cen MT"/>
                <a:cs typeface="Tw Cen MT"/>
              </a:rPr>
              <a:t>E</a:t>
            </a:r>
            <a:r>
              <a:rPr sz="1600" spc="15" dirty="0">
                <a:latin typeface="Tw Cen MT"/>
                <a:cs typeface="Tw Cen MT"/>
              </a:rPr>
              <a:t>N</a:t>
            </a:r>
            <a:r>
              <a:rPr sz="1600" spc="-15" dirty="0">
                <a:latin typeface="Tw Cen MT"/>
                <a:cs typeface="Tw Cen MT"/>
              </a:rPr>
              <a:t>T</a:t>
            </a:r>
            <a:r>
              <a:rPr sz="1600" spc="-5" dirty="0">
                <a:latin typeface="Tw Cen MT"/>
                <a:cs typeface="Tw Cen MT"/>
              </a:rPr>
              <a:t>)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6831" y="5027073"/>
            <a:ext cx="167068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3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Y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600" spc="-1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F</a:t>
            </a:r>
            <a:r>
              <a:rPr sz="1600" spc="-3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600" spc="-100" dirty="0">
                <a:solidFill>
                  <a:srgbClr val="00B050"/>
                </a:solidFill>
                <a:latin typeface="Tw Cen MT"/>
                <a:cs typeface="Tw Cen MT"/>
              </a:rPr>
              <a:t>W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: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4031" y="5357274"/>
            <a:ext cx="5740400" cy="1263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PE</a:t>
            </a:r>
            <a:r>
              <a:rPr sz="1600" spc="-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H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-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D</a:t>
            </a:r>
            <a:r>
              <a:rPr sz="1600" spc="-7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1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F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M</a:t>
            </a:r>
            <a:r>
              <a:rPr sz="1600" spc="2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H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-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20" dirty="0">
                <a:solidFill>
                  <a:srgbClr val="00B050"/>
                </a:solidFill>
                <a:latin typeface="Tw Cen MT"/>
                <a:cs typeface="Tw Cen MT"/>
              </a:rPr>
              <a:t>W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B</a:t>
            </a:r>
            <a:r>
              <a:rPr sz="1600" spc="-35" dirty="0">
                <a:solidFill>
                  <a:srgbClr val="00B050"/>
                </a:solidFill>
                <a:latin typeface="Tw Cen MT"/>
                <a:cs typeface="Tw Cen MT"/>
              </a:rPr>
              <a:t>-</a:t>
            </a:r>
            <a:r>
              <a:rPr sz="1600" spc="-100" dirty="0">
                <a:solidFill>
                  <a:srgbClr val="00B050"/>
                </a:solidFill>
                <a:latin typeface="Tw Cen MT"/>
                <a:cs typeface="Tw Cen MT"/>
              </a:rPr>
              <a:t>P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S:</a:t>
            </a:r>
            <a:r>
              <a:rPr sz="1600" spc="-9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TE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X</a:t>
            </a:r>
            <a:r>
              <a:rPr sz="1600" spc="-114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,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M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S,</a:t>
            </a:r>
            <a:r>
              <a:rPr sz="1600" spc="-9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3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K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S…</a:t>
            </a:r>
            <a:endParaRPr sz="1600">
              <a:latin typeface="Tw Cen MT"/>
              <a:cs typeface="Tw Cen MT"/>
            </a:endParaRPr>
          </a:p>
          <a:p>
            <a:pPr>
              <a:lnSpc>
                <a:spcPts val="750"/>
              </a:lnSpc>
              <a:spcBef>
                <a:spcPts val="30"/>
              </a:spcBef>
              <a:buFont typeface="Arial"/>
              <a:buChar char="•"/>
            </a:pPr>
            <a:endParaRPr sz="75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FE</a:t>
            </a:r>
            <a:r>
              <a:rPr sz="1600" spc="-7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U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RE</a:t>
            </a:r>
            <a:r>
              <a:rPr sz="1600" spc="-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EE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:</a:t>
            </a:r>
            <a:r>
              <a:rPr sz="1600" spc="-9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X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-7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-1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FE</a:t>
            </a:r>
            <a:r>
              <a:rPr sz="1600" spc="-7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U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600" spc="-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F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5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600" spc="-3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SS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F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600" spc="-7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endParaRPr sz="1600">
              <a:latin typeface="Tw Cen MT"/>
              <a:cs typeface="Tw Cen MT"/>
            </a:endParaRPr>
          </a:p>
          <a:p>
            <a:pPr>
              <a:lnSpc>
                <a:spcPts val="650"/>
              </a:lnSpc>
              <a:spcBef>
                <a:spcPts val="29"/>
              </a:spcBef>
              <a:buFont typeface="Arial"/>
              <a:buChar char="•"/>
            </a:pPr>
            <a:endParaRPr sz="65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/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SS</a:t>
            </a:r>
            <a:r>
              <a:rPr sz="1600" spc="-1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70" dirty="0">
                <a:solidFill>
                  <a:srgbClr val="00B050"/>
                </a:solidFill>
                <a:latin typeface="Tw Cen MT"/>
                <a:cs typeface="Tw Cen MT"/>
              </a:rPr>
              <a:t>V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3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D</a:t>
            </a:r>
            <a:r>
              <a:rPr sz="1600" spc="-7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-1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1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M</a:t>
            </a:r>
            <a:r>
              <a:rPr sz="1600" spc="-7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CH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-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3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G</a:t>
            </a:r>
            <a:r>
              <a:rPr sz="1600" spc="-18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50" dirty="0">
                <a:solidFill>
                  <a:srgbClr val="00B050"/>
                </a:solidFill>
                <a:latin typeface="Tw Cen MT"/>
                <a:cs typeface="Tw Cen MT"/>
              </a:rPr>
              <a:t>MO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D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endParaRPr sz="1600">
              <a:latin typeface="Tw Cen MT"/>
              <a:cs typeface="Tw Cen MT"/>
            </a:endParaRPr>
          </a:p>
          <a:p>
            <a:pPr>
              <a:lnSpc>
                <a:spcPts val="650"/>
              </a:lnSpc>
              <a:spcBef>
                <a:spcPts val="29"/>
              </a:spcBef>
              <a:buFont typeface="Arial"/>
              <a:buChar char="•"/>
            </a:pPr>
            <a:endParaRPr sz="65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PR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D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30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51549" y="2836405"/>
            <a:ext cx="2372995" cy="742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B050"/>
                </a:solidFill>
                <a:latin typeface="Tw Cen MT"/>
                <a:cs typeface="Tw Cen MT"/>
              </a:rPr>
              <a:t>Se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-30" dirty="0">
                <a:solidFill>
                  <a:srgbClr val="00B050"/>
                </a:solidFill>
                <a:latin typeface="Tw Cen MT"/>
                <a:cs typeface="Tw Cen MT"/>
              </a:rPr>
              <a:t>c</a:t>
            </a:r>
            <a:r>
              <a:rPr sz="1600" spc="-40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/</a:t>
            </a:r>
            <a:r>
              <a:rPr sz="1600" spc="-30" dirty="0">
                <a:solidFill>
                  <a:srgbClr val="00B050"/>
                </a:solidFill>
                <a:latin typeface="Tw Cen MT"/>
                <a:cs typeface="Tw Cen MT"/>
              </a:rPr>
              <a:t>J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o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-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600" spc="-7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-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100" dirty="0">
                <a:solidFill>
                  <a:srgbClr val="00B050"/>
                </a:solidFill>
                <a:latin typeface="Tw Cen MT"/>
                <a:cs typeface="Tw Cen MT"/>
              </a:rPr>
              <a:t>P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da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endParaRPr sz="1600">
              <a:latin typeface="Tw Cen MT"/>
              <a:cs typeface="Tw Cen MT"/>
            </a:endParaRPr>
          </a:p>
          <a:p>
            <a:pPr marL="12700" marR="12700">
              <a:lnSpc>
                <a:spcPts val="1900"/>
              </a:lnSpc>
              <a:spcBef>
                <a:spcPts val="60"/>
              </a:spcBef>
            </a:pPr>
            <a:r>
              <a:rPr sz="1600" spc="20" dirty="0">
                <a:solidFill>
                  <a:srgbClr val="00B050"/>
                </a:solidFill>
                <a:latin typeface="Tw Cen MT"/>
                <a:cs typeface="Tw Cen MT"/>
              </a:rPr>
              <a:t>D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40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F</a:t>
            </a:r>
            <a:r>
              <a:rPr sz="1600" spc="-35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15" dirty="0">
                <a:solidFill>
                  <a:srgbClr val="00B050"/>
                </a:solidFill>
                <a:latin typeface="Tw Cen MT"/>
                <a:cs typeface="Tw Cen MT"/>
              </a:rPr>
              <a:t>m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-40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35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e</a:t>
            </a:r>
            <a:r>
              <a:rPr sz="1600" spc="-4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v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0" dirty="0">
                <a:solidFill>
                  <a:srgbClr val="00B050"/>
                </a:solidFill>
                <a:latin typeface="Tw Cen MT"/>
                <a:cs typeface="Tw Cen MT"/>
              </a:rPr>
              <a:t>l</a:t>
            </a:r>
            <a:r>
              <a:rPr sz="1600" spc="-9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-35" dirty="0">
                <a:solidFill>
                  <a:srgbClr val="00B050"/>
                </a:solidFill>
                <a:latin typeface="Tw Cen MT"/>
                <a:cs typeface="Tw Cen MT"/>
              </a:rPr>
              <a:t>s</a:t>
            </a:r>
            <a:r>
              <a:rPr sz="1600" spc="-40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a</a:t>
            </a:r>
            <a:r>
              <a:rPr sz="1600" spc="-35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-40" dirty="0">
                <a:solidFill>
                  <a:srgbClr val="00B050"/>
                </a:solidFill>
                <a:latin typeface="Tw Cen MT"/>
                <a:cs typeface="Tw Cen MT"/>
              </a:rPr>
              <a:t>t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i</a:t>
            </a:r>
            <a:r>
              <a:rPr sz="1600" spc="-15" dirty="0">
                <a:solidFill>
                  <a:srgbClr val="00B050"/>
                </a:solidFill>
                <a:latin typeface="Tw Cen MT"/>
                <a:cs typeface="Tw Cen MT"/>
              </a:rPr>
              <a:t>n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g S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pa</a:t>
            </a:r>
            <a:r>
              <a:rPr sz="1600" spc="-35" dirty="0">
                <a:solidFill>
                  <a:srgbClr val="00B050"/>
                </a:solidFill>
                <a:latin typeface="Tw Cen MT"/>
                <a:cs typeface="Tw Cen MT"/>
              </a:rPr>
              <a:t>r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k</a:t>
            </a:r>
            <a:r>
              <a:rPr sz="1600" spc="5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1600" spc="5" dirty="0">
                <a:solidFill>
                  <a:srgbClr val="00B050"/>
                </a:solidFill>
                <a:latin typeface="Tw Cen MT"/>
                <a:cs typeface="Tw Cen MT"/>
              </a:rPr>
              <a:t>1</a:t>
            </a:r>
            <a:r>
              <a:rPr sz="1600" spc="45" dirty="0">
                <a:solidFill>
                  <a:srgbClr val="00B050"/>
                </a:solidFill>
                <a:latin typeface="Tw Cen MT"/>
                <a:cs typeface="Tw Cen MT"/>
              </a:rPr>
              <a:t>.</a:t>
            </a:r>
            <a:r>
              <a:rPr sz="1600" spc="-10" dirty="0">
                <a:solidFill>
                  <a:srgbClr val="00B050"/>
                </a:solidFill>
                <a:latin typeface="Tw Cen MT"/>
                <a:cs typeface="Tw Cen MT"/>
              </a:rPr>
              <a:t>5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97150" y="2635250"/>
            <a:ext cx="485970" cy="389586"/>
          </a:xfrm>
          <a:custGeom>
            <a:avLst/>
            <a:gdLst/>
            <a:ahLst/>
            <a:cxnLst/>
            <a:rect l="l" t="t" r="r" b="b"/>
            <a:pathLst>
              <a:path w="485970" h="389586">
                <a:moveTo>
                  <a:pt x="75961" y="52490"/>
                </a:moveTo>
                <a:lnTo>
                  <a:pt x="55600" y="52490"/>
                </a:lnTo>
                <a:lnTo>
                  <a:pt x="478049" y="389586"/>
                </a:lnTo>
                <a:lnTo>
                  <a:pt x="485970" y="379658"/>
                </a:lnTo>
                <a:lnTo>
                  <a:pt x="75961" y="52490"/>
                </a:lnTo>
                <a:close/>
              </a:path>
              <a:path w="485970" h="389586">
                <a:moveTo>
                  <a:pt x="0" y="0"/>
                </a:moveTo>
                <a:lnTo>
                  <a:pt x="35797" y="77308"/>
                </a:lnTo>
                <a:lnTo>
                  <a:pt x="55600" y="52490"/>
                </a:lnTo>
                <a:lnTo>
                  <a:pt x="75961" y="52490"/>
                </a:lnTo>
                <a:lnTo>
                  <a:pt x="63521" y="42564"/>
                </a:lnTo>
                <a:lnTo>
                  <a:pt x="83324" y="1774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6850" y="5251450"/>
            <a:ext cx="429240" cy="1536614"/>
          </a:xfrm>
          <a:custGeom>
            <a:avLst/>
            <a:gdLst/>
            <a:ahLst/>
            <a:cxnLst/>
            <a:rect l="l" t="t" r="r" b="b"/>
            <a:pathLst>
              <a:path w="429240" h="1536614">
                <a:moveTo>
                  <a:pt x="0" y="0"/>
                </a:moveTo>
                <a:lnTo>
                  <a:pt x="40516" y="614"/>
                </a:lnTo>
                <a:lnTo>
                  <a:pt x="78604" y="2383"/>
                </a:lnTo>
                <a:lnTo>
                  <a:pt x="129752" y="6964"/>
                </a:lnTo>
                <a:lnTo>
                  <a:pt x="171749" y="13529"/>
                </a:lnTo>
                <a:lnTo>
                  <a:pt x="209690" y="24733"/>
                </a:lnTo>
                <a:lnTo>
                  <a:pt x="222250" y="731310"/>
                </a:lnTo>
                <a:lnTo>
                  <a:pt x="223185" y="734730"/>
                </a:lnTo>
                <a:lnTo>
                  <a:pt x="264037" y="752934"/>
                </a:lnTo>
                <a:lnTo>
                  <a:pt x="303433" y="759933"/>
                </a:lnTo>
                <a:lnTo>
                  <a:pt x="352525" y="765039"/>
                </a:lnTo>
                <a:lnTo>
                  <a:pt x="409100" y="767882"/>
                </a:lnTo>
                <a:lnTo>
                  <a:pt x="429240" y="768264"/>
                </a:lnTo>
                <a:lnTo>
                  <a:pt x="409873" y="768457"/>
                </a:lnTo>
                <a:lnTo>
                  <a:pt x="354032" y="771036"/>
                </a:lnTo>
                <a:lnTo>
                  <a:pt x="304117" y="776264"/>
                </a:lnTo>
                <a:lnTo>
                  <a:pt x="263394" y="783689"/>
                </a:lnTo>
                <a:lnTo>
                  <a:pt x="224818" y="799726"/>
                </a:lnTo>
                <a:lnTo>
                  <a:pt x="222250" y="1499661"/>
                </a:lnTo>
                <a:lnTo>
                  <a:pt x="221316" y="1503080"/>
                </a:lnTo>
                <a:lnTo>
                  <a:pt x="180463" y="1521284"/>
                </a:lnTo>
                <a:lnTo>
                  <a:pt x="141068" y="1528283"/>
                </a:lnTo>
                <a:lnTo>
                  <a:pt x="91976" y="1533389"/>
                </a:lnTo>
                <a:lnTo>
                  <a:pt x="35400" y="1536232"/>
                </a:lnTo>
                <a:lnTo>
                  <a:pt x="15261" y="1536614"/>
                </a:lnTo>
              </a:path>
            </a:pathLst>
          </a:custGeom>
          <a:ln w="12700">
            <a:solidFill>
              <a:srgbClr val="2381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25615" y="5739436"/>
            <a:ext cx="1230630" cy="290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0" dirty="0">
                <a:solidFill>
                  <a:srgbClr val="0070C0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0070C0"/>
                </a:solidFill>
                <a:latin typeface="Tw Cen MT"/>
                <a:cs typeface="Tw Cen MT"/>
              </a:rPr>
              <a:t>r</a:t>
            </a:r>
            <a:r>
              <a:rPr sz="1800" spc="-5" dirty="0">
                <a:solidFill>
                  <a:srgbClr val="0070C0"/>
                </a:solidFill>
                <a:latin typeface="Tw Cen MT"/>
                <a:cs typeface="Tw Cen MT"/>
              </a:rPr>
              <a:t>a</a:t>
            </a:r>
            <a:r>
              <a:rPr sz="1800" spc="5" dirty="0">
                <a:solidFill>
                  <a:srgbClr val="0070C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0070C0"/>
                </a:solidFill>
                <a:latin typeface="Tw Cen MT"/>
                <a:cs typeface="Tw Cen MT"/>
              </a:rPr>
              <a:t>n</a:t>
            </a:r>
            <a:r>
              <a:rPr sz="1800" spc="-10" dirty="0">
                <a:solidFill>
                  <a:srgbClr val="0070C0"/>
                </a:solidFill>
                <a:latin typeface="Tw Cen MT"/>
                <a:cs typeface="Tw Cen MT"/>
              </a:rPr>
              <a:t>/</a:t>
            </a:r>
            <a:r>
              <a:rPr sz="1800" spc="-5" dirty="0">
                <a:solidFill>
                  <a:srgbClr val="0070C0"/>
                </a:solidFill>
                <a:latin typeface="Tw Cen MT"/>
                <a:cs typeface="Tw Cen MT"/>
              </a:rPr>
              <a:t>p</a:t>
            </a:r>
            <a:r>
              <a:rPr sz="1800" spc="0" dirty="0">
                <a:solidFill>
                  <a:srgbClr val="0070C0"/>
                </a:solidFill>
                <a:latin typeface="Tw Cen MT"/>
                <a:cs typeface="Tw Cen MT"/>
              </a:rPr>
              <a:t>r</a:t>
            </a:r>
            <a:r>
              <a:rPr sz="1800" spc="-10" dirty="0">
                <a:solidFill>
                  <a:srgbClr val="0070C0"/>
                </a:solidFill>
                <a:latin typeface="Tw Cen MT"/>
                <a:cs typeface="Tw Cen MT"/>
              </a:rPr>
              <a:t>e</a:t>
            </a:r>
            <a:r>
              <a:rPr sz="1800" spc="-5" dirty="0">
                <a:solidFill>
                  <a:srgbClr val="0070C0"/>
                </a:solidFill>
                <a:latin typeface="Tw Cen MT"/>
                <a:cs typeface="Tw Cen MT"/>
              </a:rPr>
              <a:t>d</a:t>
            </a:r>
            <a:r>
              <a:rPr sz="1800" spc="5" dirty="0">
                <a:solidFill>
                  <a:srgbClr val="0070C0"/>
                </a:solidFill>
                <a:latin typeface="Tw Cen MT"/>
                <a:cs typeface="Tw Cen MT"/>
              </a:rPr>
              <a:t>i</a:t>
            </a:r>
            <a:r>
              <a:rPr sz="1800" spc="-5" dirty="0">
                <a:solidFill>
                  <a:srgbClr val="0070C0"/>
                </a:solidFill>
                <a:latin typeface="Tw Cen MT"/>
                <a:cs typeface="Tw Cen MT"/>
              </a:rPr>
              <a:t>ct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97350" y="2876550"/>
            <a:ext cx="376717" cy="2336792"/>
          </a:xfrm>
          <a:custGeom>
            <a:avLst/>
            <a:gdLst/>
            <a:ahLst/>
            <a:cxnLst/>
            <a:rect l="l" t="t" r="r" b="b"/>
            <a:pathLst>
              <a:path w="376717" h="2336792">
                <a:moveTo>
                  <a:pt x="0" y="0"/>
                </a:moveTo>
                <a:lnTo>
                  <a:pt x="40329" y="712"/>
                </a:lnTo>
                <a:lnTo>
                  <a:pt x="94994" y="4222"/>
                </a:lnTo>
                <a:lnTo>
                  <a:pt x="139989" y="10215"/>
                </a:lnTo>
                <a:lnTo>
                  <a:pt x="179734" y="21200"/>
                </a:lnTo>
                <a:lnTo>
                  <a:pt x="190500" y="1136652"/>
                </a:lnTo>
                <a:lnTo>
                  <a:pt x="191587" y="1140064"/>
                </a:lnTo>
                <a:lnTo>
                  <a:pt x="238340" y="1157692"/>
                </a:lnTo>
                <a:lnTo>
                  <a:pt x="282557" y="1163837"/>
                </a:lnTo>
                <a:lnTo>
                  <a:pt x="336652" y="1167535"/>
                </a:lnTo>
                <a:lnTo>
                  <a:pt x="376717" y="1168392"/>
                </a:lnTo>
                <a:lnTo>
                  <a:pt x="356594" y="1168583"/>
                </a:lnTo>
                <a:lnTo>
                  <a:pt x="318129" y="1170041"/>
                </a:lnTo>
                <a:lnTo>
                  <a:pt x="266786" y="1174621"/>
                </a:lnTo>
                <a:lnTo>
                  <a:pt x="226118" y="1181597"/>
                </a:lnTo>
                <a:lnTo>
                  <a:pt x="190500" y="2305052"/>
                </a:lnTo>
                <a:lnTo>
                  <a:pt x="189412" y="2308464"/>
                </a:lnTo>
                <a:lnTo>
                  <a:pt x="142659" y="2326092"/>
                </a:lnTo>
                <a:lnTo>
                  <a:pt x="98442" y="2332238"/>
                </a:lnTo>
                <a:lnTo>
                  <a:pt x="44347" y="2335935"/>
                </a:lnTo>
                <a:lnTo>
                  <a:pt x="24640" y="2336536"/>
                </a:lnTo>
                <a:lnTo>
                  <a:pt x="4282" y="2336792"/>
                </a:lnTo>
              </a:path>
            </a:pathLst>
          </a:custGeom>
          <a:ln w="12700">
            <a:solidFill>
              <a:srgbClr val="2381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99279" y="3742113"/>
            <a:ext cx="1104265" cy="575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1800" spc="0" dirty="0">
                <a:solidFill>
                  <a:srgbClr val="0070C0"/>
                </a:solidFill>
                <a:latin typeface="Tw Cen MT"/>
                <a:cs typeface="Tw Cen MT"/>
              </a:rPr>
              <a:t>F</a:t>
            </a:r>
            <a:r>
              <a:rPr sz="1800" spc="-10" dirty="0">
                <a:solidFill>
                  <a:srgbClr val="0070C0"/>
                </a:solidFill>
                <a:latin typeface="Tw Cen MT"/>
                <a:cs typeface="Tw Cen MT"/>
              </a:rPr>
              <a:t>e</a:t>
            </a:r>
            <a:r>
              <a:rPr sz="1800" spc="-5" dirty="0">
                <a:solidFill>
                  <a:srgbClr val="0070C0"/>
                </a:solidFill>
                <a:latin typeface="Tw Cen MT"/>
                <a:cs typeface="Tw Cen MT"/>
              </a:rPr>
              <a:t>a</a:t>
            </a:r>
            <a:r>
              <a:rPr sz="1800" spc="5" dirty="0">
                <a:solidFill>
                  <a:srgbClr val="0070C0"/>
                </a:solidFill>
                <a:latin typeface="Tw Cen MT"/>
                <a:cs typeface="Tw Cen MT"/>
              </a:rPr>
              <a:t>t</a:t>
            </a:r>
            <a:r>
              <a:rPr sz="1800" spc="0" dirty="0">
                <a:solidFill>
                  <a:srgbClr val="0070C0"/>
                </a:solidFill>
                <a:latin typeface="Tw Cen MT"/>
                <a:cs typeface="Tw Cen MT"/>
              </a:rPr>
              <a:t>ure </a:t>
            </a:r>
            <a:r>
              <a:rPr sz="1800" spc="-10" dirty="0">
                <a:solidFill>
                  <a:srgbClr val="0070C0"/>
                </a:solidFill>
                <a:latin typeface="Tw Cen MT"/>
                <a:cs typeface="Tw Cen MT"/>
              </a:rPr>
              <a:t>e</a:t>
            </a:r>
            <a:r>
              <a:rPr sz="1800" spc="0" dirty="0">
                <a:solidFill>
                  <a:srgbClr val="0070C0"/>
                </a:solidFill>
                <a:latin typeface="Tw Cen MT"/>
                <a:cs typeface="Tw Cen MT"/>
              </a:rPr>
              <a:t>n</a:t>
            </a:r>
            <a:r>
              <a:rPr sz="1800" spc="-5" dirty="0">
                <a:solidFill>
                  <a:srgbClr val="0070C0"/>
                </a:solidFill>
                <a:latin typeface="Tw Cen MT"/>
                <a:cs typeface="Tw Cen MT"/>
              </a:rPr>
              <a:t>g</a:t>
            </a:r>
            <a:r>
              <a:rPr sz="1800" spc="5" dirty="0">
                <a:solidFill>
                  <a:srgbClr val="0070C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0070C0"/>
                </a:solidFill>
                <a:latin typeface="Tw Cen MT"/>
                <a:cs typeface="Tw Cen MT"/>
              </a:rPr>
              <a:t>neer</a:t>
            </a:r>
            <a:r>
              <a:rPr sz="1800" spc="5" dirty="0">
                <a:solidFill>
                  <a:srgbClr val="0070C0"/>
                </a:solidFill>
                <a:latin typeface="Tw Cen MT"/>
                <a:cs typeface="Tw Cen MT"/>
              </a:rPr>
              <a:t>i</a:t>
            </a:r>
            <a:r>
              <a:rPr sz="1800" spc="0" dirty="0">
                <a:solidFill>
                  <a:srgbClr val="0070C0"/>
                </a:solidFill>
                <a:latin typeface="Tw Cen MT"/>
                <a:cs typeface="Tw Cen MT"/>
              </a:rPr>
              <a:t>n</a:t>
            </a:r>
            <a:r>
              <a:rPr sz="1800" spc="-10" dirty="0">
                <a:solidFill>
                  <a:srgbClr val="0070C0"/>
                </a:solidFill>
                <a:latin typeface="Tw Cen MT"/>
                <a:cs typeface="Tw Cen MT"/>
              </a:rPr>
              <a:t>g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46550" y="704850"/>
            <a:ext cx="426946" cy="1523991"/>
          </a:xfrm>
          <a:custGeom>
            <a:avLst/>
            <a:gdLst/>
            <a:ahLst/>
            <a:cxnLst/>
            <a:rect l="l" t="t" r="r" b="b"/>
            <a:pathLst>
              <a:path w="426946" h="1523991">
                <a:moveTo>
                  <a:pt x="0" y="0"/>
                </a:moveTo>
                <a:lnTo>
                  <a:pt x="40483" y="631"/>
                </a:lnTo>
                <a:lnTo>
                  <a:pt x="96269" y="3766"/>
                </a:lnTo>
                <a:lnTo>
                  <a:pt x="144042" y="9178"/>
                </a:lnTo>
                <a:lnTo>
                  <a:pt x="181459" y="16477"/>
                </a:lnTo>
                <a:lnTo>
                  <a:pt x="215846" y="35172"/>
                </a:lnTo>
                <a:lnTo>
                  <a:pt x="215900" y="726018"/>
                </a:lnTo>
                <a:lnTo>
                  <a:pt x="216861" y="729437"/>
                </a:lnTo>
                <a:lnTo>
                  <a:pt x="258774" y="747542"/>
                </a:lnTo>
                <a:lnTo>
                  <a:pt x="299056" y="754397"/>
                </a:lnTo>
                <a:lnTo>
                  <a:pt x="349097" y="759265"/>
                </a:lnTo>
                <a:lnTo>
                  <a:pt x="406552" y="761756"/>
                </a:lnTo>
                <a:lnTo>
                  <a:pt x="426946" y="761991"/>
                </a:lnTo>
                <a:lnTo>
                  <a:pt x="406793" y="762160"/>
                </a:lnTo>
                <a:lnTo>
                  <a:pt x="368007" y="763456"/>
                </a:lnTo>
                <a:lnTo>
                  <a:pt x="315105" y="767563"/>
                </a:lnTo>
                <a:lnTo>
                  <a:pt x="270909" y="773895"/>
                </a:lnTo>
                <a:lnTo>
                  <a:pt x="230139" y="785077"/>
                </a:lnTo>
                <a:lnTo>
                  <a:pt x="215900" y="1488018"/>
                </a:lnTo>
                <a:lnTo>
                  <a:pt x="214938" y="1491436"/>
                </a:lnTo>
                <a:lnTo>
                  <a:pt x="173025" y="1509542"/>
                </a:lnTo>
                <a:lnTo>
                  <a:pt x="132743" y="1516397"/>
                </a:lnTo>
                <a:lnTo>
                  <a:pt x="82702" y="1521265"/>
                </a:lnTo>
                <a:lnTo>
                  <a:pt x="25247" y="1523756"/>
                </a:lnTo>
                <a:lnTo>
                  <a:pt x="4854" y="1523991"/>
                </a:lnTo>
              </a:path>
            </a:pathLst>
          </a:custGeom>
          <a:ln w="12700">
            <a:solidFill>
              <a:srgbClr val="2381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65361" y="1471952"/>
            <a:ext cx="1777364" cy="290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70C0"/>
                </a:solidFill>
                <a:latin typeface="Tw Cen MT"/>
                <a:cs typeface="Tw Cen MT"/>
              </a:rPr>
              <a:t>L</a:t>
            </a:r>
            <a:r>
              <a:rPr sz="1800" spc="-10" dirty="0">
                <a:solidFill>
                  <a:srgbClr val="0070C0"/>
                </a:solidFill>
                <a:latin typeface="Tw Cen MT"/>
                <a:cs typeface="Tw Cen MT"/>
              </a:rPr>
              <a:t>o</a:t>
            </a:r>
            <a:r>
              <a:rPr sz="1800" spc="-5" dirty="0">
                <a:solidFill>
                  <a:srgbClr val="0070C0"/>
                </a:solidFill>
                <a:latin typeface="Tw Cen MT"/>
                <a:cs typeface="Tw Cen MT"/>
              </a:rPr>
              <a:t>a</a:t>
            </a:r>
            <a:r>
              <a:rPr sz="1800" spc="-10" dirty="0">
                <a:solidFill>
                  <a:srgbClr val="0070C0"/>
                </a:solidFill>
                <a:latin typeface="Tw Cen MT"/>
                <a:cs typeface="Tw Cen MT"/>
              </a:rPr>
              <a:t>d</a:t>
            </a:r>
            <a:r>
              <a:rPr sz="1800" spc="10" dirty="0">
                <a:solidFill>
                  <a:srgbClr val="0070C0"/>
                </a:solidFill>
                <a:latin typeface="Tw Cen MT"/>
                <a:cs typeface="Tw Cen MT"/>
              </a:rPr>
              <a:t> </a:t>
            </a:r>
            <a:r>
              <a:rPr sz="1800" spc="0" dirty="0">
                <a:solidFill>
                  <a:srgbClr val="0070C0"/>
                </a:solidFill>
                <a:latin typeface="Tw Cen MT"/>
                <a:cs typeface="Tw Cen MT"/>
              </a:rPr>
              <a:t>s</a:t>
            </a:r>
            <a:r>
              <a:rPr sz="1800" spc="-5" dirty="0">
                <a:solidFill>
                  <a:srgbClr val="0070C0"/>
                </a:solidFill>
                <a:latin typeface="Tw Cen MT"/>
                <a:cs typeface="Tw Cen MT"/>
              </a:rPr>
              <a:t>c</a:t>
            </a:r>
            <a:r>
              <a:rPr sz="1800" spc="0" dirty="0">
                <a:solidFill>
                  <a:srgbClr val="0070C0"/>
                </a:solidFill>
                <a:latin typeface="Tw Cen MT"/>
                <a:cs typeface="Tw Cen MT"/>
              </a:rPr>
              <a:t>r</a:t>
            </a:r>
            <a:r>
              <a:rPr sz="1800" spc="-5" dirty="0">
                <a:solidFill>
                  <a:srgbClr val="0070C0"/>
                </a:solidFill>
                <a:latin typeface="Tw Cen MT"/>
                <a:cs typeface="Tw Cen MT"/>
              </a:rPr>
              <a:t>ap</a:t>
            </a:r>
            <a:r>
              <a:rPr sz="1800" spc="-10" dirty="0">
                <a:solidFill>
                  <a:srgbClr val="0070C0"/>
                </a:solidFill>
                <a:latin typeface="Tw Cen MT"/>
                <a:cs typeface="Tw Cen MT"/>
              </a:rPr>
              <a:t>ed</a:t>
            </a:r>
            <a:r>
              <a:rPr sz="1800" spc="-90" dirty="0">
                <a:solidFill>
                  <a:srgbClr val="0070C0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Tw Cen MT"/>
                <a:cs typeface="Tw Cen MT"/>
              </a:rPr>
              <a:t>da</a:t>
            </a:r>
            <a:r>
              <a:rPr sz="1800" spc="5" dirty="0">
                <a:solidFill>
                  <a:srgbClr val="0070C0"/>
                </a:solidFill>
                <a:latin typeface="Tw Cen MT"/>
                <a:cs typeface="Tw Cen MT"/>
              </a:rPr>
              <a:t>t</a:t>
            </a:r>
            <a:r>
              <a:rPr sz="1800" spc="-10" dirty="0">
                <a:solidFill>
                  <a:srgbClr val="0070C0"/>
                </a:solidFill>
                <a:latin typeface="Tw Cen MT"/>
                <a:cs typeface="Tw Cen MT"/>
              </a:rPr>
              <a:t>a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1146</Words>
  <Application>Microsoft Office PowerPoint</Application>
  <PresentationFormat>Widescreen</PresentationFormat>
  <Paragraphs>194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Office Theme</vt:lpstr>
      <vt:lpstr>LARGE-SCALE DATA ANALYSIS WITH APACHE SPARK</vt:lpstr>
      <vt:lpstr>OUTLINE</vt:lpstr>
      <vt:lpstr>WHAT IS APACHE SPARK</vt:lpstr>
      <vt:lpstr>PowerPoint Presentation</vt:lpstr>
      <vt:lpstr>PROGRAMMING WITH RDDS (I)</vt:lpstr>
      <vt:lpstr>PROGRAMMING WITH RDDS (II)</vt:lpstr>
      <vt:lpstr>PowerPoint Presentation</vt:lpstr>
      <vt:lpstr>ANATOMY OF A SPARK APP: RUNING ON A CLUSTER (I)</vt:lpstr>
      <vt:lpstr>PowerPoint Presentation</vt:lpstr>
      <vt:lpstr>REAL-TIME ANALYSES WITH APACHE SPARK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DATA ANALYSIS WITH APACHE SPARK</dc:title>
  <cp:lastModifiedBy>Arun kumar</cp:lastModifiedBy>
  <cp:revision>2</cp:revision>
  <dcterms:created xsi:type="dcterms:W3CDTF">2016-09-15T18:16:28Z</dcterms:created>
  <dcterms:modified xsi:type="dcterms:W3CDTF">2016-09-16T00:18:57Z</dcterms:modified>
</cp:coreProperties>
</file>