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5" r:id="rId11"/>
    <p:sldId id="276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91" r:id="rId21"/>
    <p:sldId id="292" r:id="rId22"/>
    <p:sldId id="295" r:id="rId23"/>
    <p:sldId id="299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10" r:id="rId33"/>
    <p:sldId id="315" r:id="rId34"/>
    <p:sldId id="317" r:id="rId35"/>
    <p:sldId id="320" r:id="rId36"/>
    <p:sldId id="323" r:id="rId37"/>
    <p:sldId id="324" r:id="rId38"/>
    <p:sldId id="327" r:id="rId39"/>
    <p:sldId id="329" r:id="rId40"/>
    <p:sldId id="332" r:id="rId41"/>
    <p:sldId id="333" r:id="rId42"/>
    <p:sldId id="340" r:id="rId43"/>
    <p:sldId id="347" r:id="rId44"/>
    <p:sldId id="350" r:id="rId45"/>
    <p:sldId id="353" r:id="rId46"/>
    <p:sldId id="355" r:id="rId47"/>
    <p:sldId id="357" r:id="rId48"/>
    <p:sldId id="363" r:id="rId49"/>
    <p:sldId id="370" r:id="rId50"/>
    <p:sldId id="377" r:id="rId51"/>
    <p:sldId id="383" r:id="rId52"/>
    <p:sldId id="397" r:id="rId53"/>
    <p:sldId id="401" r:id="rId54"/>
    <p:sldId id="408" r:id="rId55"/>
    <p:sldId id="409" r:id="rId56"/>
    <p:sldId id="419" r:id="rId57"/>
    <p:sldId id="423" r:id="rId58"/>
    <p:sldId id="426" r:id="rId59"/>
    <p:sldId id="427" r:id="rId60"/>
    <p:sldId id="428" r:id="rId61"/>
    <p:sldId id="429" r:id="rId62"/>
    <p:sldId id="430" r:id="rId63"/>
    <p:sldId id="431" r:id="rId64"/>
    <p:sldId id="433" r:id="rId65"/>
    <p:sldId id="435" r:id="rId66"/>
    <p:sldId id="442" r:id="rId67"/>
    <p:sldId id="446" r:id="rId68"/>
    <p:sldId id="448" r:id="rId69"/>
    <p:sldId id="456" r:id="rId70"/>
    <p:sldId id="462" r:id="rId71"/>
    <p:sldId id="465" r:id="rId72"/>
    <p:sldId id="466" r:id="rId73"/>
    <p:sldId id="468" r:id="rId74"/>
    <p:sldId id="475" r:id="rId75"/>
    <p:sldId id="481" r:id="rId76"/>
    <p:sldId id="484" r:id="rId77"/>
    <p:sldId id="493" r:id="rId78"/>
    <p:sldId id="494" r:id="rId79"/>
    <p:sldId id="496" r:id="rId80"/>
    <p:sldId id="501" r:id="rId81"/>
    <p:sldId id="506" r:id="rId82"/>
    <p:sldId id="513" r:id="rId83"/>
    <p:sldId id="516" r:id="rId84"/>
    <p:sldId id="517" r:id="rId85"/>
  </p:sldIdLst>
  <p:sldSz cx="4597400" cy="3467100"/>
  <p:notesSz cx="4597400" cy="3467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51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614" y="1074801"/>
            <a:ext cx="3916965" cy="7280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229" y="1941576"/>
            <a:ext cx="3225736" cy="866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2663" y="965225"/>
            <a:ext cx="1406652" cy="19080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3220" y="797433"/>
            <a:ext cx="2004564" cy="22882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62" y="3326255"/>
            <a:ext cx="4603378" cy="118620"/>
          </a:xfrm>
          <a:custGeom>
            <a:avLst/>
            <a:gdLst/>
            <a:ahLst/>
            <a:cxnLst/>
            <a:rect l="l" t="t" r="r" b="b"/>
            <a:pathLst>
              <a:path w="4603378" h="118620">
                <a:moveTo>
                  <a:pt x="0" y="0"/>
                </a:moveTo>
                <a:lnTo>
                  <a:pt x="4603378" y="0"/>
                </a:lnTo>
                <a:lnTo>
                  <a:pt x="4603378" y="118620"/>
                </a:lnTo>
                <a:lnTo>
                  <a:pt x="0" y="118620"/>
                </a:lnTo>
                <a:lnTo>
                  <a:pt x="0" y="0"/>
                </a:lnTo>
              </a:path>
            </a:pathLst>
          </a:custGeom>
          <a:solidFill>
            <a:srgbClr val="032B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607940" cy="122453"/>
          </a:xfrm>
          <a:custGeom>
            <a:avLst/>
            <a:gdLst/>
            <a:ahLst/>
            <a:cxnLst/>
            <a:rect l="l" t="t" r="r" b="b"/>
            <a:pathLst>
              <a:path w="4607940" h="122453">
                <a:moveTo>
                  <a:pt x="152" y="123444"/>
                </a:moveTo>
                <a:lnTo>
                  <a:pt x="4608093" y="123444"/>
                </a:lnTo>
                <a:lnTo>
                  <a:pt x="4608093" y="990"/>
                </a:lnTo>
                <a:lnTo>
                  <a:pt x="152" y="990"/>
                </a:lnTo>
                <a:lnTo>
                  <a:pt x="152" y="123444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357" y="223234"/>
            <a:ext cx="4405479" cy="201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040" y="580008"/>
            <a:ext cx="3458113" cy="23191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936" y="3342513"/>
            <a:ext cx="1223796" cy="107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409" y="3224403"/>
            <a:ext cx="1059884" cy="1733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8940" y="3342513"/>
            <a:ext cx="293311" cy="1078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onretrieval.org/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724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873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8103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1027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8862" y="739521"/>
            <a:ext cx="3989655" cy="82384"/>
          </a:xfrm>
          <a:custGeom>
            <a:avLst/>
            <a:gdLst/>
            <a:ahLst/>
            <a:cxnLst/>
            <a:rect l="l" t="t" r="r" b="b"/>
            <a:pathLst>
              <a:path w="3989655" h="82384">
                <a:moveTo>
                  <a:pt x="3938855" y="0"/>
                </a:moveTo>
                <a:lnTo>
                  <a:pt x="41300" y="896"/>
                </a:lnTo>
                <a:lnTo>
                  <a:pt x="7786" y="23855"/>
                </a:lnTo>
                <a:lnTo>
                  <a:pt x="0" y="50800"/>
                </a:lnTo>
                <a:lnTo>
                  <a:pt x="0" y="82384"/>
                </a:lnTo>
                <a:lnTo>
                  <a:pt x="3989655" y="82384"/>
                </a:lnTo>
                <a:lnTo>
                  <a:pt x="3988758" y="41300"/>
                </a:lnTo>
                <a:lnTo>
                  <a:pt x="3965799" y="7786"/>
                </a:lnTo>
                <a:lnTo>
                  <a:pt x="39388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862" y="782345"/>
            <a:ext cx="3989655" cy="860907"/>
          </a:xfrm>
          <a:custGeom>
            <a:avLst/>
            <a:gdLst/>
            <a:ahLst/>
            <a:cxnLst/>
            <a:rect l="l" t="t" r="r" b="b"/>
            <a:pathLst>
              <a:path w="3989655" h="860907">
                <a:moveTo>
                  <a:pt x="3989655" y="0"/>
                </a:moveTo>
                <a:lnTo>
                  <a:pt x="0" y="0"/>
                </a:lnTo>
                <a:lnTo>
                  <a:pt x="0" y="810107"/>
                </a:lnTo>
                <a:lnTo>
                  <a:pt x="16636" y="847621"/>
                </a:lnTo>
                <a:lnTo>
                  <a:pt x="3938855" y="860907"/>
                </a:lnTo>
                <a:lnTo>
                  <a:pt x="3953098" y="858862"/>
                </a:lnTo>
                <a:lnTo>
                  <a:pt x="3984219" y="832903"/>
                </a:lnTo>
                <a:lnTo>
                  <a:pt x="39896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8944" y="807085"/>
            <a:ext cx="2769870" cy="763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duc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Inf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R="68580" algn="ctr">
              <a:lnSpc>
                <a:spcPts val="1350"/>
              </a:lnSpc>
            </a:pP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h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tt</a:t>
            </a:r>
            <a:r>
              <a:rPr sz="1200" spc="1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p</a:t>
            </a:r>
            <a:r>
              <a:rPr sz="1200" spc="36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:</a:t>
            </a:r>
            <a:r>
              <a:rPr sz="1200" spc="31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//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5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f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-114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m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a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7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8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va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l</a:t>
            </a:r>
            <a:r>
              <a:rPr sz="1200" spc="44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.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g</a:t>
            </a:r>
            <a:endParaRPr sz="1200">
              <a:latin typeface="Myriad Arabic"/>
              <a:cs typeface="Myriad Arabic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R="59690" algn="ctr">
              <a:lnSpc>
                <a:spcPct val="100000"/>
              </a:lnSpc>
            </a:pPr>
            <a:r>
              <a:rPr sz="12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-9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7062" y="2528620"/>
            <a:ext cx="122428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2788" y="3342513"/>
            <a:ext cx="24002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3217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3530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234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3292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3301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3317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232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3278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3298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3321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3344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3367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3333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3356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3379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3402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3374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3327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5320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5633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5337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5395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5404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5420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5335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5381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5401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5424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5447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5470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5436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5459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5482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5505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5477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5431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7423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7736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7441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7498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7508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7523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7438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7484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7504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7527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7550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7574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7539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7562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7585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7608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7580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7534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78" y="195264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8" y="198399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19544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9601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9611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9626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8" y="19541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9588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9607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9630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9654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9677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9642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9665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9688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9712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9683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9637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6" y="2162944"/>
            <a:ext cx="61605" cy="31366"/>
          </a:xfrm>
          <a:custGeom>
            <a:avLst/>
            <a:gdLst/>
            <a:ahLst/>
            <a:cxnLst/>
            <a:rect l="l" t="t" r="r" b="b"/>
            <a:pathLst>
              <a:path w="61605" h="31366">
                <a:moveTo>
                  <a:pt x="61605" y="31366"/>
                </a:moveTo>
                <a:lnTo>
                  <a:pt x="58520" y="17495"/>
                </a:lnTo>
                <a:lnTo>
                  <a:pt x="50197" y="6573"/>
                </a:lnTo>
                <a:lnTo>
                  <a:pt x="38038" y="0"/>
                </a:lnTo>
                <a:lnTo>
                  <a:pt x="20954" y="1591"/>
                </a:lnTo>
                <a:lnTo>
                  <a:pt x="8218" y="7517"/>
                </a:lnTo>
                <a:lnTo>
                  <a:pt x="0" y="1679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6" y="2194311"/>
            <a:ext cx="4325" cy="15580"/>
          </a:xfrm>
          <a:custGeom>
            <a:avLst/>
            <a:gdLst/>
            <a:ahLst/>
            <a:cxnLst/>
            <a:rect l="l" t="t" r="r" b="b"/>
            <a:pathLst>
              <a:path w="4325" h="15580">
                <a:moveTo>
                  <a:pt x="0" y="15580"/>
                </a:moveTo>
                <a:lnTo>
                  <a:pt x="4001" y="4559"/>
                </a:lnTo>
                <a:lnTo>
                  <a:pt x="432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3" y="2164719"/>
            <a:ext cx="58045" cy="57113"/>
          </a:xfrm>
          <a:custGeom>
            <a:avLst/>
            <a:gdLst/>
            <a:ahLst/>
            <a:cxnLst/>
            <a:rect l="l" t="t" r="r" b="b"/>
            <a:pathLst>
              <a:path w="58045" h="57113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0"/>
                </a:lnTo>
                <a:lnTo>
                  <a:pt x="8979" y="50373"/>
                </a:lnTo>
                <a:lnTo>
                  <a:pt x="19367" y="57113"/>
                </a:lnTo>
                <a:lnTo>
                  <a:pt x="36522" y="55584"/>
                </a:lnTo>
                <a:lnTo>
                  <a:pt x="48743" y="49431"/>
                </a:lnTo>
                <a:lnTo>
                  <a:pt x="55939" y="39830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1" y="21704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1714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8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3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1" y="2172997"/>
            <a:ext cx="39090" cy="38265"/>
          </a:xfrm>
          <a:custGeom>
            <a:avLst/>
            <a:gdLst/>
            <a:ahLst/>
            <a:cxnLst/>
            <a:rect l="l" t="t" r="r" b="b"/>
            <a:pathLst>
              <a:path w="39090" h="38265">
                <a:moveTo>
                  <a:pt x="39090" y="19676"/>
                </a:moveTo>
                <a:lnTo>
                  <a:pt x="34280" y="6695"/>
                </a:lnTo>
                <a:lnTo>
                  <a:pt x="22356" y="0"/>
                </a:lnTo>
                <a:lnTo>
                  <a:pt x="7693" y="3892"/>
                </a:lnTo>
                <a:lnTo>
                  <a:pt x="0" y="14193"/>
                </a:lnTo>
                <a:lnTo>
                  <a:pt x="3018" y="29871"/>
                </a:lnTo>
                <a:lnTo>
                  <a:pt x="12115" y="38265"/>
                </a:lnTo>
                <a:lnTo>
                  <a:pt x="28400" y="35959"/>
                </a:lnTo>
                <a:lnTo>
                  <a:pt x="37266" y="27715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70" y="2164461"/>
            <a:ext cx="55546" cy="55407"/>
          </a:xfrm>
          <a:custGeom>
            <a:avLst/>
            <a:gdLst/>
            <a:ahLst/>
            <a:cxnLst/>
            <a:rect l="l" t="t" r="r" b="b"/>
            <a:pathLst>
              <a:path w="55546" h="55407">
                <a:moveTo>
                  <a:pt x="55546" y="27801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7" y="0"/>
                </a:lnTo>
                <a:lnTo>
                  <a:pt x="14866" y="3365"/>
                </a:lnTo>
                <a:lnTo>
                  <a:pt x="4636" y="12344"/>
                </a:lnTo>
                <a:lnTo>
                  <a:pt x="0" y="25151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7"/>
                </a:lnTo>
                <a:lnTo>
                  <a:pt x="39336" y="52421"/>
                </a:lnTo>
                <a:lnTo>
                  <a:pt x="50024" y="44122"/>
                </a:lnTo>
                <a:lnTo>
                  <a:pt x="55210" y="32121"/>
                </a:lnTo>
                <a:lnTo>
                  <a:pt x="55546" y="2780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2" y="2169115"/>
            <a:ext cx="39474" cy="38430"/>
          </a:xfrm>
          <a:custGeom>
            <a:avLst/>
            <a:gdLst/>
            <a:ahLst/>
            <a:cxnLst/>
            <a:rect l="l" t="t" r="r" b="b"/>
            <a:pathLst>
              <a:path w="39474" h="38430">
                <a:moveTo>
                  <a:pt x="39474" y="19911"/>
                </a:moveTo>
                <a:lnTo>
                  <a:pt x="34729" y="6888"/>
                </a:lnTo>
                <a:lnTo>
                  <a:pt x="22925" y="0"/>
                </a:lnTo>
                <a:lnTo>
                  <a:pt x="8008" y="3683"/>
                </a:lnTo>
                <a:lnTo>
                  <a:pt x="0" y="13649"/>
                </a:lnTo>
                <a:lnTo>
                  <a:pt x="2670" y="29658"/>
                </a:lnTo>
                <a:lnTo>
                  <a:pt x="11296" y="38430"/>
                </a:lnTo>
                <a:lnTo>
                  <a:pt x="27913" y="36567"/>
                </a:lnTo>
                <a:lnTo>
                  <a:pt x="37178" y="28864"/>
                </a:lnTo>
                <a:lnTo>
                  <a:pt x="39474" y="19911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171090"/>
            <a:ext cx="34136" cy="34140"/>
          </a:xfrm>
          <a:custGeom>
            <a:avLst/>
            <a:gdLst/>
            <a:ahLst/>
            <a:cxnLst/>
            <a:rect l="l" t="t" r="r" b="b"/>
            <a:pathLst>
              <a:path w="34136" h="34140">
                <a:moveTo>
                  <a:pt x="34136" y="17073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3"/>
                </a:lnTo>
                <a:lnTo>
                  <a:pt x="0" y="26499"/>
                </a:lnTo>
                <a:lnTo>
                  <a:pt x="7644" y="34140"/>
                </a:lnTo>
                <a:lnTo>
                  <a:pt x="17070" y="34140"/>
                </a:lnTo>
                <a:lnTo>
                  <a:pt x="26496" y="34140"/>
                </a:lnTo>
                <a:lnTo>
                  <a:pt x="34136" y="26499"/>
                </a:lnTo>
                <a:lnTo>
                  <a:pt x="34136" y="17073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173401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175713"/>
            <a:ext cx="21435" cy="21440"/>
          </a:xfrm>
          <a:custGeom>
            <a:avLst/>
            <a:gdLst/>
            <a:ahLst/>
            <a:cxnLst/>
            <a:rect l="l" t="t" r="r" b="b"/>
            <a:pathLst>
              <a:path w="21435" h="21440">
                <a:moveTo>
                  <a:pt x="21435" y="10720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0"/>
                </a:lnTo>
                <a:lnTo>
                  <a:pt x="10720" y="21440"/>
                </a:lnTo>
                <a:lnTo>
                  <a:pt x="16638" y="21440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178024"/>
            <a:ext cx="15086" cy="15090"/>
          </a:xfrm>
          <a:custGeom>
            <a:avLst/>
            <a:gdLst/>
            <a:ahLst/>
            <a:cxnLst/>
            <a:rect l="l" t="t" r="r" b="b"/>
            <a:pathLst>
              <a:path w="15086" h="15090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6"/>
                </a:lnTo>
                <a:lnTo>
                  <a:pt x="3378" y="15090"/>
                </a:lnTo>
                <a:lnTo>
                  <a:pt x="7539" y="15090"/>
                </a:lnTo>
                <a:lnTo>
                  <a:pt x="11703" y="15090"/>
                </a:lnTo>
                <a:lnTo>
                  <a:pt x="15086" y="11706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174582"/>
            <a:ext cx="20239" cy="20248"/>
          </a:xfrm>
          <a:custGeom>
            <a:avLst/>
            <a:gdLst/>
            <a:ahLst/>
            <a:cxnLst/>
            <a:rect l="l" t="t" r="r" b="b"/>
            <a:pathLst>
              <a:path w="20239" h="20248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8"/>
                </a:lnTo>
                <a:lnTo>
                  <a:pt x="10120" y="20248"/>
                </a:lnTo>
                <a:lnTo>
                  <a:pt x="15706" y="20248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176894"/>
            <a:ext cx="13896" cy="13898"/>
          </a:xfrm>
          <a:custGeom>
            <a:avLst/>
            <a:gdLst/>
            <a:ahLst/>
            <a:cxnLst/>
            <a:rect l="l" t="t" r="r" b="b"/>
            <a:pathLst>
              <a:path w="13896" h="13898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3"/>
                </a:lnTo>
                <a:lnTo>
                  <a:pt x="3116" y="13898"/>
                </a:lnTo>
                <a:lnTo>
                  <a:pt x="6950" y="13898"/>
                </a:lnTo>
                <a:lnTo>
                  <a:pt x="10786" y="13898"/>
                </a:lnTo>
                <a:lnTo>
                  <a:pt x="13896" y="10783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179205"/>
            <a:ext cx="7539" cy="7550"/>
          </a:xfrm>
          <a:custGeom>
            <a:avLst/>
            <a:gdLst/>
            <a:ahLst/>
            <a:cxnLst/>
            <a:rect l="l" t="t" r="r" b="b"/>
            <a:pathLst>
              <a:path w="7539" h="7550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50"/>
                </a:lnTo>
                <a:lnTo>
                  <a:pt x="3769" y="7550"/>
                </a:lnTo>
                <a:lnTo>
                  <a:pt x="5848" y="7550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1815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1786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174036"/>
            <a:ext cx="12700" cy="12703"/>
          </a:xfrm>
          <a:custGeom>
            <a:avLst/>
            <a:gdLst/>
            <a:ahLst/>
            <a:cxnLst/>
            <a:rect l="l" t="t" r="r" b="b"/>
            <a:pathLst>
              <a:path w="12700" h="12703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3"/>
                </a:lnTo>
                <a:lnTo>
                  <a:pt x="9852" y="12703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6287" rIns="0" bIns="0" rtlCol="0">
            <a:noAutofit/>
          </a:bodyPr>
          <a:lstStyle/>
          <a:p>
            <a:pPr marL="61594" marR="12700">
              <a:lnSpc>
                <a:spcPct val="125499"/>
              </a:lnSpc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61594" marR="744220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100</a:t>
            </a:r>
            <a:r>
              <a:rPr sz="1100" spc="-15" dirty="0">
                <a:latin typeface="Arial"/>
                <a:cs typeface="Arial"/>
              </a:rPr>
              <a:t>,</a:t>
            </a:r>
            <a:r>
              <a:rPr sz="1100" spc="-80" dirty="0">
                <a:latin typeface="Arial"/>
                <a:cs typeface="Arial"/>
              </a:rPr>
              <a:t>000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060" y="1002347"/>
            <a:ext cx="296545" cy="124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latin typeface="Arial"/>
                <a:cs typeface="Arial"/>
              </a:rPr>
              <a:t>cl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85" dirty="0">
                <a:latin typeface="Arial"/>
                <a:cs typeface="Arial"/>
              </a:rPr>
              <a:t>sses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99" y="1266766"/>
            <a:ext cx="30988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r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5" dirty="0">
                <a:latin typeface="Arial"/>
                <a:cs typeface="Arial"/>
              </a:rPr>
              <a:t>i</a:t>
            </a:r>
            <a:r>
              <a:rPr sz="700" spc="-35" dirty="0">
                <a:latin typeface="Arial"/>
                <a:cs typeface="Arial"/>
              </a:rPr>
              <a:t>n</a:t>
            </a:r>
            <a:r>
              <a:rPr sz="700" spc="-40" dirty="0">
                <a:latin typeface="Arial"/>
                <a:cs typeface="Arial"/>
              </a:rPr>
              <a:t>g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1310" y="1266766"/>
            <a:ext cx="163830" cy="245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6500"/>
              </a:lnSpc>
            </a:pPr>
            <a:r>
              <a:rPr sz="700" spc="50" dirty="0">
                <a:latin typeface="Arial"/>
                <a:cs typeface="Arial"/>
              </a:rPr>
              <a:t>t</a:t>
            </a:r>
            <a:r>
              <a:rPr sz="700" spc="-85" dirty="0">
                <a:latin typeface="Arial"/>
                <a:cs typeface="Arial"/>
              </a:rPr>
              <a:t>es</a:t>
            </a:r>
            <a:r>
              <a:rPr sz="700" spc="55" dirty="0">
                <a:latin typeface="Arial"/>
                <a:cs typeface="Arial"/>
              </a:rPr>
              <a:t>t </a:t>
            </a:r>
            <a:r>
              <a:rPr sz="700" spc="-85" dirty="0">
                <a:latin typeface="Arial"/>
                <a:cs typeface="Arial"/>
              </a:rPr>
              <a:t>s</a:t>
            </a:r>
            <a:r>
              <a:rPr sz="700" spc="-20" dirty="0">
                <a:latin typeface="Arial"/>
                <a:cs typeface="Arial"/>
              </a:rPr>
              <a:t>e</a:t>
            </a:r>
            <a:r>
              <a:rPr sz="700" spc="-15" dirty="0">
                <a:latin typeface="Arial"/>
                <a:cs typeface="Arial"/>
              </a:rPr>
              <a:t>t</a:t>
            </a:r>
            <a:r>
              <a:rPr sz="700" spc="-5" dirty="0"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5851" y="764683"/>
            <a:ext cx="29019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35" dirty="0">
                <a:latin typeface="Arial"/>
                <a:cs typeface="Arial"/>
              </a:rPr>
              <a:t>gio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3176" y="764683"/>
            <a:ext cx="381635" cy="97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latin typeface="Arial"/>
                <a:cs typeface="Arial"/>
              </a:rPr>
              <a:t>i</a:t>
            </a:r>
            <a:r>
              <a:rPr sz="550" spc="25" dirty="0">
                <a:latin typeface="Arial"/>
                <a:cs typeface="Arial"/>
              </a:rPr>
              <a:t>n</a:t>
            </a:r>
            <a:r>
              <a:rPr sz="550" spc="30" dirty="0">
                <a:latin typeface="Arial"/>
                <a:cs typeface="Arial"/>
              </a:rPr>
              <a:t>d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-30" dirty="0">
                <a:latin typeface="Arial"/>
                <a:cs typeface="Arial"/>
              </a:rPr>
              <a:t>s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35" dirty="0">
                <a:latin typeface="Arial"/>
                <a:cs typeface="Arial"/>
              </a:rPr>
              <a:t>i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76527" y="751509"/>
            <a:ext cx="28727" cy="19329"/>
          </a:xfrm>
          <a:custGeom>
            <a:avLst/>
            <a:gdLst/>
            <a:ahLst/>
            <a:cxnLst/>
            <a:rect l="l" t="t" r="r" b="b"/>
            <a:pathLst>
              <a:path w="28727" h="19329">
                <a:moveTo>
                  <a:pt x="25425" y="0"/>
                </a:moveTo>
                <a:lnTo>
                  <a:pt x="0" y="14300"/>
                </a:lnTo>
                <a:lnTo>
                  <a:pt x="28727" y="19329"/>
                </a:lnTo>
                <a:lnTo>
                  <a:pt x="16243" y="11518"/>
                </a:lnTo>
                <a:lnTo>
                  <a:pt x="254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2770" y="639737"/>
            <a:ext cx="720001" cy="123291"/>
          </a:xfrm>
          <a:custGeom>
            <a:avLst/>
            <a:gdLst/>
            <a:ahLst/>
            <a:cxnLst/>
            <a:rect l="l" t="t" r="r" b="b"/>
            <a:pathLst>
              <a:path w="720001" h="123291">
                <a:moveTo>
                  <a:pt x="720001" y="0"/>
                </a:moveTo>
                <a:lnTo>
                  <a:pt x="0" y="123291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53794" y="957897"/>
            <a:ext cx="28699" cy="22225"/>
          </a:xfrm>
          <a:custGeom>
            <a:avLst/>
            <a:gdLst/>
            <a:ahLst/>
            <a:cxnLst/>
            <a:rect l="l" t="t" r="r" b="b"/>
            <a:pathLst>
              <a:path w="28699" h="22225">
                <a:moveTo>
                  <a:pt x="18891" y="0"/>
                </a:moveTo>
                <a:lnTo>
                  <a:pt x="0" y="22225"/>
                </a:lnTo>
                <a:lnTo>
                  <a:pt x="28699" y="17005"/>
                </a:lnTo>
                <a:lnTo>
                  <a:pt x="14277" y="13995"/>
                </a:lnTo>
                <a:lnTo>
                  <a:pt x="188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68072" y="866660"/>
            <a:ext cx="182394" cy="105232"/>
          </a:xfrm>
          <a:custGeom>
            <a:avLst/>
            <a:gdLst/>
            <a:ahLst/>
            <a:cxnLst/>
            <a:rect l="l" t="t" r="r" b="b"/>
            <a:pathLst>
              <a:path w="182394" h="105232">
                <a:moveTo>
                  <a:pt x="18239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18424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17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0467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02954" y="738339"/>
            <a:ext cx="19621" cy="27470"/>
          </a:xfrm>
          <a:custGeom>
            <a:avLst/>
            <a:gdLst/>
            <a:ahLst/>
            <a:cxnLst/>
            <a:rect l="l" t="t" r="r" b="b"/>
            <a:pathLst>
              <a:path w="19621" h="27470">
                <a:moveTo>
                  <a:pt x="0" y="0"/>
                </a:moveTo>
                <a:lnTo>
                  <a:pt x="9817" y="27470"/>
                </a:lnTo>
                <a:lnTo>
                  <a:pt x="15700" y="10985"/>
                </a:lnTo>
                <a:lnTo>
                  <a:pt x="9804" y="10985"/>
                </a:lnTo>
                <a:lnTo>
                  <a:pt x="0" y="0"/>
                </a:lnTo>
                <a:close/>
              </a:path>
              <a:path w="19621" h="27470">
                <a:moveTo>
                  <a:pt x="19621" y="0"/>
                </a:moveTo>
                <a:lnTo>
                  <a:pt x="9804" y="10985"/>
                </a:lnTo>
                <a:lnTo>
                  <a:pt x="15700" y="10985"/>
                </a:lnTo>
                <a:lnTo>
                  <a:pt x="19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2771" y="639737"/>
            <a:ext cx="0" cy="109588"/>
          </a:xfrm>
          <a:custGeom>
            <a:avLst/>
            <a:gdLst/>
            <a:ahLst/>
            <a:cxnLst/>
            <a:rect l="l" t="t" r="r" b="b"/>
            <a:pathLst>
              <a:path h="109588">
                <a:moveTo>
                  <a:pt x="0" y="0"/>
                </a:moveTo>
                <a:lnTo>
                  <a:pt x="0" y="109588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1609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18897" y="0"/>
                </a:moveTo>
                <a:lnTo>
                  <a:pt x="0" y="22225"/>
                </a:lnTo>
                <a:lnTo>
                  <a:pt x="28702" y="17005"/>
                </a:lnTo>
                <a:lnTo>
                  <a:pt x="14274" y="13995"/>
                </a:lnTo>
                <a:lnTo>
                  <a:pt x="188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30374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182397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80729" y="957897"/>
            <a:ext cx="28702" cy="22225"/>
          </a:xfrm>
          <a:custGeom>
            <a:avLst/>
            <a:gdLst/>
            <a:ahLst/>
            <a:cxnLst/>
            <a:rect l="l" t="t" r="r" b="b"/>
            <a:pathLst>
              <a:path w="28702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702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12771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0" y="0"/>
                </a:moveTo>
                <a:lnTo>
                  <a:pt x="182384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94050" y="750646"/>
            <a:ext cx="28879" cy="19215"/>
          </a:xfrm>
          <a:custGeom>
            <a:avLst/>
            <a:gdLst/>
            <a:ahLst/>
            <a:cxnLst/>
            <a:rect l="l" t="t" r="r" b="b"/>
            <a:pathLst>
              <a:path w="28879" h="19215">
                <a:moveTo>
                  <a:pt x="3962" y="0"/>
                </a:moveTo>
                <a:lnTo>
                  <a:pt x="12738" y="11823"/>
                </a:lnTo>
                <a:lnTo>
                  <a:pt x="0" y="19215"/>
                </a:lnTo>
                <a:lnTo>
                  <a:pt x="28879" y="15163"/>
                </a:lnTo>
                <a:lnTo>
                  <a:pt x="39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2771" y="639737"/>
            <a:ext cx="594017" cy="122732"/>
          </a:xfrm>
          <a:custGeom>
            <a:avLst/>
            <a:gdLst/>
            <a:ahLst/>
            <a:cxnLst/>
            <a:rect l="l" t="t" r="r" b="b"/>
            <a:pathLst>
              <a:path w="594017" h="122732">
                <a:moveTo>
                  <a:pt x="0" y="0"/>
                </a:moveTo>
                <a:lnTo>
                  <a:pt x="594017" y="1227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7840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18884" y="0"/>
                </a:moveTo>
                <a:lnTo>
                  <a:pt x="0" y="22225"/>
                </a:lnTo>
                <a:lnTo>
                  <a:pt x="28689" y="17005"/>
                </a:lnTo>
                <a:lnTo>
                  <a:pt x="14274" y="13995"/>
                </a:lnTo>
                <a:lnTo>
                  <a:pt x="18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92679" y="866660"/>
            <a:ext cx="182384" cy="105232"/>
          </a:xfrm>
          <a:custGeom>
            <a:avLst/>
            <a:gdLst/>
            <a:ahLst/>
            <a:cxnLst/>
            <a:rect l="l" t="t" r="r" b="b"/>
            <a:pathLst>
              <a:path w="182384" h="105232">
                <a:moveTo>
                  <a:pt x="182384" y="0"/>
                </a:moveTo>
                <a:lnTo>
                  <a:pt x="0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43034" y="957897"/>
            <a:ext cx="28689" cy="22225"/>
          </a:xfrm>
          <a:custGeom>
            <a:avLst/>
            <a:gdLst/>
            <a:ahLst/>
            <a:cxnLst/>
            <a:rect l="l" t="t" r="r" b="b"/>
            <a:pathLst>
              <a:path w="28689" h="22225">
                <a:moveTo>
                  <a:pt x="9804" y="0"/>
                </a:moveTo>
                <a:lnTo>
                  <a:pt x="14427" y="13995"/>
                </a:lnTo>
                <a:lnTo>
                  <a:pt x="0" y="17005"/>
                </a:lnTo>
                <a:lnTo>
                  <a:pt x="28689" y="22225"/>
                </a:lnTo>
                <a:lnTo>
                  <a:pt x="9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75063" y="866660"/>
            <a:ext cx="182397" cy="105232"/>
          </a:xfrm>
          <a:custGeom>
            <a:avLst/>
            <a:gdLst/>
            <a:ahLst/>
            <a:cxnLst/>
            <a:rect l="l" t="t" r="r" b="b"/>
            <a:pathLst>
              <a:path w="182397" h="105232">
                <a:moveTo>
                  <a:pt x="0" y="0"/>
                </a:moveTo>
                <a:lnTo>
                  <a:pt x="182397" y="105232"/>
                </a:lnTo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42191" y="764683"/>
            <a:ext cx="628650" cy="356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0" algn="ctr">
              <a:lnSpc>
                <a:spcPct val="100000"/>
              </a:lnSpc>
            </a:pPr>
            <a:r>
              <a:rPr sz="550" spc="-30" dirty="0">
                <a:latin typeface="Arial"/>
                <a:cs typeface="Arial"/>
              </a:rPr>
              <a:t>s</a:t>
            </a:r>
            <a:r>
              <a:rPr sz="550" spc="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b</a:t>
            </a:r>
            <a:r>
              <a:rPr sz="550" spc="105" dirty="0">
                <a:latin typeface="Arial"/>
                <a:cs typeface="Arial"/>
              </a:rPr>
              <a:t>j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45" dirty="0">
                <a:latin typeface="Arial"/>
                <a:cs typeface="Arial"/>
              </a:rPr>
              <a:t>c</a:t>
            </a:r>
            <a:r>
              <a:rPr sz="550" spc="165" dirty="0">
                <a:latin typeface="Arial"/>
                <a:cs typeface="Arial"/>
              </a:rPr>
              <a:t>t</a:t>
            </a:r>
            <a:r>
              <a:rPr sz="550" spc="45" dirty="0">
                <a:latin typeface="Arial"/>
                <a:cs typeface="Arial"/>
              </a:rPr>
              <a:t> 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140" dirty="0">
                <a:latin typeface="Arial"/>
                <a:cs typeface="Arial"/>
              </a:rPr>
              <a:t>r</a:t>
            </a:r>
            <a:r>
              <a:rPr sz="550" spc="-5" dirty="0">
                <a:latin typeface="Arial"/>
                <a:cs typeface="Arial"/>
              </a:rPr>
              <a:t>e</a:t>
            </a:r>
            <a:r>
              <a:rPr sz="550" spc="25" dirty="0">
                <a:latin typeface="Arial"/>
                <a:cs typeface="Arial"/>
              </a:rPr>
              <a:t>a</a:t>
            </a:r>
            <a:r>
              <a:rPr sz="550" spc="-30" dirty="0">
                <a:latin typeface="Arial"/>
                <a:cs typeface="Arial"/>
              </a:rPr>
              <a:t>s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73"/>
              </a:spcBef>
            </a:pPr>
            <a:endParaRPr sz="1300"/>
          </a:p>
          <a:p>
            <a:pPr algn="ctr">
              <a:lnSpc>
                <a:spcPct val="100000"/>
              </a:lnSpc>
              <a:tabLst>
                <a:tab pos="430530" algn="l"/>
              </a:tabLst>
            </a:pPr>
            <a:r>
              <a:rPr sz="550" spc="-70" dirty="0">
                <a:latin typeface="Arial"/>
                <a:cs typeface="Arial"/>
              </a:rPr>
              <a:t>e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-70" dirty="0">
                <a:latin typeface="Arial"/>
                <a:cs typeface="Arial"/>
              </a:rPr>
              <a:t>e</a:t>
            </a:r>
            <a:r>
              <a:rPr sz="550" spc="-40" dirty="0">
                <a:latin typeface="Arial"/>
                <a:cs typeface="Arial"/>
              </a:rPr>
              <a:t>c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70" dirty="0">
                <a:latin typeface="Arial"/>
                <a:cs typeface="Arial"/>
              </a:rPr>
              <a:t>s	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r>
              <a:rPr sz="825" spc="-15" baseline="10101" dirty="0">
                <a:latin typeface="Arial"/>
                <a:cs typeface="Arial"/>
              </a:rPr>
              <a:t>p</a:t>
            </a:r>
            <a:r>
              <a:rPr sz="825" spc="-89" baseline="10101" dirty="0">
                <a:latin typeface="Arial"/>
                <a:cs typeface="Arial"/>
              </a:rPr>
              <a:t>o</a:t>
            </a:r>
            <a:r>
              <a:rPr sz="825" spc="30" baseline="10101" dirty="0">
                <a:latin typeface="Arial"/>
                <a:cs typeface="Arial"/>
              </a:rPr>
              <a:t>rt</a:t>
            </a:r>
            <a:r>
              <a:rPr sz="825" spc="-104" baseline="10101" dirty="0">
                <a:latin typeface="Arial"/>
                <a:cs typeface="Arial"/>
              </a:rPr>
              <a:t>s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54755" y="588187"/>
            <a:ext cx="419100" cy="100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5" dirty="0">
                <a:latin typeface="Lucida Sans Unicode"/>
                <a:cs typeface="Lucida Sans Unicode"/>
              </a:rPr>
              <a:t>γ</a:t>
            </a:r>
            <a:r>
              <a:rPr sz="550" spc="20" dirty="0">
                <a:latin typeface="Arial"/>
                <a:cs typeface="Arial"/>
              </a:rPr>
              <a:t>(</a:t>
            </a:r>
            <a:r>
              <a:rPr sz="550" spc="-25" dirty="0">
                <a:latin typeface="Arial"/>
                <a:cs typeface="Arial"/>
              </a:rPr>
              <a:t>d</a:t>
            </a:r>
            <a:r>
              <a:rPr sz="550" spc="-100" dirty="0">
                <a:latin typeface="Arial"/>
                <a:cs typeface="Arial"/>
              </a:rPr>
              <a:t> </a:t>
            </a:r>
            <a:r>
              <a:rPr sz="600" spc="-405" baseline="27777" dirty="0">
                <a:latin typeface="Kozuka Gothic Pro EL"/>
                <a:cs typeface="Kozuka Gothic Pro EL"/>
              </a:rPr>
              <a:t>′</a:t>
            </a:r>
            <a:r>
              <a:rPr sz="550" spc="25" dirty="0">
                <a:latin typeface="Arial"/>
                <a:cs typeface="Arial"/>
              </a:rPr>
              <a:t>) </a:t>
            </a:r>
            <a:r>
              <a:rPr sz="550" spc="100" dirty="0">
                <a:latin typeface="Arial"/>
                <a:cs typeface="Arial"/>
              </a:rPr>
              <a:t>=</a:t>
            </a: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30955" y="1195893"/>
            <a:ext cx="248285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103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0" dirty="0">
                <a:latin typeface="Arial"/>
                <a:cs typeface="Arial"/>
              </a:rPr>
              <a:t>v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-5" dirty="0"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93067" y="1022914"/>
            <a:ext cx="12192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25" dirty="0">
                <a:latin typeface="Arial"/>
                <a:cs typeface="Arial"/>
              </a:rPr>
              <a:t>U</a:t>
            </a:r>
            <a:r>
              <a:rPr sz="550" spc="10" dirty="0">
                <a:latin typeface="Arial"/>
                <a:cs typeface="Arial"/>
              </a:rPr>
              <a:t>K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52090" y="1022914"/>
            <a:ext cx="191770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60" dirty="0">
                <a:latin typeface="Arial"/>
                <a:cs typeface="Arial"/>
              </a:rPr>
              <a:t>C</a:t>
            </a:r>
            <a:r>
              <a:rPr sz="550" spc="-25" dirty="0">
                <a:latin typeface="Arial"/>
                <a:cs typeface="Arial"/>
              </a:rPr>
              <a:t>h</a:t>
            </a:r>
            <a:r>
              <a:rPr sz="550" spc="5" dirty="0">
                <a:latin typeface="Arial"/>
                <a:cs typeface="Arial"/>
              </a:rPr>
              <a:t>i</a:t>
            </a:r>
            <a:r>
              <a:rPr sz="550" spc="-25" dirty="0">
                <a:latin typeface="Arial"/>
                <a:cs typeface="Arial"/>
              </a:rPr>
              <a:t>n</a:t>
            </a:r>
            <a:r>
              <a:rPr sz="550" spc="-50" dirty="0"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01238" y="1016053"/>
            <a:ext cx="23177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10" dirty="0">
                <a:latin typeface="Arial"/>
                <a:cs typeface="Arial"/>
              </a:rPr>
              <a:t>p</a:t>
            </a:r>
            <a:r>
              <a:rPr sz="550" spc="-40" dirty="0">
                <a:latin typeface="Arial"/>
                <a:cs typeface="Arial"/>
              </a:rPr>
              <a:t>o</a:t>
            </a:r>
            <a:r>
              <a:rPr sz="550" spc="-25" dirty="0">
                <a:latin typeface="Arial"/>
                <a:cs typeface="Arial"/>
              </a:rPr>
              <a:t>u</a:t>
            </a:r>
            <a:r>
              <a:rPr sz="550" spc="5" dirty="0">
                <a:latin typeface="Arial"/>
                <a:cs typeface="Arial"/>
              </a:rPr>
              <a:t>l</a:t>
            </a:r>
            <a:r>
              <a:rPr sz="550" spc="40" dirty="0">
                <a:latin typeface="Arial"/>
                <a:cs typeface="Arial"/>
              </a:rPr>
              <a:t>t</a:t>
            </a:r>
            <a:r>
              <a:rPr sz="550" spc="-15" dirty="0">
                <a:latin typeface="Arial"/>
                <a:cs typeface="Arial"/>
              </a:rPr>
              <a:t>ry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12866" y="1022914"/>
            <a:ext cx="192405" cy="9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50" spc="-40" dirty="0">
                <a:latin typeface="Arial"/>
                <a:cs typeface="Arial"/>
              </a:rPr>
              <a:t>co</a:t>
            </a:r>
            <a:r>
              <a:rPr sz="550" spc="-15" dirty="0">
                <a:latin typeface="Arial"/>
                <a:cs typeface="Arial"/>
              </a:rPr>
              <a:t>ff</a:t>
            </a:r>
            <a:r>
              <a:rPr sz="550" spc="-35" dirty="0">
                <a:latin typeface="Arial"/>
                <a:cs typeface="Arial"/>
              </a:rPr>
              <a:t>e</a:t>
            </a:r>
            <a:r>
              <a:rPr sz="550" spc="-65" dirty="0">
                <a:latin typeface="Arial"/>
                <a:cs typeface="Arial"/>
              </a:rPr>
              <a:t>e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79676" y="995434"/>
            <a:ext cx="397901" cy="145777"/>
          </a:xfrm>
          <a:custGeom>
            <a:avLst/>
            <a:gdLst/>
            <a:ahLst/>
            <a:cxnLst/>
            <a:rect l="l" t="t" r="r" b="b"/>
            <a:pathLst>
              <a:path w="397901" h="145777">
                <a:moveTo>
                  <a:pt x="397901" y="72940"/>
                </a:moveTo>
                <a:lnTo>
                  <a:pt x="375769" y="39409"/>
                </a:lnTo>
                <a:lnTo>
                  <a:pt x="330945" y="18257"/>
                </a:lnTo>
                <a:lnTo>
                  <a:pt x="285202" y="7057"/>
                </a:lnTo>
                <a:lnTo>
                  <a:pt x="231705" y="823"/>
                </a:lnTo>
                <a:lnTo>
                  <a:pt x="212561" y="0"/>
                </a:lnTo>
                <a:lnTo>
                  <a:pt x="191956" y="279"/>
                </a:lnTo>
                <a:lnTo>
                  <a:pt x="152964" y="2613"/>
                </a:lnTo>
                <a:lnTo>
                  <a:pt x="100899" y="10140"/>
                </a:lnTo>
                <a:lnTo>
                  <a:pt x="57947" y="21848"/>
                </a:lnTo>
                <a:lnTo>
                  <a:pt x="17590" y="42697"/>
                </a:lnTo>
                <a:lnTo>
                  <a:pt x="0" y="67939"/>
                </a:lnTo>
                <a:lnTo>
                  <a:pt x="847" y="75866"/>
                </a:lnTo>
                <a:lnTo>
                  <a:pt x="30395" y="110628"/>
                </a:lnTo>
                <a:lnTo>
                  <a:pt x="65280" y="126687"/>
                </a:lnTo>
                <a:lnTo>
                  <a:pt x="110200" y="138320"/>
                </a:lnTo>
                <a:lnTo>
                  <a:pt x="162837" y="144851"/>
                </a:lnTo>
                <a:lnTo>
                  <a:pt x="181697" y="145777"/>
                </a:lnTo>
                <a:lnTo>
                  <a:pt x="202534" y="145519"/>
                </a:lnTo>
                <a:lnTo>
                  <a:pt x="241889" y="143271"/>
                </a:lnTo>
                <a:lnTo>
                  <a:pt x="294326" y="135959"/>
                </a:lnTo>
                <a:lnTo>
                  <a:pt x="337577" y="124548"/>
                </a:lnTo>
                <a:lnTo>
                  <a:pt x="378482" y="104178"/>
                </a:lnTo>
                <a:lnTo>
                  <a:pt x="397901" y="7294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89910" y="1648282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19353" y="1484401"/>
            <a:ext cx="49162" cy="163880"/>
          </a:xfrm>
          <a:custGeom>
            <a:avLst/>
            <a:gdLst/>
            <a:ahLst/>
            <a:cxnLst/>
            <a:rect l="l" t="t" r="r" b="b"/>
            <a:pathLst>
              <a:path w="49162" h="163880">
                <a:moveTo>
                  <a:pt x="0" y="163880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68516" y="1484401"/>
            <a:ext cx="49171" cy="32766"/>
          </a:xfrm>
          <a:custGeom>
            <a:avLst/>
            <a:gdLst/>
            <a:ahLst/>
            <a:cxnLst/>
            <a:rect l="l" t="t" r="r" b="b"/>
            <a:pathLst>
              <a:path w="49171" h="32766">
                <a:moveTo>
                  <a:pt x="0" y="0"/>
                </a:moveTo>
                <a:lnTo>
                  <a:pt x="4917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19353" y="1517167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17688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9910" y="1189393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899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980990" y="1227854"/>
            <a:ext cx="346710" cy="219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135" marR="12700" indent="-52069">
              <a:lnSpc>
                <a:spcPct val="1501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50" dirty="0">
                <a:latin typeface="Arial"/>
                <a:cs typeface="Arial"/>
              </a:rPr>
              <a:t>L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do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79838" y="995583"/>
            <a:ext cx="347920" cy="145557"/>
          </a:xfrm>
          <a:custGeom>
            <a:avLst/>
            <a:gdLst/>
            <a:ahLst/>
            <a:cxnLst/>
            <a:rect l="l" t="t" r="r" b="b"/>
            <a:pathLst>
              <a:path w="347920" h="145557">
                <a:moveTo>
                  <a:pt x="347920" y="72790"/>
                </a:moveTo>
                <a:lnTo>
                  <a:pt x="323735" y="35577"/>
                </a:lnTo>
                <a:lnTo>
                  <a:pt x="289501" y="18131"/>
                </a:lnTo>
                <a:lnTo>
                  <a:pt x="244079" y="5859"/>
                </a:lnTo>
                <a:lnTo>
                  <a:pt x="190417" y="0"/>
                </a:lnTo>
                <a:lnTo>
                  <a:pt x="169822" y="317"/>
                </a:lnTo>
                <a:lnTo>
                  <a:pt x="131297" y="3109"/>
                </a:lnTo>
                <a:lnTo>
                  <a:pt x="81109" y="12138"/>
                </a:lnTo>
                <a:lnTo>
                  <a:pt x="41541" y="26095"/>
                </a:lnTo>
                <a:lnTo>
                  <a:pt x="8222" y="50659"/>
                </a:lnTo>
                <a:lnTo>
                  <a:pt x="0" y="72261"/>
                </a:lnTo>
                <a:lnTo>
                  <a:pt x="1037" y="80393"/>
                </a:lnTo>
                <a:lnTo>
                  <a:pt x="34097" y="116157"/>
                </a:lnTo>
                <a:lnTo>
                  <a:pt x="72315" y="132090"/>
                </a:lnTo>
                <a:lnTo>
                  <a:pt x="120726" y="142402"/>
                </a:lnTo>
                <a:lnTo>
                  <a:pt x="157212" y="145557"/>
                </a:lnTo>
                <a:lnTo>
                  <a:pt x="177831" y="145243"/>
                </a:lnTo>
                <a:lnTo>
                  <a:pt x="216392" y="142461"/>
                </a:lnTo>
                <a:lnTo>
                  <a:pt x="266617" y="133458"/>
                </a:lnTo>
                <a:lnTo>
                  <a:pt x="306217" y="119537"/>
                </a:lnTo>
                <a:lnTo>
                  <a:pt x="339601" y="95032"/>
                </a:lnTo>
                <a:lnTo>
                  <a:pt x="347920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9910" y="2139950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19353" y="1976056"/>
            <a:ext cx="49162" cy="163893"/>
          </a:xfrm>
          <a:custGeom>
            <a:avLst/>
            <a:gdLst/>
            <a:ahLst/>
            <a:cxnLst/>
            <a:rect l="l" t="t" r="r" b="b"/>
            <a:pathLst>
              <a:path w="49162" h="163893">
                <a:moveTo>
                  <a:pt x="0" y="163893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68516" y="1976056"/>
            <a:ext cx="49171" cy="32778"/>
          </a:xfrm>
          <a:custGeom>
            <a:avLst/>
            <a:gdLst/>
            <a:ahLst/>
            <a:cxnLst/>
            <a:rect l="l" t="t" r="r" b="b"/>
            <a:pathLst>
              <a:path w="49171" h="32778">
                <a:moveTo>
                  <a:pt x="0" y="0"/>
                </a:moveTo>
                <a:lnTo>
                  <a:pt x="4917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98334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9353" y="2008835"/>
            <a:ext cx="98334" cy="131114"/>
          </a:xfrm>
          <a:custGeom>
            <a:avLst/>
            <a:gdLst/>
            <a:ahLst/>
            <a:cxnLst/>
            <a:rect l="l" t="t" r="r" b="b"/>
            <a:pathLst>
              <a:path w="98334" h="131114">
                <a:moveTo>
                  <a:pt x="0" y="131114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17688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89910" y="1681060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899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026735" y="1856790"/>
            <a:ext cx="255904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45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ig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75652" y="1758460"/>
            <a:ext cx="35687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89910" y="2631607"/>
            <a:ext cx="229443" cy="0"/>
          </a:xfrm>
          <a:custGeom>
            <a:avLst/>
            <a:gdLst/>
            <a:ahLst/>
            <a:cxnLst/>
            <a:rect l="l" t="t" r="r" b="b"/>
            <a:pathLst>
              <a:path w="229443">
                <a:moveTo>
                  <a:pt x="0" y="0"/>
                </a:moveTo>
                <a:lnTo>
                  <a:pt x="22944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19353" y="2467723"/>
            <a:ext cx="49162" cy="163884"/>
          </a:xfrm>
          <a:custGeom>
            <a:avLst/>
            <a:gdLst/>
            <a:ahLst/>
            <a:cxnLst/>
            <a:rect l="l" t="t" r="r" b="b"/>
            <a:pathLst>
              <a:path w="49162" h="163884">
                <a:moveTo>
                  <a:pt x="0" y="163884"/>
                </a:moveTo>
                <a:lnTo>
                  <a:pt x="49162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68516" y="2467723"/>
            <a:ext cx="49171" cy="32777"/>
          </a:xfrm>
          <a:custGeom>
            <a:avLst/>
            <a:gdLst/>
            <a:ahLst/>
            <a:cxnLst/>
            <a:rect l="l" t="t" r="r" b="b"/>
            <a:pathLst>
              <a:path w="49171" h="32777">
                <a:moveTo>
                  <a:pt x="0" y="0"/>
                </a:moveTo>
                <a:lnTo>
                  <a:pt x="4917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98334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19353" y="2500500"/>
            <a:ext cx="98334" cy="131107"/>
          </a:xfrm>
          <a:custGeom>
            <a:avLst/>
            <a:gdLst/>
            <a:ahLst/>
            <a:cxnLst/>
            <a:rect l="l" t="t" r="r" b="b"/>
            <a:pathLst>
              <a:path w="98334" h="131107">
                <a:moveTo>
                  <a:pt x="0" y="131107"/>
                </a:moveTo>
                <a:lnTo>
                  <a:pt x="9833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17688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89910" y="2172728"/>
            <a:ext cx="327778" cy="0"/>
          </a:xfrm>
          <a:custGeom>
            <a:avLst/>
            <a:gdLst/>
            <a:ahLst/>
            <a:cxnLst/>
            <a:rect l="l" t="t" r="r" b="b"/>
            <a:pathLst>
              <a:path w="327778">
                <a:moveTo>
                  <a:pt x="327778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899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989374" y="2343114"/>
            <a:ext cx="32956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Qu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17582" y="2250116"/>
            <a:ext cx="2736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65" dirty="0">
                <a:latin typeface="Arial"/>
                <a:cs typeface="Arial"/>
              </a:rPr>
              <a:t>W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383233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12684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61845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2684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11007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83233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83233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404821" y="1237023"/>
            <a:ext cx="2857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370" marR="12700" indent="-273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O</a:t>
            </a:r>
            <a:r>
              <a:rPr sz="450" spc="90" dirty="0">
                <a:latin typeface="Arial"/>
                <a:cs typeface="Arial"/>
              </a:rPr>
              <a:t>l</a:t>
            </a:r>
            <a:r>
              <a:rPr sz="450" spc="45" dirty="0">
                <a:latin typeface="Arial"/>
                <a:cs typeface="Arial"/>
              </a:rPr>
              <a:t>y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-25" dirty="0">
                <a:latin typeface="Arial"/>
                <a:cs typeface="Arial"/>
              </a:rPr>
              <a:t>s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45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85" dirty="0">
                <a:latin typeface="Arial"/>
                <a:cs typeface="Arial"/>
              </a:rPr>
              <a:t>j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endParaRPr sz="4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373166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83233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12684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61845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612684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11007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383233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83233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359077" y="1856790"/>
            <a:ext cx="37655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G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422359" y="1753886"/>
            <a:ext cx="25019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45" dirty="0">
                <a:latin typeface="Arial"/>
                <a:cs typeface="Arial"/>
              </a:rPr>
              <a:t>m</a:t>
            </a:r>
            <a:endParaRPr sz="4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383233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12684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61845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612684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11007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383233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83233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383474" y="2224947"/>
            <a:ext cx="3276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265">
              <a:lnSpc>
                <a:spcPct val="136700"/>
              </a:lnSpc>
            </a:pPr>
            <a:r>
              <a:rPr sz="450" spc="65" dirty="0">
                <a:latin typeface="Arial"/>
                <a:cs typeface="Arial"/>
              </a:rPr>
              <a:t>M</a:t>
            </a:r>
            <a:r>
              <a:rPr sz="450" spc="5" dirty="0">
                <a:latin typeface="Arial"/>
                <a:cs typeface="Arial"/>
              </a:rPr>
              <a:t>a</a:t>
            </a:r>
            <a:r>
              <a:rPr sz="450" spc="30" dirty="0">
                <a:latin typeface="Arial"/>
                <a:cs typeface="Arial"/>
              </a:rPr>
              <a:t>o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-45" dirty="0">
                <a:latin typeface="Arial"/>
                <a:cs typeface="Arial"/>
              </a:rPr>
              <a:t>mm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852206" y="1648282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81657" y="1484401"/>
            <a:ext cx="49161" cy="163880"/>
          </a:xfrm>
          <a:custGeom>
            <a:avLst/>
            <a:gdLst/>
            <a:ahLst/>
            <a:cxnLst/>
            <a:rect l="l" t="t" r="r" b="b"/>
            <a:pathLst>
              <a:path w="49161" h="163880">
                <a:moveTo>
                  <a:pt x="0" y="163880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30818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81657" y="1517167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79980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52206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52206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892084" y="1232456"/>
            <a:ext cx="24828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6355">
              <a:lnSpc>
                <a:spcPct val="143400"/>
              </a:lnSpc>
            </a:pPr>
            <a:r>
              <a:rPr sz="450" spc="110" dirty="0">
                <a:latin typeface="Arial"/>
                <a:cs typeface="Arial"/>
              </a:rPr>
              <a:t>f</a:t>
            </a:r>
            <a:r>
              <a:rPr sz="450" spc="-5" dirty="0">
                <a:latin typeface="Arial"/>
                <a:cs typeface="Arial"/>
              </a:rPr>
              <a:t>ee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h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842139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52206" y="2139950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81657" y="1976056"/>
            <a:ext cx="49161" cy="163893"/>
          </a:xfrm>
          <a:custGeom>
            <a:avLst/>
            <a:gdLst/>
            <a:ahLst/>
            <a:cxnLst/>
            <a:rect l="l" t="t" r="r" b="b"/>
            <a:pathLst>
              <a:path w="49161" h="163893">
                <a:moveTo>
                  <a:pt x="0" y="163893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30818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98323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81657" y="2008835"/>
            <a:ext cx="98323" cy="131114"/>
          </a:xfrm>
          <a:custGeom>
            <a:avLst/>
            <a:gdLst/>
            <a:ahLst/>
            <a:cxnLst/>
            <a:rect l="l" t="t" r="r" b="b"/>
            <a:pathLst>
              <a:path w="98323" h="131114">
                <a:moveTo>
                  <a:pt x="0" y="131114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79980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852206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52206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920290" y="1724124"/>
            <a:ext cx="19177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0955">
              <a:lnSpc>
                <a:spcPct val="143400"/>
              </a:lnSpc>
            </a:pPr>
            <a:r>
              <a:rPr sz="450" spc="-35" dirty="0">
                <a:latin typeface="Arial"/>
                <a:cs typeface="Arial"/>
              </a:rPr>
              <a:t>p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 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852206" y="2631607"/>
            <a:ext cx="229450" cy="0"/>
          </a:xfrm>
          <a:custGeom>
            <a:avLst/>
            <a:gdLst/>
            <a:ahLst/>
            <a:cxnLst/>
            <a:rect l="l" t="t" r="r" b="b"/>
            <a:pathLst>
              <a:path w="229450">
                <a:moveTo>
                  <a:pt x="0" y="0"/>
                </a:moveTo>
                <a:lnTo>
                  <a:pt x="22945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81657" y="2467723"/>
            <a:ext cx="49161" cy="163884"/>
          </a:xfrm>
          <a:custGeom>
            <a:avLst/>
            <a:gdLst/>
            <a:ahLst/>
            <a:cxnLst/>
            <a:rect l="l" t="t" r="r" b="b"/>
            <a:pathLst>
              <a:path w="49161" h="163884">
                <a:moveTo>
                  <a:pt x="0" y="163884"/>
                </a:moveTo>
                <a:lnTo>
                  <a:pt x="49161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130818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98323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81657" y="2500500"/>
            <a:ext cx="98323" cy="131107"/>
          </a:xfrm>
          <a:custGeom>
            <a:avLst/>
            <a:gdLst/>
            <a:ahLst/>
            <a:cxnLst/>
            <a:rect l="l" t="t" r="r" b="b"/>
            <a:pathLst>
              <a:path w="98323" h="131107">
                <a:moveTo>
                  <a:pt x="0" y="131107"/>
                </a:moveTo>
                <a:lnTo>
                  <a:pt x="98323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79980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852206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852206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1900478" y="2343877"/>
            <a:ext cx="23114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50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45" dirty="0">
                <a:latin typeface="Arial"/>
                <a:cs typeface="Arial"/>
              </a:rPr>
              <a:t>y</a:t>
            </a:r>
            <a:endParaRPr sz="4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885228" y="2245542"/>
            <a:ext cx="26162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110" dirty="0">
                <a:latin typeface="Arial"/>
                <a:cs typeface="Arial"/>
              </a:rPr>
              <a:t>f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20" dirty="0">
                <a:latin typeface="Arial"/>
                <a:cs typeface="Arial"/>
              </a:rPr>
              <a:t>u</a:t>
            </a:r>
            <a:endParaRPr sz="4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245537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474976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524150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74976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73312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245537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245537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2271697" y="1232456"/>
            <a:ext cx="27622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0" marR="12700" indent="-45085">
              <a:lnSpc>
                <a:spcPct val="143400"/>
              </a:lnSpc>
            </a:pPr>
            <a:r>
              <a:rPr sz="450" spc="100" dirty="0">
                <a:latin typeface="Arial"/>
                <a:cs typeface="Arial"/>
              </a:rPr>
              <a:t>r</a:t>
            </a:r>
            <a:r>
              <a:rPr sz="450" spc="1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35" dirty="0">
                <a:latin typeface="Arial"/>
                <a:cs typeface="Arial"/>
              </a:rPr>
              <a:t>g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an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235471" y="995583"/>
            <a:ext cx="347924" cy="145557"/>
          </a:xfrm>
          <a:custGeom>
            <a:avLst/>
            <a:gdLst/>
            <a:ahLst/>
            <a:cxnLst/>
            <a:rect l="l" t="t" r="r" b="b"/>
            <a:pathLst>
              <a:path w="347924" h="145557">
                <a:moveTo>
                  <a:pt x="347924" y="72790"/>
                </a:moveTo>
                <a:lnTo>
                  <a:pt x="323740" y="35577"/>
                </a:lnTo>
                <a:lnTo>
                  <a:pt x="289506" y="18131"/>
                </a:lnTo>
                <a:lnTo>
                  <a:pt x="244084" y="5859"/>
                </a:lnTo>
                <a:lnTo>
                  <a:pt x="190421" y="0"/>
                </a:lnTo>
                <a:lnTo>
                  <a:pt x="169826" y="317"/>
                </a:lnTo>
                <a:lnTo>
                  <a:pt x="131300" y="3109"/>
                </a:lnTo>
                <a:lnTo>
                  <a:pt x="81112" y="12137"/>
                </a:lnTo>
                <a:lnTo>
                  <a:pt x="41544" y="26094"/>
                </a:lnTo>
                <a:lnTo>
                  <a:pt x="8224" y="50657"/>
                </a:lnTo>
                <a:lnTo>
                  <a:pt x="0" y="72259"/>
                </a:lnTo>
                <a:lnTo>
                  <a:pt x="1037" y="80391"/>
                </a:lnTo>
                <a:lnTo>
                  <a:pt x="34096" y="116155"/>
                </a:lnTo>
                <a:lnTo>
                  <a:pt x="72313" y="132089"/>
                </a:lnTo>
                <a:lnTo>
                  <a:pt x="120724" y="142401"/>
                </a:lnTo>
                <a:lnTo>
                  <a:pt x="157210" y="145557"/>
                </a:lnTo>
                <a:lnTo>
                  <a:pt x="177829" y="145242"/>
                </a:lnTo>
                <a:lnTo>
                  <a:pt x="216391" y="142461"/>
                </a:lnTo>
                <a:lnTo>
                  <a:pt x="266617" y="133459"/>
                </a:lnTo>
                <a:lnTo>
                  <a:pt x="306218" y="119538"/>
                </a:lnTo>
                <a:lnTo>
                  <a:pt x="339603" y="95034"/>
                </a:lnTo>
                <a:lnTo>
                  <a:pt x="347924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245537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474976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524150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74976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73312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245537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245537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2283129" y="1724124"/>
            <a:ext cx="252729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05">
              <a:lnSpc>
                <a:spcPct val="143400"/>
              </a:lnSpc>
            </a:pP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u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endParaRPr sz="45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245537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474976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524150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474976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573312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45537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245537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2283891" y="2224947"/>
            <a:ext cx="251460" cy="201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2860">
              <a:lnSpc>
                <a:spcPct val="136700"/>
              </a:lnSpc>
            </a:pPr>
            <a:r>
              <a:rPr sz="450" spc="75" dirty="0">
                <a:latin typeface="Arial"/>
                <a:cs typeface="Arial"/>
              </a:rPr>
              <a:t>K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15" dirty="0">
                <a:latin typeface="Arial"/>
                <a:cs typeface="Arial"/>
              </a:rPr>
              <a:t>y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5" dirty="0">
                <a:latin typeface="Arial"/>
                <a:cs typeface="Arial"/>
              </a:rPr>
              <a:t> ha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45" dirty="0">
                <a:latin typeface="Arial"/>
                <a:cs typeface="Arial"/>
              </a:rPr>
              <a:t>v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135" dirty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2714510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943948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93123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943948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042285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14510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14510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2745997" y="1232456"/>
            <a:ext cx="26543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43400"/>
              </a:lnSpc>
            </a:pPr>
            <a:r>
              <a:rPr sz="450" spc="114" dirty="0">
                <a:latin typeface="Arial"/>
                <a:cs typeface="Arial"/>
              </a:rPr>
              <a:t>r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30" dirty="0">
                <a:latin typeface="Arial"/>
                <a:cs typeface="Arial"/>
              </a:rPr>
              <a:t>v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714510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943948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93123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43948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042285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714510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14510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2755150" y="1724124"/>
            <a:ext cx="24701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9530">
              <a:lnSpc>
                <a:spcPct val="143400"/>
              </a:lnSpc>
            </a:pP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-10" dirty="0">
                <a:latin typeface="Arial"/>
                <a:cs typeface="Arial"/>
              </a:rPr>
              <a:t>a</a:t>
            </a:r>
            <a:r>
              <a:rPr sz="450" spc="135" dirty="0">
                <a:latin typeface="Arial"/>
                <a:cs typeface="Arial"/>
              </a:rPr>
              <a:t>t </a:t>
            </a:r>
            <a:r>
              <a:rPr sz="450" spc="100" dirty="0">
                <a:latin typeface="Arial"/>
                <a:cs typeface="Arial"/>
              </a:rPr>
              <a:t>r</a:t>
            </a:r>
            <a:r>
              <a:rPr sz="450" spc="20" dirty="0">
                <a:latin typeface="Arial"/>
                <a:cs typeface="Arial"/>
              </a:rPr>
              <a:t>un</a:t>
            </a:r>
            <a:r>
              <a:rPr sz="450" spc="10" dirty="0">
                <a:latin typeface="Arial"/>
                <a:cs typeface="Arial"/>
              </a:rPr>
              <a:t>-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110" dirty="0">
                <a:latin typeface="Arial"/>
                <a:cs typeface="Arial"/>
              </a:rPr>
              <a:t>ff</a:t>
            </a:r>
            <a:endParaRPr sz="45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2714510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943948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993123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943948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042285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714510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714510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2734564" y="2343877"/>
            <a:ext cx="289560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35" dirty="0">
                <a:latin typeface="Arial"/>
                <a:cs typeface="Arial"/>
              </a:rPr>
              <a:t>p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ig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761248" y="2250116"/>
            <a:ext cx="235585" cy="82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75" dirty="0">
                <a:latin typeface="Arial"/>
                <a:cs typeface="Arial"/>
              </a:rPr>
              <a:t>T</a:t>
            </a:r>
            <a:r>
              <a:rPr sz="450" spc="60" dirty="0">
                <a:latin typeface="Arial"/>
                <a:cs typeface="Arial"/>
              </a:rPr>
              <a:t>V</a:t>
            </a:r>
            <a:r>
              <a:rPr sz="450" spc="4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-25" dirty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3107842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337280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86454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337280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435616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107842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107842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3133229" y="1232456"/>
            <a:ext cx="27749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620">
              <a:lnSpc>
                <a:spcPct val="143400"/>
              </a:lnSpc>
            </a:pPr>
            <a:r>
              <a:rPr sz="450" spc="25" dirty="0">
                <a:latin typeface="Arial"/>
                <a:cs typeface="Arial"/>
              </a:rPr>
              <a:t>d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20" dirty="0">
                <a:latin typeface="Arial"/>
                <a:cs typeface="Arial"/>
              </a:rPr>
              <a:t>n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0" dirty="0">
                <a:latin typeface="Arial"/>
                <a:cs typeface="Arial"/>
              </a:rPr>
              <a:t>b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20" dirty="0">
                <a:latin typeface="Arial"/>
                <a:cs typeface="Arial"/>
              </a:rPr>
              <a:t>l</a:t>
            </a:r>
            <a:r>
              <a:rPr sz="450" spc="125" dirty="0"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097775" y="995583"/>
            <a:ext cx="347912" cy="145558"/>
          </a:xfrm>
          <a:custGeom>
            <a:avLst/>
            <a:gdLst/>
            <a:ahLst/>
            <a:cxnLst/>
            <a:rect l="l" t="t" r="r" b="b"/>
            <a:pathLst>
              <a:path w="347912" h="145558">
                <a:moveTo>
                  <a:pt x="347912" y="72790"/>
                </a:moveTo>
                <a:lnTo>
                  <a:pt x="323727" y="35577"/>
                </a:lnTo>
                <a:lnTo>
                  <a:pt x="289493" y="18131"/>
                </a:lnTo>
                <a:lnTo>
                  <a:pt x="244071" y="5859"/>
                </a:lnTo>
                <a:lnTo>
                  <a:pt x="190409" y="0"/>
                </a:lnTo>
                <a:lnTo>
                  <a:pt x="169814" y="317"/>
                </a:lnTo>
                <a:lnTo>
                  <a:pt x="131291" y="3109"/>
                </a:lnTo>
                <a:lnTo>
                  <a:pt x="81104" y="12139"/>
                </a:lnTo>
                <a:lnTo>
                  <a:pt x="41537" y="26097"/>
                </a:lnTo>
                <a:lnTo>
                  <a:pt x="8220" y="50662"/>
                </a:lnTo>
                <a:lnTo>
                  <a:pt x="0" y="72266"/>
                </a:lnTo>
                <a:lnTo>
                  <a:pt x="1037" y="80397"/>
                </a:lnTo>
                <a:lnTo>
                  <a:pt x="34101" y="116160"/>
                </a:lnTo>
                <a:lnTo>
                  <a:pt x="72321" y="132092"/>
                </a:lnTo>
                <a:lnTo>
                  <a:pt x="120734" y="142404"/>
                </a:lnTo>
                <a:lnTo>
                  <a:pt x="157219" y="145558"/>
                </a:lnTo>
                <a:lnTo>
                  <a:pt x="177837" y="145243"/>
                </a:lnTo>
                <a:lnTo>
                  <a:pt x="216396" y="142461"/>
                </a:lnTo>
                <a:lnTo>
                  <a:pt x="266619" y="133457"/>
                </a:lnTo>
                <a:lnTo>
                  <a:pt x="306217" y="119533"/>
                </a:lnTo>
                <a:lnTo>
                  <a:pt x="339598" y="95025"/>
                </a:lnTo>
                <a:lnTo>
                  <a:pt x="347912" y="72790"/>
                </a:lnTo>
                <a:close/>
              </a:path>
            </a:pathLst>
          </a:custGeom>
          <a:ln w="5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107842" y="2139950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337280" y="1976056"/>
            <a:ext cx="49174" cy="163893"/>
          </a:xfrm>
          <a:custGeom>
            <a:avLst/>
            <a:gdLst/>
            <a:ahLst/>
            <a:cxnLst/>
            <a:rect l="l" t="t" r="r" b="b"/>
            <a:pathLst>
              <a:path w="49174" h="163893">
                <a:moveTo>
                  <a:pt x="0" y="163893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386454" y="1976056"/>
            <a:ext cx="49161" cy="32778"/>
          </a:xfrm>
          <a:custGeom>
            <a:avLst/>
            <a:gdLst/>
            <a:ahLst/>
            <a:cxnLst/>
            <a:rect l="l" t="t" r="r" b="b"/>
            <a:pathLst>
              <a:path w="49161" h="32778">
                <a:moveTo>
                  <a:pt x="0" y="0"/>
                </a:moveTo>
                <a:lnTo>
                  <a:pt x="49161" y="327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337280" y="2008835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435616" y="1681060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107842" y="1681060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107842" y="1681060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3138566" y="1724124"/>
            <a:ext cx="26606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" marR="12700" indent="-22860">
              <a:lnSpc>
                <a:spcPct val="143400"/>
              </a:lnSpc>
            </a:pPr>
            <a:r>
              <a:rPr sz="450" spc="95" dirty="0">
                <a:latin typeface="Arial"/>
                <a:cs typeface="Arial"/>
              </a:rPr>
              <a:t>f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75" dirty="0">
                <a:latin typeface="Arial"/>
                <a:cs typeface="Arial"/>
              </a:rPr>
              <a:t>r</a:t>
            </a:r>
            <a:r>
              <a:rPr sz="450" spc="0" dirty="0">
                <a:latin typeface="Arial"/>
                <a:cs typeface="Arial"/>
              </a:rPr>
              <a:t>w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114" dirty="0">
                <a:latin typeface="Arial"/>
                <a:cs typeface="Arial"/>
              </a:rPr>
              <a:t>r</a:t>
            </a:r>
            <a:r>
              <a:rPr sz="450" spc="25" dirty="0">
                <a:latin typeface="Arial"/>
                <a:cs typeface="Arial"/>
              </a:rPr>
              <a:t>d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-30" dirty="0">
                <a:latin typeface="Arial"/>
                <a:cs typeface="Arial"/>
              </a:rPr>
              <a:t>s</a:t>
            </a:r>
            <a:r>
              <a:rPr sz="450" spc="25" dirty="0">
                <a:latin typeface="Arial"/>
                <a:cs typeface="Arial"/>
              </a:rPr>
              <a:t>o</a:t>
            </a:r>
            <a:r>
              <a:rPr sz="450" spc="30" dirty="0">
                <a:latin typeface="Arial"/>
                <a:cs typeface="Arial"/>
              </a:rPr>
              <a:t>cc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114" dirty="0">
                <a:latin typeface="Arial"/>
                <a:cs typeface="Arial"/>
              </a:rPr>
              <a:t>r</a:t>
            </a:r>
            <a:endParaRPr sz="450">
              <a:latin typeface="Arial"/>
              <a:cs typeface="Arial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3107842" y="2631607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337280" y="2467723"/>
            <a:ext cx="49174" cy="163884"/>
          </a:xfrm>
          <a:custGeom>
            <a:avLst/>
            <a:gdLst/>
            <a:ahLst/>
            <a:cxnLst/>
            <a:rect l="l" t="t" r="r" b="b"/>
            <a:pathLst>
              <a:path w="49174" h="163884">
                <a:moveTo>
                  <a:pt x="0" y="163884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386454" y="2467723"/>
            <a:ext cx="49161" cy="32777"/>
          </a:xfrm>
          <a:custGeom>
            <a:avLst/>
            <a:gdLst/>
            <a:ahLst/>
            <a:cxnLst/>
            <a:rect l="l" t="t" r="r" b="b"/>
            <a:pathLst>
              <a:path w="49161" h="32777">
                <a:moveTo>
                  <a:pt x="0" y="0"/>
                </a:moveTo>
                <a:lnTo>
                  <a:pt x="49161" y="3277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98336" y="0"/>
                </a:moveTo>
                <a:lnTo>
                  <a:pt x="0" y="131107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337280" y="2500500"/>
            <a:ext cx="98336" cy="131107"/>
          </a:xfrm>
          <a:custGeom>
            <a:avLst/>
            <a:gdLst/>
            <a:ahLst/>
            <a:cxnLst/>
            <a:rect l="l" t="t" r="r" b="b"/>
            <a:pathLst>
              <a:path w="98336" h="131107">
                <a:moveTo>
                  <a:pt x="0" y="131107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435616" y="2172728"/>
            <a:ext cx="0" cy="327771"/>
          </a:xfrm>
          <a:custGeom>
            <a:avLst/>
            <a:gdLst/>
            <a:ahLst/>
            <a:cxnLst/>
            <a:rect l="l" t="t" r="r" b="b"/>
            <a:pathLst>
              <a:path h="327771">
                <a:moveTo>
                  <a:pt x="0" y="327771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107842" y="2172728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107842" y="2172728"/>
            <a:ext cx="0" cy="458878"/>
          </a:xfrm>
          <a:custGeom>
            <a:avLst/>
            <a:gdLst/>
            <a:ahLst/>
            <a:cxnLst/>
            <a:rect l="l" t="t" r="r" b="b"/>
            <a:pathLst>
              <a:path h="458878">
                <a:moveTo>
                  <a:pt x="0" y="0"/>
                </a:moveTo>
                <a:lnTo>
                  <a:pt x="0" y="458878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150768" y="2215778"/>
            <a:ext cx="24384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830">
              <a:lnSpc>
                <a:spcPct val="143400"/>
              </a:lnSpc>
            </a:pPr>
            <a:r>
              <a:rPr sz="450" spc="130" dirty="0">
                <a:latin typeface="Arial"/>
                <a:cs typeface="Arial"/>
              </a:rPr>
              <a:t>t</a:t>
            </a:r>
            <a:r>
              <a:rPr sz="450" spc="-5" dirty="0">
                <a:latin typeface="Arial"/>
                <a:cs typeface="Arial"/>
              </a:rPr>
              <a:t>e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45" dirty="0">
                <a:latin typeface="Arial"/>
                <a:cs typeface="Arial"/>
              </a:rPr>
              <a:t>m</a:t>
            </a:r>
            <a:r>
              <a:rPr sz="450" spc="-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-5" dirty="0">
                <a:latin typeface="Arial"/>
                <a:cs typeface="Arial"/>
              </a:rPr>
              <a:t>p</a:t>
            </a:r>
            <a:r>
              <a:rPr sz="450" spc="100" dirty="0">
                <a:latin typeface="Arial"/>
                <a:cs typeface="Arial"/>
              </a:rPr>
              <a:t>t</a:t>
            </a:r>
            <a:r>
              <a:rPr sz="450" spc="20" dirty="0">
                <a:latin typeface="Arial"/>
                <a:cs typeface="Arial"/>
              </a:rPr>
              <a:t>a</a:t>
            </a:r>
            <a:r>
              <a:rPr sz="450" spc="35" dirty="0">
                <a:latin typeface="Arial"/>
                <a:cs typeface="Arial"/>
              </a:rPr>
              <a:t>i</a:t>
            </a:r>
            <a:r>
              <a:rPr sz="450" spc="20" dirty="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3990314" y="1648282"/>
            <a:ext cx="229438" cy="0"/>
          </a:xfrm>
          <a:custGeom>
            <a:avLst/>
            <a:gdLst/>
            <a:ahLst/>
            <a:cxnLst/>
            <a:rect l="l" t="t" r="r" b="b"/>
            <a:pathLst>
              <a:path w="229438">
                <a:moveTo>
                  <a:pt x="0" y="0"/>
                </a:moveTo>
                <a:lnTo>
                  <a:pt x="229438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219752" y="1484401"/>
            <a:ext cx="49174" cy="163880"/>
          </a:xfrm>
          <a:custGeom>
            <a:avLst/>
            <a:gdLst/>
            <a:ahLst/>
            <a:cxnLst/>
            <a:rect l="l" t="t" r="r" b="b"/>
            <a:pathLst>
              <a:path w="49174" h="163880">
                <a:moveTo>
                  <a:pt x="0" y="163880"/>
                </a:moveTo>
                <a:lnTo>
                  <a:pt x="49174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268927" y="1484401"/>
            <a:ext cx="49161" cy="32766"/>
          </a:xfrm>
          <a:custGeom>
            <a:avLst/>
            <a:gdLst/>
            <a:ahLst/>
            <a:cxnLst/>
            <a:rect l="l" t="t" r="r" b="b"/>
            <a:pathLst>
              <a:path w="49161" h="32766">
                <a:moveTo>
                  <a:pt x="0" y="0"/>
                </a:moveTo>
                <a:lnTo>
                  <a:pt x="49161" y="32766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98336" y="0"/>
                </a:moveTo>
                <a:lnTo>
                  <a:pt x="0" y="131114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219752" y="1517167"/>
            <a:ext cx="98336" cy="131114"/>
          </a:xfrm>
          <a:custGeom>
            <a:avLst/>
            <a:gdLst/>
            <a:ahLst/>
            <a:cxnLst/>
            <a:rect l="l" t="t" r="r" b="b"/>
            <a:pathLst>
              <a:path w="98336" h="131114">
                <a:moveTo>
                  <a:pt x="0" y="131114"/>
                </a:moveTo>
                <a:lnTo>
                  <a:pt x="9833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318089" y="1189393"/>
            <a:ext cx="0" cy="327774"/>
          </a:xfrm>
          <a:custGeom>
            <a:avLst/>
            <a:gdLst/>
            <a:ahLst/>
            <a:cxnLst/>
            <a:rect l="l" t="t" r="r" b="b"/>
            <a:pathLst>
              <a:path h="327774">
                <a:moveTo>
                  <a:pt x="0" y="327774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990314" y="1189393"/>
            <a:ext cx="327774" cy="0"/>
          </a:xfrm>
          <a:custGeom>
            <a:avLst/>
            <a:gdLst/>
            <a:ahLst/>
            <a:cxnLst/>
            <a:rect l="l" t="t" r="r" b="b"/>
            <a:pathLst>
              <a:path w="327774">
                <a:moveTo>
                  <a:pt x="327774" y="0"/>
                </a:moveTo>
                <a:lnTo>
                  <a:pt x="0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90314" y="1189393"/>
            <a:ext cx="0" cy="458889"/>
          </a:xfrm>
          <a:custGeom>
            <a:avLst/>
            <a:gdLst/>
            <a:ahLst/>
            <a:cxnLst/>
            <a:rect l="l" t="t" r="r" b="b"/>
            <a:pathLst>
              <a:path h="458889">
                <a:moveTo>
                  <a:pt x="0" y="0"/>
                </a:moveTo>
                <a:lnTo>
                  <a:pt x="0" y="458889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4111764" y="1050477"/>
            <a:ext cx="83185" cy="1231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25" spc="-37" baseline="-20202" dirty="0">
                <a:latin typeface="Arial"/>
                <a:cs typeface="Arial"/>
              </a:rPr>
              <a:t>d</a:t>
            </a:r>
            <a:r>
              <a:rPr sz="825" spc="-150" baseline="-20202" dirty="0">
                <a:latin typeface="Arial"/>
                <a:cs typeface="Arial"/>
              </a:rPr>
              <a:t> </a:t>
            </a:r>
            <a:r>
              <a:rPr sz="400" spc="-290" dirty="0">
                <a:latin typeface="Kozuka Gothic Pro EL"/>
                <a:cs typeface="Kozuka Gothic Pro EL"/>
              </a:rPr>
              <a:t>′</a:t>
            </a:r>
            <a:endParaRPr sz="400">
              <a:latin typeface="Kozuka Gothic Pro EL"/>
              <a:cs typeface="Kozuka Gothic Pro E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1557210" y="956919"/>
            <a:ext cx="21526" cy="23202"/>
          </a:xfrm>
          <a:custGeom>
            <a:avLst/>
            <a:gdLst/>
            <a:ahLst/>
            <a:cxnLst/>
            <a:rect l="l" t="t" r="r" b="b"/>
            <a:pathLst>
              <a:path w="21526" h="23202">
                <a:moveTo>
                  <a:pt x="8813" y="0"/>
                </a:moveTo>
                <a:lnTo>
                  <a:pt x="0" y="23202"/>
                </a:lnTo>
                <a:lnTo>
                  <a:pt x="18564" y="12534"/>
                </a:lnTo>
                <a:lnTo>
                  <a:pt x="9105" y="12534"/>
                </a:lnTo>
                <a:lnTo>
                  <a:pt x="8813" y="0"/>
                </a:lnTo>
                <a:close/>
              </a:path>
              <a:path w="21526" h="23202">
                <a:moveTo>
                  <a:pt x="21526" y="10833"/>
                </a:moveTo>
                <a:lnTo>
                  <a:pt x="9105" y="12534"/>
                </a:lnTo>
                <a:lnTo>
                  <a:pt x="18564" y="12534"/>
                </a:lnTo>
                <a:lnTo>
                  <a:pt x="21526" y="108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566316" y="564108"/>
            <a:ext cx="2537460" cy="504266"/>
          </a:xfrm>
          <a:custGeom>
            <a:avLst/>
            <a:gdLst/>
            <a:ahLst/>
            <a:cxnLst/>
            <a:rect l="l" t="t" r="r" b="b"/>
            <a:pathLst>
              <a:path w="2537460" h="504266">
                <a:moveTo>
                  <a:pt x="2537460" y="504266"/>
                </a:moveTo>
                <a:lnTo>
                  <a:pt x="2536177" y="503440"/>
                </a:lnTo>
                <a:lnTo>
                  <a:pt x="2532405" y="501002"/>
                </a:lnTo>
                <a:lnTo>
                  <a:pt x="2526245" y="497039"/>
                </a:lnTo>
                <a:lnTo>
                  <a:pt x="2480195" y="467880"/>
                </a:lnTo>
                <a:lnTo>
                  <a:pt x="2445893" y="446532"/>
                </a:lnTo>
                <a:lnTo>
                  <a:pt x="2405316" y="421640"/>
                </a:lnTo>
                <a:lnTo>
                  <a:pt x="2359393" y="393903"/>
                </a:lnTo>
                <a:lnTo>
                  <a:pt x="2309012" y="364058"/>
                </a:lnTo>
                <a:lnTo>
                  <a:pt x="2255100" y="332803"/>
                </a:lnTo>
                <a:lnTo>
                  <a:pt x="2198598" y="300863"/>
                </a:lnTo>
                <a:lnTo>
                  <a:pt x="2140419" y="268960"/>
                </a:lnTo>
                <a:lnTo>
                  <a:pt x="2081479" y="237794"/>
                </a:lnTo>
                <a:lnTo>
                  <a:pt x="2022690" y="208102"/>
                </a:lnTo>
                <a:lnTo>
                  <a:pt x="1964982" y="180594"/>
                </a:lnTo>
                <a:lnTo>
                  <a:pt x="1909279" y="155981"/>
                </a:lnTo>
                <a:lnTo>
                  <a:pt x="1856486" y="134975"/>
                </a:lnTo>
                <a:lnTo>
                  <a:pt x="1737995" y="96177"/>
                </a:lnTo>
                <a:lnTo>
                  <a:pt x="1644929" y="70396"/>
                </a:lnTo>
                <a:lnTo>
                  <a:pt x="1551901" y="48704"/>
                </a:lnTo>
                <a:lnTo>
                  <a:pt x="1458569" y="31064"/>
                </a:lnTo>
                <a:lnTo>
                  <a:pt x="1364576" y="17411"/>
                </a:lnTo>
                <a:lnTo>
                  <a:pt x="1269568" y="7708"/>
                </a:lnTo>
                <a:lnTo>
                  <a:pt x="1173187" y="1917"/>
                </a:lnTo>
                <a:lnTo>
                  <a:pt x="1075080" y="0"/>
                </a:lnTo>
                <a:lnTo>
                  <a:pt x="1025639" y="165"/>
                </a:lnTo>
                <a:lnTo>
                  <a:pt x="976452" y="762"/>
                </a:lnTo>
                <a:lnTo>
                  <a:pt x="927531" y="1917"/>
                </a:lnTo>
                <a:lnTo>
                  <a:pt x="878865" y="3746"/>
                </a:lnTo>
                <a:lnTo>
                  <a:pt x="830465" y="6400"/>
                </a:lnTo>
                <a:lnTo>
                  <a:pt x="782345" y="9994"/>
                </a:lnTo>
                <a:lnTo>
                  <a:pt x="734529" y="14643"/>
                </a:lnTo>
                <a:lnTo>
                  <a:pt x="687006" y="20510"/>
                </a:lnTo>
                <a:lnTo>
                  <a:pt x="639787" y="27698"/>
                </a:lnTo>
                <a:lnTo>
                  <a:pt x="592886" y="36347"/>
                </a:lnTo>
                <a:lnTo>
                  <a:pt x="546315" y="46583"/>
                </a:lnTo>
                <a:lnTo>
                  <a:pt x="500075" y="58521"/>
                </a:lnTo>
                <a:lnTo>
                  <a:pt x="454190" y="72326"/>
                </a:lnTo>
                <a:lnTo>
                  <a:pt x="408647" y="88087"/>
                </a:lnTo>
                <a:lnTo>
                  <a:pt x="363474" y="105968"/>
                </a:lnTo>
                <a:lnTo>
                  <a:pt x="318668" y="126060"/>
                </a:lnTo>
                <a:lnTo>
                  <a:pt x="265988" y="156641"/>
                </a:lnTo>
                <a:lnTo>
                  <a:pt x="211594" y="197002"/>
                </a:lnTo>
                <a:lnTo>
                  <a:pt x="158165" y="242862"/>
                </a:lnTo>
                <a:lnTo>
                  <a:pt x="108407" y="289966"/>
                </a:lnTo>
                <a:lnTo>
                  <a:pt x="65024" y="334035"/>
                </a:lnTo>
                <a:lnTo>
                  <a:pt x="30683" y="370814"/>
                </a:lnTo>
                <a:lnTo>
                  <a:pt x="2082" y="402920"/>
                </a:lnTo>
                <a:lnTo>
                  <a:pt x="0" y="405345"/>
                </a:lnTo>
              </a:path>
            </a:pathLst>
          </a:custGeom>
          <a:ln w="360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1" name="object 2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6405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4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1159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1473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117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123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124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126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117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122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124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126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128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131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127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129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132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134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131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127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0" y="14984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9" y="15298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29" y="15002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5059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5069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59" y="15085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4999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5046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5066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5089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5112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5135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5101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5124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5147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5170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5142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5095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18794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9" y="191084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29" y="18812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18869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18879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18895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18809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18856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18876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18899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18922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18945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18911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18934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18957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18980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18952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18905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583" y="22620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868" y="22933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31" y="22637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1" y="22695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22704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62" y="22720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69" y="22635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2" y="22681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22701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22724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22747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22770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22736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22759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22782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22805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22777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22731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581" y="24723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3867" y="25036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6632" y="24740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0360" y="24798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1488" y="24807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5061" y="24823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6169" y="24738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2001" y="24784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3457" y="24804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5922" y="24827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8393" y="24850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863" y="24873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7579" y="24839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0044" y="24862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516" y="24885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4981" y="24908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297" y="24880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7817" y="24834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31" y="1038778"/>
            <a:ext cx="3620770" cy="1548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970">
              <a:lnSpc>
                <a:spcPct val="102699"/>
              </a:lnSpc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63195" indent="0">
              <a:lnSpc>
                <a:spcPct val="102699"/>
              </a:lnSpc>
              <a:spcBef>
                <a:spcPts val="285"/>
              </a:spcBef>
            </a:pPr>
            <a:r>
              <a:rPr sz="1100" spc="-55" dirty="0">
                <a:latin typeface="Arial"/>
                <a:cs typeface="Arial"/>
              </a:rPr>
              <a:t>Pr</a:t>
            </a:r>
            <a:r>
              <a:rPr sz="1100" spc="-70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72085">
              <a:lnSpc>
                <a:spcPct val="125499"/>
              </a:lnSpc>
            </a:pPr>
            <a:r>
              <a:rPr sz="1100" spc="-55" dirty="0">
                <a:latin typeface="Arial"/>
                <a:cs typeface="Arial"/>
              </a:rPr>
              <a:t>Pr</a:t>
            </a:r>
            <a:r>
              <a:rPr sz="1100" spc="-70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6963" y="2472826"/>
            <a:ext cx="35369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335" dirty="0">
                <a:latin typeface="Lucida Sans Unicode"/>
                <a:cs typeface="Lucida Sans Unicode"/>
              </a:rPr>
              <a:t>⋆</a:t>
            </a:r>
            <a:r>
              <a:rPr sz="1100" spc="5" dirty="0">
                <a:latin typeface="Lucida Sans Unicode"/>
                <a:cs typeface="Lucida Sans Unicode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20" dirty="0">
                <a:latin typeface="Arial"/>
                <a:cs typeface="Arial"/>
              </a:rPr>
              <a:t>K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246" y="1701304"/>
            <a:ext cx="912329" cy="777570"/>
          </a:xfrm>
          <a:custGeom>
            <a:avLst/>
            <a:gdLst/>
            <a:ahLst/>
            <a:cxnLst/>
            <a:rect l="l" t="t" r="r" b="b"/>
            <a:pathLst>
              <a:path w="912329" h="777570">
                <a:moveTo>
                  <a:pt x="907158" y="0"/>
                </a:moveTo>
                <a:lnTo>
                  <a:pt x="909831" y="50771"/>
                </a:lnTo>
                <a:lnTo>
                  <a:pt x="911640" y="91873"/>
                </a:lnTo>
                <a:lnTo>
                  <a:pt x="912329" y="124860"/>
                </a:lnTo>
                <a:lnTo>
                  <a:pt x="912171" y="138797"/>
                </a:lnTo>
                <a:lnTo>
                  <a:pt x="907440" y="182033"/>
                </a:lnTo>
                <a:lnTo>
                  <a:pt x="889871" y="222507"/>
                </a:lnTo>
                <a:lnTo>
                  <a:pt x="863965" y="259194"/>
                </a:lnTo>
                <a:lnTo>
                  <a:pt x="826846" y="292341"/>
                </a:lnTo>
                <a:lnTo>
                  <a:pt x="780695" y="313354"/>
                </a:lnTo>
                <a:lnTo>
                  <a:pt x="743255" y="325849"/>
                </a:lnTo>
                <a:lnTo>
                  <a:pt x="730665" y="330042"/>
                </a:lnTo>
                <a:lnTo>
                  <a:pt x="718156" y="334453"/>
                </a:lnTo>
                <a:lnTo>
                  <a:pt x="705806" y="339204"/>
                </a:lnTo>
                <a:lnTo>
                  <a:pt x="693697" y="344416"/>
                </a:lnTo>
                <a:lnTo>
                  <a:pt x="673428" y="353761"/>
                </a:lnTo>
                <a:lnTo>
                  <a:pt x="653211" y="362685"/>
                </a:lnTo>
                <a:lnTo>
                  <a:pt x="612950" y="379503"/>
                </a:lnTo>
                <a:lnTo>
                  <a:pt x="572943" y="395341"/>
                </a:lnTo>
                <a:lnTo>
                  <a:pt x="533218" y="410672"/>
                </a:lnTo>
                <a:lnTo>
                  <a:pt x="513470" y="418293"/>
                </a:lnTo>
                <a:lnTo>
                  <a:pt x="474222" y="433746"/>
                </a:lnTo>
                <a:lnTo>
                  <a:pt x="435327" y="449868"/>
                </a:lnTo>
                <a:lnTo>
                  <a:pt x="396814" y="467132"/>
                </a:lnTo>
                <a:lnTo>
                  <a:pt x="358712" y="486009"/>
                </a:lnTo>
                <a:lnTo>
                  <a:pt x="321048" y="506971"/>
                </a:lnTo>
                <a:lnTo>
                  <a:pt x="284484" y="530186"/>
                </a:lnTo>
                <a:lnTo>
                  <a:pt x="246281" y="557967"/>
                </a:lnTo>
                <a:lnTo>
                  <a:pt x="206173" y="589814"/>
                </a:lnTo>
                <a:lnTo>
                  <a:pt x="165699" y="623937"/>
                </a:lnTo>
                <a:lnTo>
                  <a:pt x="126398" y="658546"/>
                </a:lnTo>
                <a:lnTo>
                  <a:pt x="89809" y="691850"/>
                </a:lnTo>
                <a:lnTo>
                  <a:pt x="57471" y="722060"/>
                </a:lnTo>
                <a:lnTo>
                  <a:pt x="20305" y="757654"/>
                </a:lnTo>
                <a:lnTo>
                  <a:pt x="1365" y="776213"/>
                </a:lnTo>
                <a:lnTo>
                  <a:pt x="0" y="77757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6962" y="2472818"/>
            <a:ext cx="20783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246" y="1701304"/>
            <a:ext cx="912329" cy="777570"/>
          </a:xfrm>
          <a:custGeom>
            <a:avLst/>
            <a:gdLst/>
            <a:ahLst/>
            <a:cxnLst/>
            <a:rect l="l" t="t" r="r" b="b"/>
            <a:pathLst>
              <a:path w="912329" h="777570">
                <a:moveTo>
                  <a:pt x="907158" y="0"/>
                </a:moveTo>
                <a:lnTo>
                  <a:pt x="909831" y="50771"/>
                </a:lnTo>
                <a:lnTo>
                  <a:pt x="911640" y="91873"/>
                </a:lnTo>
                <a:lnTo>
                  <a:pt x="912329" y="124860"/>
                </a:lnTo>
                <a:lnTo>
                  <a:pt x="912171" y="138797"/>
                </a:lnTo>
                <a:lnTo>
                  <a:pt x="907440" y="182033"/>
                </a:lnTo>
                <a:lnTo>
                  <a:pt x="889871" y="222507"/>
                </a:lnTo>
                <a:lnTo>
                  <a:pt x="863965" y="259194"/>
                </a:lnTo>
                <a:lnTo>
                  <a:pt x="826846" y="292341"/>
                </a:lnTo>
                <a:lnTo>
                  <a:pt x="780695" y="313354"/>
                </a:lnTo>
                <a:lnTo>
                  <a:pt x="743255" y="325849"/>
                </a:lnTo>
                <a:lnTo>
                  <a:pt x="730665" y="330042"/>
                </a:lnTo>
                <a:lnTo>
                  <a:pt x="718156" y="334453"/>
                </a:lnTo>
                <a:lnTo>
                  <a:pt x="705806" y="339204"/>
                </a:lnTo>
                <a:lnTo>
                  <a:pt x="693697" y="344416"/>
                </a:lnTo>
                <a:lnTo>
                  <a:pt x="673428" y="353761"/>
                </a:lnTo>
                <a:lnTo>
                  <a:pt x="653211" y="362685"/>
                </a:lnTo>
                <a:lnTo>
                  <a:pt x="612950" y="379503"/>
                </a:lnTo>
                <a:lnTo>
                  <a:pt x="572943" y="395341"/>
                </a:lnTo>
                <a:lnTo>
                  <a:pt x="533218" y="410672"/>
                </a:lnTo>
                <a:lnTo>
                  <a:pt x="513470" y="418293"/>
                </a:lnTo>
                <a:lnTo>
                  <a:pt x="474222" y="433746"/>
                </a:lnTo>
                <a:lnTo>
                  <a:pt x="435327" y="449868"/>
                </a:lnTo>
                <a:lnTo>
                  <a:pt x="396814" y="467132"/>
                </a:lnTo>
                <a:lnTo>
                  <a:pt x="358712" y="486009"/>
                </a:lnTo>
                <a:lnTo>
                  <a:pt x="321048" y="506971"/>
                </a:lnTo>
                <a:lnTo>
                  <a:pt x="284484" y="530186"/>
                </a:lnTo>
                <a:lnTo>
                  <a:pt x="246281" y="557967"/>
                </a:lnTo>
                <a:lnTo>
                  <a:pt x="206173" y="589814"/>
                </a:lnTo>
                <a:lnTo>
                  <a:pt x="165699" y="623937"/>
                </a:lnTo>
                <a:lnTo>
                  <a:pt x="126398" y="658546"/>
                </a:lnTo>
                <a:lnTo>
                  <a:pt x="89809" y="691850"/>
                </a:lnTo>
                <a:lnTo>
                  <a:pt x="57471" y="722060"/>
                </a:lnTo>
                <a:lnTo>
                  <a:pt x="20305" y="757654"/>
                </a:lnTo>
                <a:lnTo>
                  <a:pt x="1365" y="776213"/>
                </a:lnTo>
                <a:lnTo>
                  <a:pt x="0" y="77757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2404" y="1653165"/>
            <a:ext cx="1123149" cy="480129"/>
          </a:xfrm>
          <a:custGeom>
            <a:avLst/>
            <a:gdLst/>
            <a:ahLst/>
            <a:cxnLst/>
            <a:rect l="l" t="t" r="r" b="b"/>
            <a:pathLst>
              <a:path w="1123149" h="480129">
                <a:moveTo>
                  <a:pt x="0" y="48139"/>
                </a:moveTo>
                <a:lnTo>
                  <a:pt x="45991" y="33814"/>
                </a:lnTo>
                <a:lnTo>
                  <a:pt x="83375" y="22403"/>
                </a:lnTo>
                <a:lnTo>
                  <a:pt x="126714" y="10186"/>
                </a:lnTo>
                <a:lnTo>
                  <a:pt x="168888" y="1678"/>
                </a:lnTo>
                <a:lnTo>
                  <a:pt x="195612" y="0"/>
                </a:lnTo>
                <a:lnTo>
                  <a:pt x="204623" y="163"/>
                </a:lnTo>
                <a:lnTo>
                  <a:pt x="246363" y="3569"/>
                </a:lnTo>
                <a:lnTo>
                  <a:pt x="284735" y="8910"/>
                </a:lnTo>
                <a:lnTo>
                  <a:pt x="333306" y="22785"/>
                </a:lnTo>
                <a:lnTo>
                  <a:pt x="379690" y="42506"/>
                </a:lnTo>
                <a:lnTo>
                  <a:pt x="413878" y="59630"/>
                </a:lnTo>
                <a:lnTo>
                  <a:pt x="436711" y="71570"/>
                </a:lnTo>
                <a:lnTo>
                  <a:pt x="448204" y="77580"/>
                </a:lnTo>
                <a:lnTo>
                  <a:pt x="459778" y="83565"/>
                </a:lnTo>
                <a:lnTo>
                  <a:pt x="471454" y="89486"/>
                </a:lnTo>
                <a:lnTo>
                  <a:pt x="508299" y="108251"/>
                </a:lnTo>
                <a:lnTo>
                  <a:pt x="547358" y="129024"/>
                </a:lnTo>
                <a:lnTo>
                  <a:pt x="588187" y="151483"/>
                </a:lnTo>
                <a:lnTo>
                  <a:pt x="630342" y="175308"/>
                </a:lnTo>
                <a:lnTo>
                  <a:pt x="673379" y="200177"/>
                </a:lnTo>
                <a:lnTo>
                  <a:pt x="716856" y="225768"/>
                </a:lnTo>
                <a:lnTo>
                  <a:pt x="760328" y="251762"/>
                </a:lnTo>
                <a:lnTo>
                  <a:pt x="803351" y="277837"/>
                </a:lnTo>
                <a:lnTo>
                  <a:pt x="845482" y="303671"/>
                </a:lnTo>
                <a:lnTo>
                  <a:pt x="886278" y="328943"/>
                </a:lnTo>
                <a:lnTo>
                  <a:pt x="925293" y="353333"/>
                </a:lnTo>
                <a:lnTo>
                  <a:pt x="962086" y="376519"/>
                </a:lnTo>
                <a:lnTo>
                  <a:pt x="996212" y="398180"/>
                </a:lnTo>
                <a:lnTo>
                  <a:pt x="1054688" y="435642"/>
                </a:lnTo>
                <a:lnTo>
                  <a:pt x="1097172" y="463150"/>
                </a:lnTo>
                <a:lnTo>
                  <a:pt x="1120115" y="478136"/>
                </a:lnTo>
                <a:lnTo>
                  <a:pt x="1123149" y="4801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6962" y="2472818"/>
            <a:ext cx="20783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246" y="1701304"/>
            <a:ext cx="912329" cy="777570"/>
          </a:xfrm>
          <a:custGeom>
            <a:avLst/>
            <a:gdLst/>
            <a:ahLst/>
            <a:cxnLst/>
            <a:rect l="l" t="t" r="r" b="b"/>
            <a:pathLst>
              <a:path w="912329" h="777570">
                <a:moveTo>
                  <a:pt x="907158" y="0"/>
                </a:moveTo>
                <a:lnTo>
                  <a:pt x="909831" y="50771"/>
                </a:lnTo>
                <a:lnTo>
                  <a:pt x="911640" y="91873"/>
                </a:lnTo>
                <a:lnTo>
                  <a:pt x="912329" y="124860"/>
                </a:lnTo>
                <a:lnTo>
                  <a:pt x="912171" y="138797"/>
                </a:lnTo>
                <a:lnTo>
                  <a:pt x="907440" y="182033"/>
                </a:lnTo>
                <a:lnTo>
                  <a:pt x="889871" y="222507"/>
                </a:lnTo>
                <a:lnTo>
                  <a:pt x="863965" y="259194"/>
                </a:lnTo>
                <a:lnTo>
                  <a:pt x="826846" y="292341"/>
                </a:lnTo>
                <a:lnTo>
                  <a:pt x="780695" y="313354"/>
                </a:lnTo>
                <a:lnTo>
                  <a:pt x="743255" y="325849"/>
                </a:lnTo>
                <a:lnTo>
                  <a:pt x="730665" y="330042"/>
                </a:lnTo>
                <a:lnTo>
                  <a:pt x="718156" y="334453"/>
                </a:lnTo>
                <a:lnTo>
                  <a:pt x="705806" y="339204"/>
                </a:lnTo>
                <a:lnTo>
                  <a:pt x="693697" y="344416"/>
                </a:lnTo>
                <a:lnTo>
                  <a:pt x="673428" y="353761"/>
                </a:lnTo>
                <a:lnTo>
                  <a:pt x="653211" y="362685"/>
                </a:lnTo>
                <a:lnTo>
                  <a:pt x="612950" y="379503"/>
                </a:lnTo>
                <a:lnTo>
                  <a:pt x="572943" y="395341"/>
                </a:lnTo>
                <a:lnTo>
                  <a:pt x="533218" y="410672"/>
                </a:lnTo>
                <a:lnTo>
                  <a:pt x="513470" y="418293"/>
                </a:lnTo>
                <a:lnTo>
                  <a:pt x="474222" y="433746"/>
                </a:lnTo>
                <a:lnTo>
                  <a:pt x="435327" y="449868"/>
                </a:lnTo>
                <a:lnTo>
                  <a:pt x="396814" y="467132"/>
                </a:lnTo>
                <a:lnTo>
                  <a:pt x="358712" y="486009"/>
                </a:lnTo>
                <a:lnTo>
                  <a:pt x="321048" y="506971"/>
                </a:lnTo>
                <a:lnTo>
                  <a:pt x="284484" y="530186"/>
                </a:lnTo>
                <a:lnTo>
                  <a:pt x="246281" y="557967"/>
                </a:lnTo>
                <a:lnTo>
                  <a:pt x="206173" y="589814"/>
                </a:lnTo>
                <a:lnTo>
                  <a:pt x="165699" y="623937"/>
                </a:lnTo>
                <a:lnTo>
                  <a:pt x="126398" y="658546"/>
                </a:lnTo>
                <a:lnTo>
                  <a:pt x="89809" y="691850"/>
                </a:lnTo>
                <a:lnTo>
                  <a:pt x="57471" y="722060"/>
                </a:lnTo>
                <a:lnTo>
                  <a:pt x="20305" y="757654"/>
                </a:lnTo>
                <a:lnTo>
                  <a:pt x="1365" y="776213"/>
                </a:lnTo>
                <a:lnTo>
                  <a:pt x="0" y="77757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2404" y="1653165"/>
            <a:ext cx="1123149" cy="480129"/>
          </a:xfrm>
          <a:custGeom>
            <a:avLst/>
            <a:gdLst/>
            <a:ahLst/>
            <a:cxnLst/>
            <a:rect l="l" t="t" r="r" b="b"/>
            <a:pathLst>
              <a:path w="1123149" h="480129">
                <a:moveTo>
                  <a:pt x="0" y="48139"/>
                </a:moveTo>
                <a:lnTo>
                  <a:pt x="45991" y="33814"/>
                </a:lnTo>
                <a:lnTo>
                  <a:pt x="83375" y="22403"/>
                </a:lnTo>
                <a:lnTo>
                  <a:pt x="126714" y="10186"/>
                </a:lnTo>
                <a:lnTo>
                  <a:pt x="168888" y="1678"/>
                </a:lnTo>
                <a:lnTo>
                  <a:pt x="195612" y="0"/>
                </a:lnTo>
                <a:lnTo>
                  <a:pt x="204623" y="163"/>
                </a:lnTo>
                <a:lnTo>
                  <a:pt x="246363" y="3569"/>
                </a:lnTo>
                <a:lnTo>
                  <a:pt x="284735" y="8910"/>
                </a:lnTo>
                <a:lnTo>
                  <a:pt x="333306" y="22785"/>
                </a:lnTo>
                <a:lnTo>
                  <a:pt x="379690" y="42506"/>
                </a:lnTo>
                <a:lnTo>
                  <a:pt x="413878" y="59630"/>
                </a:lnTo>
                <a:lnTo>
                  <a:pt x="436711" y="71570"/>
                </a:lnTo>
                <a:lnTo>
                  <a:pt x="448204" y="77580"/>
                </a:lnTo>
                <a:lnTo>
                  <a:pt x="459778" y="83565"/>
                </a:lnTo>
                <a:lnTo>
                  <a:pt x="471454" y="89486"/>
                </a:lnTo>
                <a:lnTo>
                  <a:pt x="508299" y="108251"/>
                </a:lnTo>
                <a:lnTo>
                  <a:pt x="547358" y="129024"/>
                </a:lnTo>
                <a:lnTo>
                  <a:pt x="588187" y="151483"/>
                </a:lnTo>
                <a:lnTo>
                  <a:pt x="630342" y="175308"/>
                </a:lnTo>
                <a:lnTo>
                  <a:pt x="673379" y="200177"/>
                </a:lnTo>
                <a:lnTo>
                  <a:pt x="716856" y="225768"/>
                </a:lnTo>
                <a:lnTo>
                  <a:pt x="760328" y="251762"/>
                </a:lnTo>
                <a:lnTo>
                  <a:pt x="803351" y="277837"/>
                </a:lnTo>
                <a:lnTo>
                  <a:pt x="845482" y="303671"/>
                </a:lnTo>
                <a:lnTo>
                  <a:pt x="886278" y="328943"/>
                </a:lnTo>
                <a:lnTo>
                  <a:pt x="925293" y="353333"/>
                </a:lnTo>
                <a:lnTo>
                  <a:pt x="962086" y="376519"/>
                </a:lnTo>
                <a:lnTo>
                  <a:pt x="996212" y="398180"/>
                </a:lnTo>
                <a:lnTo>
                  <a:pt x="1054688" y="435642"/>
                </a:lnTo>
                <a:lnTo>
                  <a:pt x="1097172" y="463150"/>
                </a:lnTo>
                <a:lnTo>
                  <a:pt x="1120115" y="478136"/>
                </a:lnTo>
                <a:lnTo>
                  <a:pt x="1123149" y="4801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31154" y="621465"/>
            <a:ext cx="181250" cy="1079839"/>
          </a:xfrm>
          <a:custGeom>
            <a:avLst/>
            <a:gdLst/>
            <a:ahLst/>
            <a:cxnLst/>
            <a:rect l="l" t="t" r="r" b="b"/>
            <a:pathLst>
              <a:path w="181250" h="1079839">
                <a:moveTo>
                  <a:pt x="181250" y="1079839"/>
                </a:moveTo>
                <a:lnTo>
                  <a:pt x="133299" y="1061117"/>
                </a:lnTo>
                <a:lnTo>
                  <a:pt x="96368" y="1046064"/>
                </a:lnTo>
                <a:lnTo>
                  <a:pt x="57947" y="1027599"/>
                </a:lnTo>
                <a:lnTo>
                  <a:pt x="25125" y="997256"/>
                </a:lnTo>
                <a:lnTo>
                  <a:pt x="8488" y="950327"/>
                </a:lnTo>
                <a:lnTo>
                  <a:pt x="3322" y="905781"/>
                </a:lnTo>
                <a:lnTo>
                  <a:pt x="5834" y="884032"/>
                </a:lnTo>
                <a:lnTo>
                  <a:pt x="19148" y="841342"/>
                </a:lnTo>
                <a:lnTo>
                  <a:pt x="40989" y="799404"/>
                </a:lnTo>
                <a:lnTo>
                  <a:pt x="68323" y="757828"/>
                </a:lnTo>
                <a:lnTo>
                  <a:pt x="98116" y="716227"/>
                </a:lnTo>
                <a:lnTo>
                  <a:pt x="112986" y="695295"/>
                </a:lnTo>
                <a:lnTo>
                  <a:pt x="140778" y="652925"/>
                </a:lnTo>
                <a:lnTo>
                  <a:pt x="163441" y="609557"/>
                </a:lnTo>
                <a:lnTo>
                  <a:pt x="177944" y="564801"/>
                </a:lnTo>
                <a:lnTo>
                  <a:pt x="181250" y="518270"/>
                </a:lnTo>
                <a:lnTo>
                  <a:pt x="179102" y="500841"/>
                </a:lnTo>
                <a:lnTo>
                  <a:pt x="163072" y="452376"/>
                </a:lnTo>
                <a:lnTo>
                  <a:pt x="136262" y="408092"/>
                </a:lnTo>
                <a:lnTo>
                  <a:pt x="103302" y="365996"/>
                </a:lnTo>
                <a:lnTo>
                  <a:pt x="91749" y="352105"/>
                </a:lnTo>
                <a:lnTo>
                  <a:pt x="80199" y="338163"/>
                </a:lnTo>
                <a:lnTo>
                  <a:pt x="47278" y="295283"/>
                </a:lnTo>
                <a:lnTo>
                  <a:pt x="20553" y="249277"/>
                </a:lnTo>
                <a:lnTo>
                  <a:pt x="5525" y="202726"/>
                </a:lnTo>
                <a:lnTo>
                  <a:pt x="641" y="157038"/>
                </a:lnTo>
                <a:lnTo>
                  <a:pt x="0" y="123922"/>
                </a:lnTo>
                <a:lnTo>
                  <a:pt x="264" y="107324"/>
                </a:lnTo>
                <a:lnTo>
                  <a:pt x="2594" y="60397"/>
                </a:lnTo>
                <a:lnTo>
                  <a:pt x="6803" y="13935"/>
                </a:lnTo>
                <a:lnTo>
                  <a:pt x="8179" y="2148"/>
                </a:lnTo>
                <a:lnTo>
                  <a:pt x="84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6962" y="2472818"/>
            <a:ext cx="20783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246" y="1701304"/>
            <a:ext cx="912329" cy="777570"/>
          </a:xfrm>
          <a:custGeom>
            <a:avLst/>
            <a:gdLst/>
            <a:ahLst/>
            <a:cxnLst/>
            <a:rect l="l" t="t" r="r" b="b"/>
            <a:pathLst>
              <a:path w="912329" h="777570">
                <a:moveTo>
                  <a:pt x="907158" y="0"/>
                </a:moveTo>
                <a:lnTo>
                  <a:pt x="909831" y="50771"/>
                </a:lnTo>
                <a:lnTo>
                  <a:pt x="911640" y="91873"/>
                </a:lnTo>
                <a:lnTo>
                  <a:pt x="912329" y="124860"/>
                </a:lnTo>
                <a:lnTo>
                  <a:pt x="912171" y="138797"/>
                </a:lnTo>
                <a:lnTo>
                  <a:pt x="907440" y="182033"/>
                </a:lnTo>
                <a:lnTo>
                  <a:pt x="889871" y="222507"/>
                </a:lnTo>
                <a:lnTo>
                  <a:pt x="863965" y="259194"/>
                </a:lnTo>
                <a:lnTo>
                  <a:pt x="826846" y="292341"/>
                </a:lnTo>
                <a:lnTo>
                  <a:pt x="780695" y="313354"/>
                </a:lnTo>
                <a:lnTo>
                  <a:pt x="743255" y="325849"/>
                </a:lnTo>
                <a:lnTo>
                  <a:pt x="730665" y="330042"/>
                </a:lnTo>
                <a:lnTo>
                  <a:pt x="718156" y="334453"/>
                </a:lnTo>
                <a:lnTo>
                  <a:pt x="705806" y="339204"/>
                </a:lnTo>
                <a:lnTo>
                  <a:pt x="693697" y="344416"/>
                </a:lnTo>
                <a:lnTo>
                  <a:pt x="673428" y="353761"/>
                </a:lnTo>
                <a:lnTo>
                  <a:pt x="653211" y="362685"/>
                </a:lnTo>
                <a:lnTo>
                  <a:pt x="612950" y="379503"/>
                </a:lnTo>
                <a:lnTo>
                  <a:pt x="572943" y="395341"/>
                </a:lnTo>
                <a:lnTo>
                  <a:pt x="533218" y="410672"/>
                </a:lnTo>
                <a:lnTo>
                  <a:pt x="513470" y="418293"/>
                </a:lnTo>
                <a:lnTo>
                  <a:pt x="474222" y="433746"/>
                </a:lnTo>
                <a:lnTo>
                  <a:pt x="435327" y="449868"/>
                </a:lnTo>
                <a:lnTo>
                  <a:pt x="396814" y="467132"/>
                </a:lnTo>
                <a:lnTo>
                  <a:pt x="358712" y="486009"/>
                </a:lnTo>
                <a:lnTo>
                  <a:pt x="321048" y="506971"/>
                </a:lnTo>
                <a:lnTo>
                  <a:pt x="284484" y="530186"/>
                </a:lnTo>
                <a:lnTo>
                  <a:pt x="246281" y="557967"/>
                </a:lnTo>
                <a:lnTo>
                  <a:pt x="206173" y="589814"/>
                </a:lnTo>
                <a:lnTo>
                  <a:pt x="165699" y="623937"/>
                </a:lnTo>
                <a:lnTo>
                  <a:pt x="126398" y="658546"/>
                </a:lnTo>
                <a:lnTo>
                  <a:pt x="89809" y="691850"/>
                </a:lnTo>
                <a:lnTo>
                  <a:pt x="57471" y="722060"/>
                </a:lnTo>
                <a:lnTo>
                  <a:pt x="20305" y="757654"/>
                </a:lnTo>
                <a:lnTo>
                  <a:pt x="1365" y="776213"/>
                </a:lnTo>
                <a:lnTo>
                  <a:pt x="0" y="77757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2404" y="1653165"/>
            <a:ext cx="1123149" cy="480129"/>
          </a:xfrm>
          <a:custGeom>
            <a:avLst/>
            <a:gdLst/>
            <a:ahLst/>
            <a:cxnLst/>
            <a:rect l="l" t="t" r="r" b="b"/>
            <a:pathLst>
              <a:path w="1123149" h="480129">
                <a:moveTo>
                  <a:pt x="0" y="48139"/>
                </a:moveTo>
                <a:lnTo>
                  <a:pt x="45991" y="33814"/>
                </a:lnTo>
                <a:lnTo>
                  <a:pt x="83375" y="22403"/>
                </a:lnTo>
                <a:lnTo>
                  <a:pt x="126714" y="10186"/>
                </a:lnTo>
                <a:lnTo>
                  <a:pt x="168888" y="1678"/>
                </a:lnTo>
                <a:lnTo>
                  <a:pt x="195612" y="0"/>
                </a:lnTo>
                <a:lnTo>
                  <a:pt x="204623" y="163"/>
                </a:lnTo>
                <a:lnTo>
                  <a:pt x="246363" y="3569"/>
                </a:lnTo>
                <a:lnTo>
                  <a:pt x="284735" y="8910"/>
                </a:lnTo>
                <a:lnTo>
                  <a:pt x="333306" y="22785"/>
                </a:lnTo>
                <a:lnTo>
                  <a:pt x="379690" y="42506"/>
                </a:lnTo>
                <a:lnTo>
                  <a:pt x="413878" y="59630"/>
                </a:lnTo>
                <a:lnTo>
                  <a:pt x="436711" y="71570"/>
                </a:lnTo>
                <a:lnTo>
                  <a:pt x="448204" y="77580"/>
                </a:lnTo>
                <a:lnTo>
                  <a:pt x="459778" y="83565"/>
                </a:lnTo>
                <a:lnTo>
                  <a:pt x="471454" y="89486"/>
                </a:lnTo>
                <a:lnTo>
                  <a:pt x="508299" y="108251"/>
                </a:lnTo>
                <a:lnTo>
                  <a:pt x="547358" y="129024"/>
                </a:lnTo>
                <a:lnTo>
                  <a:pt x="588187" y="151483"/>
                </a:lnTo>
                <a:lnTo>
                  <a:pt x="630342" y="175308"/>
                </a:lnTo>
                <a:lnTo>
                  <a:pt x="673379" y="200177"/>
                </a:lnTo>
                <a:lnTo>
                  <a:pt x="716856" y="225768"/>
                </a:lnTo>
                <a:lnTo>
                  <a:pt x="760328" y="251762"/>
                </a:lnTo>
                <a:lnTo>
                  <a:pt x="803351" y="277837"/>
                </a:lnTo>
                <a:lnTo>
                  <a:pt x="845482" y="303671"/>
                </a:lnTo>
                <a:lnTo>
                  <a:pt x="886278" y="328943"/>
                </a:lnTo>
                <a:lnTo>
                  <a:pt x="925293" y="353333"/>
                </a:lnTo>
                <a:lnTo>
                  <a:pt x="962086" y="376519"/>
                </a:lnTo>
                <a:lnTo>
                  <a:pt x="996212" y="398180"/>
                </a:lnTo>
                <a:lnTo>
                  <a:pt x="1054688" y="435642"/>
                </a:lnTo>
                <a:lnTo>
                  <a:pt x="1097172" y="463150"/>
                </a:lnTo>
                <a:lnTo>
                  <a:pt x="1120115" y="478136"/>
                </a:lnTo>
                <a:lnTo>
                  <a:pt x="1123149" y="4801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31154" y="621465"/>
            <a:ext cx="181250" cy="1079839"/>
          </a:xfrm>
          <a:custGeom>
            <a:avLst/>
            <a:gdLst/>
            <a:ahLst/>
            <a:cxnLst/>
            <a:rect l="l" t="t" r="r" b="b"/>
            <a:pathLst>
              <a:path w="181250" h="1079839">
                <a:moveTo>
                  <a:pt x="181250" y="1079839"/>
                </a:moveTo>
                <a:lnTo>
                  <a:pt x="133299" y="1061117"/>
                </a:lnTo>
                <a:lnTo>
                  <a:pt x="96368" y="1046064"/>
                </a:lnTo>
                <a:lnTo>
                  <a:pt x="57947" y="1027599"/>
                </a:lnTo>
                <a:lnTo>
                  <a:pt x="25125" y="997256"/>
                </a:lnTo>
                <a:lnTo>
                  <a:pt x="8488" y="950327"/>
                </a:lnTo>
                <a:lnTo>
                  <a:pt x="3322" y="905781"/>
                </a:lnTo>
                <a:lnTo>
                  <a:pt x="5834" y="884032"/>
                </a:lnTo>
                <a:lnTo>
                  <a:pt x="19148" y="841342"/>
                </a:lnTo>
                <a:lnTo>
                  <a:pt x="40989" y="799404"/>
                </a:lnTo>
                <a:lnTo>
                  <a:pt x="68323" y="757828"/>
                </a:lnTo>
                <a:lnTo>
                  <a:pt x="98116" y="716227"/>
                </a:lnTo>
                <a:lnTo>
                  <a:pt x="112986" y="695295"/>
                </a:lnTo>
                <a:lnTo>
                  <a:pt x="140778" y="652925"/>
                </a:lnTo>
                <a:lnTo>
                  <a:pt x="163441" y="609557"/>
                </a:lnTo>
                <a:lnTo>
                  <a:pt x="177944" y="564801"/>
                </a:lnTo>
                <a:lnTo>
                  <a:pt x="181250" y="518270"/>
                </a:lnTo>
                <a:lnTo>
                  <a:pt x="179102" y="500841"/>
                </a:lnTo>
                <a:lnTo>
                  <a:pt x="163072" y="452376"/>
                </a:lnTo>
                <a:lnTo>
                  <a:pt x="136262" y="408092"/>
                </a:lnTo>
                <a:lnTo>
                  <a:pt x="103302" y="365996"/>
                </a:lnTo>
                <a:lnTo>
                  <a:pt x="91749" y="352105"/>
                </a:lnTo>
                <a:lnTo>
                  <a:pt x="80199" y="338163"/>
                </a:lnTo>
                <a:lnTo>
                  <a:pt x="47278" y="295283"/>
                </a:lnTo>
                <a:lnTo>
                  <a:pt x="20553" y="249277"/>
                </a:lnTo>
                <a:lnTo>
                  <a:pt x="5525" y="202726"/>
                </a:lnTo>
                <a:lnTo>
                  <a:pt x="641" y="157038"/>
                </a:lnTo>
                <a:lnTo>
                  <a:pt x="0" y="123922"/>
                </a:lnTo>
                <a:lnTo>
                  <a:pt x="264" y="107324"/>
                </a:lnTo>
                <a:lnTo>
                  <a:pt x="2594" y="60397"/>
                </a:lnTo>
                <a:lnTo>
                  <a:pt x="6803" y="13935"/>
                </a:lnTo>
                <a:lnTo>
                  <a:pt x="8179" y="2148"/>
                </a:lnTo>
                <a:lnTo>
                  <a:pt x="84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6962" y="2472818"/>
            <a:ext cx="336550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35" dirty="0">
                <a:latin typeface="Lucida Sans Unicode"/>
                <a:cs typeface="Lucida Sans Unicode"/>
              </a:rPr>
              <a:t>⋆</a:t>
            </a:r>
            <a:r>
              <a:rPr sz="1100" spc="15" dirty="0">
                <a:latin typeface="Lucida Sans Unicode"/>
                <a:cs typeface="Lucida Sans Unicode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9434" y="1255902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7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7" y="26847"/>
                </a:lnTo>
                <a:lnTo>
                  <a:pt x="13428" y="26847"/>
                </a:lnTo>
                <a:lnTo>
                  <a:pt x="20840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227" y="737527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07"/>
                </a:lnTo>
                <a:lnTo>
                  <a:pt x="20835" y="0"/>
                </a:lnTo>
                <a:lnTo>
                  <a:pt x="13425" y="0"/>
                </a:lnTo>
                <a:lnTo>
                  <a:pt x="6013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3" y="26847"/>
                </a:lnTo>
                <a:lnTo>
                  <a:pt x="13425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428" y="1039914"/>
            <a:ext cx="26852" cy="26847"/>
          </a:xfrm>
          <a:custGeom>
            <a:avLst/>
            <a:gdLst/>
            <a:ahLst/>
            <a:cxnLst/>
            <a:rect l="l" t="t" r="r" b="b"/>
            <a:pathLst>
              <a:path w="26852" h="26847">
                <a:moveTo>
                  <a:pt x="26852" y="13423"/>
                </a:moveTo>
                <a:lnTo>
                  <a:pt x="26852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2" y="20840"/>
                </a:lnTo>
                <a:lnTo>
                  <a:pt x="26852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422" y="160148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8600" y="759117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40" y="0"/>
                </a:lnTo>
                <a:lnTo>
                  <a:pt x="13428" y="0"/>
                </a:lnTo>
                <a:lnTo>
                  <a:pt x="6018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8" y="26860"/>
                </a:lnTo>
                <a:lnTo>
                  <a:pt x="13428" y="26860"/>
                </a:lnTo>
                <a:lnTo>
                  <a:pt x="20840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8196" y="953516"/>
            <a:ext cx="26847" cy="26847"/>
          </a:xfrm>
          <a:custGeom>
            <a:avLst/>
            <a:gdLst/>
            <a:ahLst/>
            <a:cxnLst/>
            <a:rect l="l" t="t" r="r" b="b"/>
            <a:pathLst>
              <a:path w="26847" h="26847">
                <a:moveTo>
                  <a:pt x="26847" y="13423"/>
                </a:moveTo>
                <a:lnTo>
                  <a:pt x="26847" y="6007"/>
                </a:lnTo>
                <a:lnTo>
                  <a:pt x="20840" y="0"/>
                </a:lnTo>
                <a:lnTo>
                  <a:pt x="13423" y="0"/>
                </a:lnTo>
                <a:lnTo>
                  <a:pt x="6019" y="0"/>
                </a:lnTo>
                <a:lnTo>
                  <a:pt x="0" y="6007"/>
                </a:lnTo>
                <a:lnTo>
                  <a:pt x="0" y="13423"/>
                </a:lnTo>
                <a:lnTo>
                  <a:pt x="0" y="20840"/>
                </a:lnTo>
                <a:lnTo>
                  <a:pt x="6019" y="26847"/>
                </a:lnTo>
                <a:lnTo>
                  <a:pt x="13423" y="26847"/>
                </a:lnTo>
                <a:lnTo>
                  <a:pt x="20840" y="26847"/>
                </a:lnTo>
                <a:lnTo>
                  <a:pt x="26847" y="20840"/>
                </a:lnTo>
                <a:lnTo>
                  <a:pt x="26847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011" y="1147902"/>
            <a:ext cx="26854" cy="26860"/>
          </a:xfrm>
          <a:custGeom>
            <a:avLst/>
            <a:gdLst/>
            <a:ahLst/>
            <a:cxnLst/>
            <a:rect l="l" t="t" r="r" b="b"/>
            <a:pathLst>
              <a:path w="26854" h="26860">
                <a:moveTo>
                  <a:pt x="26854" y="13436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36"/>
                </a:lnTo>
                <a:lnTo>
                  <a:pt x="0" y="20840"/>
                </a:lnTo>
                <a:lnTo>
                  <a:pt x="6012" y="26860"/>
                </a:lnTo>
                <a:lnTo>
                  <a:pt x="13423" y="26860"/>
                </a:lnTo>
                <a:lnTo>
                  <a:pt x="20835" y="26860"/>
                </a:lnTo>
                <a:lnTo>
                  <a:pt x="26854" y="20840"/>
                </a:lnTo>
                <a:lnTo>
                  <a:pt x="26854" y="1343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0606" y="1774278"/>
            <a:ext cx="26854" cy="26847"/>
          </a:xfrm>
          <a:custGeom>
            <a:avLst/>
            <a:gdLst/>
            <a:ahLst/>
            <a:cxnLst/>
            <a:rect l="l" t="t" r="r" b="b"/>
            <a:pathLst>
              <a:path w="26854" h="26847">
                <a:moveTo>
                  <a:pt x="26854" y="13423"/>
                </a:moveTo>
                <a:lnTo>
                  <a:pt x="26854" y="6019"/>
                </a:lnTo>
                <a:lnTo>
                  <a:pt x="20835" y="0"/>
                </a:lnTo>
                <a:lnTo>
                  <a:pt x="13423" y="0"/>
                </a:lnTo>
                <a:lnTo>
                  <a:pt x="6012" y="0"/>
                </a:lnTo>
                <a:lnTo>
                  <a:pt x="0" y="6019"/>
                </a:lnTo>
                <a:lnTo>
                  <a:pt x="0" y="13423"/>
                </a:lnTo>
                <a:lnTo>
                  <a:pt x="0" y="20840"/>
                </a:lnTo>
                <a:lnTo>
                  <a:pt x="6012" y="26847"/>
                </a:lnTo>
                <a:lnTo>
                  <a:pt x="13423" y="26847"/>
                </a:lnTo>
                <a:lnTo>
                  <a:pt x="20835" y="26847"/>
                </a:lnTo>
                <a:lnTo>
                  <a:pt x="26854" y="20840"/>
                </a:lnTo>
                <a:lnTo>
                  <a:pt x="26854" y="1342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81136" y="194732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3547" y="199052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32331" y="20769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6342" y="216332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0650" y="51214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445" y="68494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15019" y="77133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4635" y="836129"/>
            <a:ext cx="334645" cy="424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76835">
              <a:lnSpc>
                <a:spcPct val="100000"/>
              </a:lnSpc>
              <a:spcBef>
                <a:spcPts val="160"/>
              </a:spcBef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1057" y="103052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23852" y="133290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121" y="1758794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3044" y="2217210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6920" y="1113143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246" y="1701304"/>
            <a:ext cx="912329" cy="777570"/>
          </a:xfrm>
          <a:custGeom>
            <a:avLst/>
            <a:gdLst/>
            <a:ahLst/>
            <a:cxnLst/>
            <a:rect l="l" t="t" r="r" b="b"/>
            <a:pathLst>
              <a:path w="912329" h="777570">
                <a:moveTo>
                  <a:pt x="907158" y="0"/>
                </a:moveTo>
                <a:lnTo>
                  <a:pt x="909831" y="50771"/>
                </a:lnTo>
                <a:lnTo>
                  <a:pt x="911640" y="91873"/>
                </a:lnTo>
                <a:lnTo>
                  <a:pt x="912329" y="124860"/>
                </a:lnTo>
                <a:lnTo>
                  <a:pt x="912171" y="138797"/>
                </a:lnTo>
                <a:lnTo>
                  <a:pt x="907440" y="182033"/>
                </a:lnTo>
                <a:lnTo>
                  <a:pt x="889871" y="222507"/>
                </a:lnTo>
                <a:lnTo>
                  <a:pt x="863965" y="259194"/>
                </a:lnTo>
                <a:lnTo>
                  <a:pt x="826846" y="292341"/>
                </a:lnTo>
                <a:lnTo>
                  <a:pt x="780695" y="313354"/>
                </a:lnTo>
                <a:lnTo>
                  <a:pt x="743255" y="325849"/>
                </a:lnTo>
                <a:lnTo>
                  <a:pt x="730665" y="330042"/>
                </a:lnTo>
                <a:lnTo>
                  <a:pt x="718156" y="334453"/>
                </a:lnTo>
                <a:lnTo>
                  <a:pt x="705806" y="339204"/>
                </a:lnTo>
                <a:lnTo>
                  <a:pt x="693697" y="344416"/>
                </a:lnTo>
                <a:lnTo>
                  <a:pt x="673428" y="353761"/>
                </a:lnTo>
                <a:lnTo>
                  <a:pt x="653211" y="362685"/>
                </a:lnTo>
                <a:lnTo>
                  <a:pt x="612950" y="379503"/>
                </a:lnTo>
                <a:lnTo>
                  <a:pt x="572943" y="395341"/>
                </a:lnTo>
                <a:lnTo>
                  <a:pt x="533218" y="410672"/>
                </a:lnTo>
                <a:lnTo>
                  <a:pt x="513470" y="418293"/>
                </a:lnTo>
                <a:lnTo>
                  <a:pt x="474222" y="433746"/>
                </a:lnTo>
                <a:lnTo>
                  <a:pt x="435327" y="449868"/>
                </a:lnTo>
                <a:lnTo>
                  <a:pt x="396814" y="467132"/>
                </a:lnTo>
                <a:lnTo>
                  <a:pt x="358712" y="486009"/>
                </a:lnTo>
                <a:lnTo>
                  <a:pt x="321048" y="506971"/>
                </a:lnTo>
                <a:lnTo>
                  <a:pt x="284484" y="530186"/>
                </a:lnTo>
                <a:lnTo>
                  <a:pt x="246281" y="557967"/>
                </a:lnTo>
                <a:lnTo>
                  <a:pt x="206173" y="589814"/>
                </a:lnTo>
                <a:lnTo>
                  <a:pt x="165699" y="623937"/>
                </a:lnTo>
                <a:lnTo>
                  <a:pt x="126398" y="658546"/>
                </a:lnTo>
                <a:lnTo>
                  <a:pt x="89809" y="691850"/>
                </a:lnTo>
                <a:lnTo>
                  <a:pt x="57471" y="722060"/>
                </a:lnTo>
                <a:lnTo>
                  <a:pt x="20305" y="757654"/>
                </a:lnTo>
                <a:lnTo>
                  <a:pt x="1365" y="776213"/>
                </a:lnTo>
                <a:lnTo>
                  <a:pt x="0" y="77757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2404" y="1653165"/>
            <a:ext cx="1123149" cy="480129"/>
          </a:xfrm>
          <a:custGeom>
            <a:avLst/>
            <a:gdLst/>
            <a:ahLst/>
            <a:cxnLst/>
            <a:rect l="l" t="t" r="r" b="b"/>
            <a:pathLst>
              <a:path w="1123149" h="480129">
                <a:moveTo>
                  <a:pt x="0" y="48139"/>
                </a:moveTo>
                <a:lnTo>
                  <a:pt x="45991" y="33814"/>
                </a:lnTo>
                <a:lnTo>
                  <a:pt x="83375" y="22403"/>
                </a:lnTo>
                <a:lnTo>
                  <a:pt x="126714" y="10186"/>
                </a:lnTo>
                <a:lnTo>
                  <a:pt x="168888" y="1678"/>
                </a:lnTo>
                <a:lnTo>
                  <a:pt x="195612" y="0"/>
                </a:lnTo>
                <a:lnTo>
                  <a:pt x="204623" y="163"/>
                </a:lnTo>
                <a:lnTo>
                  <a:pt x="246363" y="3569"/>
                </a:lnTo>
                <a:lnTo>
                  <a:pt x="284735" y="8910"/>
                </a:lnTo>
                <a:lnTo>
                  <a:pt x="333306" y="22785"/>
                </a:lnTo>
                <a:lnTo>
                  <a:pt x="379690" y="42506"/>
                </a:lnTo>
                <a:lnTo>
                  <a:pt x="413878" y="59630"/>
                </a:lnTo>
                <a:lnTo>
                  <a:pt x="436711" y="71570"/>
                </a:lnTo>
                <a:lnTo>
                  <a:pt x="448204" y="77580"/>
                </a:lnTo>
                <a:lnTo>
                  <a:pt x="459778" y="83565"/>
                </a:lnTo>
                <a:lnTo>
                  <a:pt x="471454" y="89486"/>
                </a:lnTo>
                <a:lnTo>
                  <a:pt x="508299" y="108251"/>
                </a:lnTo>
                <a:lnTo>
                  <a:pt x="547358" y="129024"/>
                </a:lnTo>
                <a:lnTo>
                  <a:pt x="588187" y="151483"/>
                </a:lnTo>
                <a:lnTo>
                  <a:pt x="630342" y="175308"/>
                </a:lnTo>
                <a:lnTo>
                  <a:pt x="673379" y="200177"/>
                </a:lnTo>
                <a:lnTo>
                  <a:pt x="716856" y="225768"/>
                </a:lnTo>
                <a:lnTo>
                  <a:pt x="760328" y="251762"/>
                </a:lnTo>
                <a:lnTo>
                  <a:pt x="803351" y="277837"/>
                </a:lnTo>
                <a:lnTo>
                  <a:pt x="845482" y="303671"/>
                </a:lnTo>
                <a:lnTo>
                  <a:pt x="886278" y="328943"/>
                </a:lnTo>
                <a:lnTo>
                  <a:pt x="925293" y="353333"/>
                </a:lnTo>
                <a:lnTo>
                  <a:pt x="962086" y="376519"/>
                </a:lnTo>
                <a:lnTo>
                  <a:pt x="996212" y="398180"/>
                </a:lnTo>
                <a:lnTo>
                  <a:pt x="1054688" y="435642"/>
                </a:lnTo>
                <a:lnTo>
                  <a:pt x="1097172" y="463150"/>
                </a:lnTo>
                <a:lnTo>
                  <a:pt x="1120115" y="478136"/>
                </a:lnTo>
                <a:lnTo>
                  <a:pt x="1123149" y="4801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31154" y="621465"/>
            <a:ext cx="181250" cy="1079839"/>
          </a:xfrm>
          <a:custGeom>
            <a:avLst/>
            <a:gdLst/>
            <a:ahLst/>
            <a:cxnLst/>
            <a:rect l="l" t="t" r="r" b="b"/>
            <a:pathLst>
              <a:path w="181250" h="1079839">
                <a:moveTo>
                  <a:pt x="181250" y="1079839"/>
                </a:moveTo>
                <a:lnTo>
                  <a:pt x="133299" y="1061117"/>
                </a:lnTo>
                <a:lnTo>
                  <a:pt x="96368" y="1046064"/>
                </a:lnTo>
                <a:lnTo>
                  <a:pt x="57947" y="1027599"/>
                </a:lnTo>
                <a:lnTo>
                  <a:pt x="25125" y="997256"/>
                </a:lnTo>
                <a:lnTo>
                  <a:pt x="8488" y="950327"/>
                </a:lnTo>
                <a:lnTo>
                  <a:pt x="3322" y="905781"/>
                </a:lnTo>
                <a:lnTo>
                  <a:pt x="5834" y="884032"/>
                </a:lnTo>
                <a:lnTo>
                  <a:pt x="19148" y="841342"/>
                </a:lnTo>
                <a:lnTo>
                  <a:pt x="40989" y="799404"/>
                </a:lnTo>
                <a:lnTo>
                  <a:pt x="68323" y="757828"/>
                </a:lnTo>
                <a:lnTo>
                  <a:pt x="98116" y="716227"/>
                </a:lnTo>
                <a:lnTo>
                  <a:pt x="112986" y="695295"/>
                </a:lnTo>
                <a:lnTo>
                  <a:pt x="140778" y="652925"/>
                </a:lnTo>
                <a:lnTo>
                  <a:pt x="163441" y="609557"/>
                </a:lnTo>
                <a:lnTo>
                  <a:pt x="177944" y="564801"/>
                </a:lnTo>
                <a:lnTo>
                  <a:pt x="181250" y="518270"/>
                </a:lnTo>
                <a:lnTo>
                  <a:pt x="179102" y="500841"/>
                </a:lnTo>
                <a:lnTo>
                  <a:pt x="163072" y="452376"/>
                </a:lnTo>
                <a:lnTo>
                  <a:pt x="136262" y="408092"/>
                </a:lnTo>
                <a:lnTo>
                  <a:pt x="103302" y="365996"/>
                </a:lnTo>
                <a:lnTo>
                  <a:pt x="91749" y="352105"/>
                </a:lnTo>
                <a:lnTo>
                  <a:pt x="80199" y="338163"/>
                </a:lnTo>
                <a:lnTo>
                  <a:pt x="47278" y="295283"/>
                </a:lnTo>
                <a:lnTo>
                  <a:pt x="20553" y="249277"/>
                </a:lnTo>
                <a:lnTo>
                  <a:pt x="5525" y="202726"/>
                </a:lnTo>
                <a:lnTo>
                  <a:pt x="641" y="157038"/>
                </a:lnTo>
                <a:lnTo>
                  <a:pt x="0" y="123922"/>
                </a:lnTo>
                <a:lnTo>
                  <a:pt x="264" y="107324"/>
                </a:lnTo>
                <a:lnTo>
                  <a:pt x="2594" y="60397"/>
                </a:lnTo>
                <a:lnTo>
                  <a:pt x="6803" y="13935"/>
                </a:lnTo>
                <a:lnTo>
                  <a:pt x="8179" y="2148"/>
                </a:lnTo>
                <a:lnTo>
                  <a:pt x="84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6962" y="2468291"/>
            <a:ext cx="376301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45" dirty="0">
                <a:latin typeface="Lucida Sans Unicode"/>
                <a:cs typeface="Lucida Sans Unicode"/>
              </a:rPr>
              <a:t>⋆</a:t>
            </a:r>
            <a:r>
              <a:rPr sz="1100" spc="-100" dirty="0">
                <a:latin typeface="Arial"/>
                <a:cs typeface="Arial"/>
              </a:rPr>
              <a:t>? 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3315" y="697356"/>
            <a:ext cx="2016309" cy="1008151"/>
          </a:xfrm>
          <a:custGeom>
            <a:avLst/>
            <a:gdLst/>
            <a:ahLst/>
            <a:cxnLst/>
            <a:rect l="l" t="t" r="r" b="b"/>
            <a:pathLst>
              <a:path w="2016309" h="1008151">
                <a:moveTo>
                  <a:pt x="2016309" y="1008151"/>
                </a:moveTo>
                <a:lnTo>
                  <a:pt x="2012967" y="925468"/>
                </a:lnTo>
                <a:lnTo>
                  <a:pt x="2003114" y="844625"/>
                </a:lnTo>
                <a:lnTo>
                  <a:pt x="1987009" y="765882"/>
                </a:lnTo>
                <a:lnTo>
                  <a:pt x="1964912" y="689499"/>
                </a:lnTo>
                <a:lnTo>
                  <a:pt x="1937082" y="615735"/>
                </a:lnTo>
                <a:lnTo>
                  <a:pt x="1903780" y="544850"/>
                </a:lnTo>
                <a:lnTo>
                  <a:pt x="1865263" y="477102"/>
                </a:lnTo>
                <a:lnTo>
                  <a:pt x="1821792" y="412752"/>
                </a:lnTo>
                <a:lnTo>
                  <a:pt x="1773627" y="352059"/>
                </a:lnTo>
                <a:lnTo>
                  <a:pt x="1721026" y="295282"/>
                </a:lnTo>
                <a:lnTo>
                  <a:pt x="1664249" y="242682"/>
                </a:lnTo>
                <a:lnTo>
                  <a:pt x="1603556" y="194516"/>
                </a:lnTo>
                <a:lnTo>
                  <a:pt x="1539206" y="151045"/>
                </a:lnTo>
                <a:lnTo>
                  <a:pt x="1471458" y="112529"/>
                </a:lnTo>
                <a:lnTo>
                  <a:pt x="1400573" y="79226"/>
                </a:lnTo>
                <a:lnTo>
                  <a:pt x="1326809" y="51396"/>
                </a:lnTo>
                <a:lnTo>
                  <a:pt x="1250426" y="29299"/>
                </a:lnTo>
                <a:lnTo>
                  <a:pt x="1171683" y="13195"/>
                </a:lnTo>
                <a:lnTo>
                  <a:pt x="1090841" y="3342"/>
                </a:lnTo>
                <a:lnTo>
                  <a:pt x="1008157" y="0"/>
                </a:lnTo>
                <a:lnTo>
                  <a:pt x="925473" y="3342"/>
                </a:lnTo>
                <a:lnTo>
                  <a:pt x="844630" y="13195"/>
                </a:lnTo>
                <a:lnTo>
                  <a:pt x="765886" y="29299"/>
                </a:lnTo>
                <a:lnTo>
                  <a:pt x="689503" y="51396"/>
                </a:lnTo>
                <a:lnTo>
                  <a:pt x="615738" y="79226"/>
                </a:lnTo>
                <a:lnTo>
                  <a:pt x="544852" y="112529"/>
                </a:lnTo>
                <a:lnTo>
                  <a:pt x="477104" y="151045"/>
                </a:lnTo>
                <a:lnTo>
                  <a:pt x="412754" y="194516"/>
                </a:lnTo>
                <a:lnTo>
                  <a:pt x="352060" y="242682"/>
                </a:lnTo>
                <a:lnTo>
                  <a:pt x="295283" y="295282"/>
                </a:lnTo>
                <a:lnTo>
                  <a:pt x="242682" y="352059"/>
                </a:lnTo>
                <a:lnTo>
                  <a:pt x="194516" y="412752"/>
                </a:lnTo>
                <a:lnTo>
                  <a:pt x="151045" y="477102"/>
                </a:lnTo>
                <a:lnTo>
                  <a:pt x="112529" y="544850"/>
                </a:lnTo>
                <a:lnTo>
                  <a:pt x="79226" y="615735"/>
                </a:lnTo>
                <a:lnTo>
                  <a:pt x="51396" y="689499"/>
                </a:lnTo>
                <a:lnTo>
                  <a:pt x="29299" y="765882"/>
                </a:lnTo>
                <a:lnTo>
                  <a:pt x="13195" y="844625"/>
                </a:lnTo>
                <a:lnTo>
                  <a:pt x="3342" y="925468"/>
                </a:lnTo>
                <a:lnTo>
                  <a:pt x="0" y="1008151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5708" y="1226255"/>
            <a:ext cx="78750" cy="79852"/>
          </a:xfrm>
          <a:custGeom>
            <a:avLst/>
            <a:gdLst/>
            <a:ahLst/>
            <a:cxnLst/>
            <a:rect l="l" t="t" r="r" b="b"/>
            <a:pathLst>
              <a:path w="78750" h="79852">
                <a:moveTo>
                  <a:pt x="45559" y="0"/>
                </a:moveTo>
                <a:lnTo>
                  <a:pt x="29142" y="1797"/>
                </a:lnTo>
                <a:lnTo>
                  <a:pt x="15853" y="7474"/>
                </a:lnTo>
                <a:lnTo>
                  <a:pt x="6028" y="16308"/>
                </a:lnTo>
                <a:lnTo>
                  <a:pt x="0" y="27578"/>
                </a:lnTo>
                <a:lnTo>
                  <a:pt x="946" y="45282"/>
                </a:lnTo>
                <a:lnTo>
                  <a:pt x="5519" y="59430"/>
                </a:lnTo>
                <a:lnTo>
                  <a:pt x="13085" y="69955"/>
                </a:lnTo>
                <a:lnTo>
                  <a:pt x="23009" y="76785"/>
                </a:lnTo>
                <a:lnTo>
                  <a:pt x="34658" y="79852"/>
                </a:lnTo>
                <a:lnTo>
                  <a:pt x="50053" y="77636"/>
                </a:lnTo>
                <a:lnTo>
                  <a:pt x="62717" y="71300"/>
                </a:lnTo>
                <a:lnTo>
                  <a:pt x="72072" y="61648"/>
                </a:lnTo>
                <a:lnTo>
                  <a:pt x="77542" y="49484"/>
                </a:lnTo>
                <a:lnTo>
                  <a:pt x="78750" y="39705"/>
                </a:lnTo>
                <a:lnTo>
                  <a:pt x="76217" y="25605"/>
                </a:lnTo>
                <a:lnTo>
                  <a:pt x="69229" y="13676"/>
                </a:lnTo>
                <a:lnTo>
                  <a:pt x="58704" y="4835"/>
                </a:lnTo>
                <a:lnTo>
                  <a:pt x="45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1421" y="677819"/>
            <a:ext cx="78746" cy="79852"/>
          </a:xfrm>
          <a:custGeom>
            <a:avLst/>
            <a:gdLst/>
            <a:ahLst/>
            <a:cxnLst/>
            <a:rect l="l" t="t" r="r" b="b"/>
            <a:pathLst>
              <a:path w="78746" h="79852">
                <a:moveTo>
                  <a:pt x="45555" y="0"/>
                </a:moveTo>
                <a:lnTo>
                  <a:pt x="29138" y="1797"/>
                </a:lnTo>
                <a:lnTo>
                  <a:pt x="15850" y="7475"/>
                </a:lnTo>
                <a:lnTo>
                  <a:pt x="6026" y="16310"/>
                </a:lnTo>
                <a:lnTo>
                  <a:pt x="0" y="27581"/>
                </a:lnTo>
                <a:lnTo>
                  <a:pt x="947" y="45285"/>
                </a:lnTo>
                <a:lnTo>
                  <a:pt x="5520" y="59433"/>
                </a:lnTo>
                <a:lnTo>
                  <a:pt x="13086" y="69957"/>
                </a:lnTo>
                <a:lnTo>
                  <a:pt x="23010" y="76787"/>
                </a:lnTo>
                <a:lnTo>
                  <a:pt x="34660" y="79852"/>
                </a:lnTo>
                <a:lnTo>
                  <a:pt x="50053" y="77636"/>
                </a:lnTo>
                <a:lnTo>
                  <a:pt x="62716" y="71299"/>
                </a:lnTo>
                <a:lnTo>
                  <a:pt x="72071" y="61645"/>
                </a:lnTo>
                <a:lnTo>
                  <a:pt x="77539" y="49479"/>
                </a:lnTo>
                <a:lnTo>
                  <a:pt x="78746" y="39705"/>
                </a:lnTo>
                <a:lnTo>
                  <a:pt x="76213" y="25605"/>
                </a:lnTo>
                <a:lnTo>
                  <a:pt x="69226" y="13676"/>
                </a:lnTo>
                <a:lnTo>
                  <a:pt x="58700" y="4835"/>
                </a:lnTo>
                <a:lnTo>
                  <a:pt x="455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3047" y="657661"/>
            <a:ext cx="78747" cy="79844"/>
          </a:xfrm>
          <a:custGeom>
            <a:avLst/>
            <a:gdLst/>
            <a:ahLst/>
            <a:cxnLst/>
            <a:rect l="l" t="t" r="r" b="b"/>
            <a:pathLst>
              <a:path w="78747" h="79844">
                <a:moveTo>
                  <a:pt x="45547" y="0"/>
                </a:moveTo>
                <a:lnTo>
                  <a:pt x="29129" y="1798"/>
                </a:lnTo>
                <a:lnTo>
                  <a:pt x="15843" y="7477"/>
                </a:lnTo>
                <a:lnTo>
                  <a:pt x="6021" y="16314"/>
                </a:lnTo>
                <a:lnTo>
                  <a:pt x="0" y="27589"/>
                </a:lnTo>
                <a:lnTo>
                  <a:pt x="950" y="45288"/>
                </a:lnTo>
                <a:lnTo>
                  <a:pt x="5526" y="59434"/>
                </a:lnTo>
                <a:lnTo>
                  <a:pt x="13096" y="69955"/>
                </a:lnTo>
                <a:lnTo>
                  <a:pt x="23025" y="76782"/>
                </a:lnTo>
                <a:lnTo>
                  <a:pt x="34681" y="79844"/>
                </a:lnTo>
                <a:lnTo>
                  <a:pt x="50067" y="77625"/>
                </a:lnTo>
                <a:lnTo>
                  <a:pt x="62726" y="71285"/>
                </a:lnTo>
                <a:lnTo>
                  <a:pt x="72078" y="61627"/>
                </a:lnTo>
                <a:lnTo>
                  <a:pt x="77544" y="49455"/>
                </a:lnTo>
                <a:lnTo>
                  <a:pt x="78747" y="39695"/>
                </a:lnTo>
                <a:lnTo>
                  <a:pt x="76213" y="25594"/>
                </a:lnTo>
                <a:lnTo>
                  <a:pt x="69223" y="13667"/>
                </a:lnTo>
                <a:lnTo>
                  <a:pt x="58694" y="4830"/>
                </a:lnTo>
                <a:lnTo>
                  <a:pt x="455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4680" y="677818"/>
            <a:ext cx="78752" cy="79852"/>
          </a:xfrm>
          <a:custGeom>
            <a:avLst/>
            <a:gdLst/>
            <a:ahLst/>
            <a:cxnLst/>
            <a:rect l="l" t="t" r="r" b="b"/>
            <a:pathLst>
              <a:path w="78752" h="79852">
                <a:moveTo>
                  <a:pt x="45560" y="0"/>
                </a:moveTo>
                <a:lnTo>
                  <a:pt x="29143" y="1797"/>
                </a:lnTo>
                <a:lnTo>
                  <a:pt x="15854" y="7474"/>
                </a:lnTo>
                <a:lnTo>
                  <a:pt x="6028" y="16308"/>
                </a:lnTo>
                <a:lnTo>
                  <a:pt x="0" y="27578"/>
                </a:lnTo>
                <a:lnTo>
                  <a:pt x="946" y="45280"/>
                </a:lnTo>
                <a:lnTo>
                  <a:pt x="5519" y="59429"/>
                </a:lnTo>
                <a:lnTo>
                  <a:pt x="13084" y="69953"/>
                </a:lnTo>
                <a:lnTo>
                  <a:pt x="23009" y="76784"/>
                </a:lnTo>
                <a:lnTo>
                  <a:pt x="34658" y="79852"/>
                </a:lnTo>
                <a:lnTo>
                  <a:pt x="50053" y="77636"/>
                </a:lnTo>
                <a:lnTo>
                  <a:pt x="62717" y="71301"/>
                </a:lnTo>
                <a:lnTo>
                  <a:pt x="72073" y="61649"/>
                </a:lnTo>
                <a:lnTo>
                  <a:pt x="77544" y="49485"/>
                </a:lnTo>
                <a:lnTo>
                  <a:pt x="78752" y="39706"/>
                </a:lnTo>
                <a:lnTo>
                  <a:pt x="76218" y="25605"/>
                </a:lnTo>
                <a:lnTo>
                  <a:pt x="69230" y="13675"/>
                </a:lnTo>
                <a:lnTo>
                  <a:pt x="58705" y="4835"/>
                </a:lnTo>
                <a:lnTo>
                  <a:pt x="455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90392" y="1226255"/>
            <a:ext cx="78741" cy="79853"/>
          </a:xfrm>
          <a:custGeom>
            <a:avLst/>
            <a:gdLst/>
            <a:ahLst/>
            <a:cxnLst/>
            <a:rect l="l" t="t" r="r" b="b"/>
            <a:pathLst>
              <a:path w="78741" h="79853">
                <a:moveTo>
                  <a:pt x="45553" y="0"/>
                </a:moveTo>
                <a:lnTo>
                  <a:pt x="29139" y="1798"/>
                </a:lnTo>
                <a:lnTo>
                  <a:pt x="15852" y="7476"/>
                </a:lnTo>
                <a:lnTo>
                  <a:pt x="6027" y="16311"/>
                </a:lnTo>
                <a:lnTo>
                  <a:pt x="0" y="27583"/>
                </a:lnTo>
                <a:lnTo>
                  <a:pt x="947" y="45286"/>
                </a:lnTo>
                <a:lnTo>
                  <a:pt x="5522" y="59435"/>
                </a:lnTo>
                <a:lnTo>
                  <a:pt x="13089" y="69959"/>
                </a:lnTo>
                <a:lnTo>
                  <a:pt x="23014" y="76788"/>
                </a:lnTo>
                <a:lnTo>
                  <a:pt x="34662" y="79853"/>
                </a:lnTo>
                <a:lnTo>
                  <a:pt x="50057" y="77636"/>
                </a:lnTo>
                <a:lnTo>
                  <a:pt x="62719" y="71298"/>
                </a:lnTo>
                <a:lnTo>
                  <a:pt x="72071" y="61643"/>
                </a:lnTo>
                <a:lnTo>
                  <a:pt x="77536" y="49475"/>
                </a:lnTo>
                <a:lnTo>
                  <a:pt x="78741" y="39706"/>
                </a:lnTo>
                <a:lnTo>
                  <a:pt x="76209" y="25605"/>
                </a:lnTo>
                <a:lnTo>
                  <a:pt x="69224" y="13675"/>
                </a:lnTo>
                <a:lnTo>
                  <a:pt x="58700" y="4835"/>
                </a:lnTo>
                <a:lnTo>
                  <a:pt x="455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1436" y="1238072"/>
            <a:ext cx="32251" cy="51473"/>
          </a:xfrm>
          <a:custGeom>
            <a:avLst/>
            <a:gdLst/>
            <a:ahLst/>
            <a:cxnLst/>
            <a:rect l="l" t="t" r="r" b="b"/>
            <a:pathLst>
              <a:path w="32251" h="51473">
                <a:moveTo>
                  <a:pt x="0" y="0"/>
                </a:moveTo>
                <a:lnTo>
                  <a:pt x="32251" y="51473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01914" y="673773"/>
            <a:ext cx="32258" cy="51460"/>
          </a:xfrm>
          <a:custGeom>
            <a:avLst/>
            <a:gdLst/>
            <a:ahLst/>
            <a:cxnLst/>
            <a:rect l="l" t="t" r="r" b="b"/>
            <a:pathLst>
              <a:path w="32258" h="51460">
                <a:moveTo>
                  <a:pt x="32258" y="51460"/>
                </a:moveTo>
                <a:lnTo>
                  <a:pt x="0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92" y="701649"/>
            <a:ext cx="893622" cy="560006"/>
          </a:xfrm>
          <a:custGeom>
            <a:avLst/>
            <a:gdLst/>
            <a:ahLst/>
            <a:cxnLst/>
            <a:rect l="l" t="t" r="r" b="b"/>
            <a:pathLst>
              <a:path w="893622" h="560006">
                <a:moveTo>
                  <a:pt x="0" y="560006"/>
                </a:moveTo>
                <a:lnTo>
                  <a:pt x="893622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8643" y="842302"/>
            <a:ext cx="316447" cy="277723"/>
          </a:xfrm>
          <a:custGeom>
            <a:avLst/>
            <a:gdLst/>
            <a:ahLst/>
            <a:cxnLst/>
            <a:rect l="l" t="t" r="r" b="b"/>
            <a:pathLst>
              <a:path w="316447" h="277723">
                <a:moveTo>
                  <a:pt x="234482" y="0"/>
                </a:moveTo>
                <a:lnTo>
                  <a:pt x="0" y="146939"/>
                </a:lnTo>
                <a:lnTo>
                  <a:pt x="81959" y="277723"/>
                </a:lnTo>
                <a:lnTo>
                  <a:pt x="316447" y="130784"/>
                </a:lnTo>
                <a:lnTo>
                  <a:pt x="234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8180" y="2180221"/>
            <a:ext cx="0" cy="60741"/>
          </a:xfrm>
          <a:custGeom>
            <a:avLst/>
            <a:gdLst/>
            <a:ahLst/>
            <a:cxnLst/>
            <a:rect l="l" t="t" r="r" b="b"/>
            <a:pathLst>
              <a:path h="60741">
                <a:moveTo>
                  <a:pt x="0" y="0"/>
                </a:moveTo>
                <a:lnTo>
                  <a:pt x="0" y="60741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17421" y="2180221"/>
            <a:ext cx="0" cy="60741"/>
          </a:xfrm>
          <a:custGeom>
            <a:avLst/>
            <a:gdLst/>
            <a:ahLst/>
            <a:cxnLst/>
            <a:rect l="l" t="t" r="r" b="b"/>
            <a:pathLst>
              <a:path h="60741">
                <a:moveTo>
                  <a:pt x="0" y="60741"/>
                </a:moveTo>
                <a:lnTo>
                  <a:pt x="0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98651" y="2210597"/>
            <a:ext cx="214718" cy="0"/>
          </a:xfrm>
          <a:custGeom>
            <a:avLst/>
            <a:gdLst/>
            <a:ahLst/>
            <a:cxnLst/>
            <a:rect l="l" t="t" r="r" b="b"/>
            <a:pathLst>
              <a:path w="214718">
                <a:moveTo>
                  <a:pt x="0" y="0"/>
                </a:moveTo>
                <a:lnTo>
                  <a:pt x="214718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2232" y="2210597"/>
            <a:ext cx="215220" cy="0"/>
          </a:xfrm>
          <a:custGeom>
            <a:avLst/>
            <a:gdLst/>
            <a:ahLst/>
            <a:cxnLst/>
            <a:rect l="l" t="t" r="r" b="b"/>
            <a:pathLst>
              <a:path w="215220">
                <a:moveTo>
                  <a:pt x="0" y="0"/>
                </a:moveTo>
                <a:lnTo>
                  <a:pt x="215220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7453" y="2123973"/>
            <a:ext cx="461197" cy="171531"/>
          </a:xfrm>
          <a:custGeom>
            <a:avLst/>
            <a:gdLst/>
            <a:ahLst/>
            <a:cxnLst/>
            <a:rect l="l" t="t" r="r" b="b"/>
            <a:pathLst>
              <a:path w="461197" h="171531">
                <a:moveTo>
                  <a:pt x="461197" y="0"/>
                </a:moveTo>
                <a:lnTo>
                  <a:pt x="0" y="0"/>
                </a:lnTo>
                <a:lnTo>
                  <a:pt x="0" y="171531"/>
                </a:lnTo>
                <a:lnTo>
                  <a:pt x="461197" y="171531"/>
                </a:lnTo>
                <a:lnTo>
                  <a:pt x="46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5502" y="8001"/>
            <a:ext cx="3008630" cy="675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31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 marR="361950" algn="ctr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2    </a:t>
            </a:r>
            <a:r>
              <a:rPr sz="900" spc="15" baseline="-13888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3    </a:t>
            </a:r>
            <a:r>
              <a:rPr sz="900" spc="15" baseline="-13888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4</a:t>
            </a:r>
            <a:endParaRPr sz="900" baseline="-13888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5423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19680000">
            <a:off x="821408" y="959700"/>
            <a:ext cx="14474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850" spc="-25" dirty="0">
                <a:latin typeface="Arial"/>
                <a:cs typeface="Arial"/>
              </a:rPr>
              <a:t>d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19680000">
            <a:off x="942822" y="934813"/>
            <a:ext cx="147669" cy="76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600" spc="25" dirty="0">
                <a:latin typeface="Arial"/>
                <a:cs typeface="Arial"/>
              </a:rPr>
              <a:t>r</a:t>
            </a:r>
            <a:r>
              <a:rPr sz="600" spc="5" dirty="0">
                <a:latin typeface="Arial"/>
                <a:cs typeface="Arial"/>
              </a:rPr>
              <a:t>u</a:t>
            </a:r>
            <a:r>
              <a:rPr sz="600" spc="-35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83047" y="1868454"/>
            <a:ext cx="78747" cy="79844"/>
          </a:xfrm>
          <a:custGeom>
            <a:avLst/>
            <a:gdLst/>
            <a:ahLst/>
            <a:cxnLst/>
            <a:rect l="l" t="t" r="r" b="b"/>
            <a:pathLst>
              <a:path w="78747" h="79844">
                <a:moveTo>
                  <a:pt x="45547" y="0"/>
                </a:moveTo>
                <a:lnTo>
                  <a:pt x="29129" y="1798"/>
                </a:lnTo>
                <a:lnTo>
                  <a:pt x="15843" y="7477"/>
                </a:lnTo>
                <a:lnTo>
                  <a:pt x="6021" y="16314"/>
                </a:lnTo>
                <a:lnTo>
                  <a:pt x="0" y="27589"/>
                </a:lnTo>
                <a:lnTo>
                  <a:pt x="950" y="45288"/>
                </a:lnTo>
                <a:lnTo>
                  <a:pt x="5526" y="59434"/>
                </a:lnTo>
                <a:lnTo>
                  <a:pt x="13096" y="69955"/>
                </a:lnTo>
                <a:lnTo>
                  <a:pt x="23025" y="76782"/>
                </a:lnTo>
                <a:lnTo>
                  <a:pt x="34681" y="79844"/>
                </a:lnTo>
                <a:lnTo>
                  <a:pt x="50067" y="77625"/>
                </a:lnTo>
                <a:lnTo>
                  <a:pt x="62726" y="71285"/>
                </a:lnTo>
                <a:lnTo>
                  <a:pt x="72078" y="61627"/>
                </a:lnTo>
                <a:lnTo>
                  <a:pt x="77544" y="49455"/>
                </a:lnTo>
                <a:lnTo>
                  <a:pt x="78747" y="39695"/>
                </a:lnTo>
                <a:lnTo>
                  <a:pt x="76213" y="25594"/>
                </a:lnTo>
                <a:lnTo>
                  <a:pt x="69223" y="13667"/>
                </a:lnTo>
                <a:lnTo>
                  <a:pt x="58694" y="4830"/>
                </a:lnTo>
                <a:lnTo>
                  <a:pt x="455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5704" y="1868454"/>
            <a:ext cx="78754" cy="79842"/>
          </a:xfrm>
          <a:custGeom>
            <a:avLst/>
            <a:gdLst/>
            <a:ahLst/>
            <a:cxnLst/>
            <a:rect l="l" t="t" r="r" b="b"/>
            <a:pathLst>
              <a:path w="78754" h="79842">
                <a:moveTo>
                  <a:pt x="45554" y="0"/>
                </a:moveTo>
                <a:lnTo>
                  <a:pt x="29138" y="1798"/>
                </a:lnTo>
                <a:lnTo>
                  <a:pt x="15850" y="7475"/>
                </a:lnTo>
                <a:lnTo>
                  <a:pt x="6025" y="16310"/>
                </a:lnTo>
                <a:lnTo>
                  <a:pt x="0" y="27581"/>
                </a:lnTo>
                <a:lnTo>
                  <a:pt x="949" y="45282"/>
                </a:lnTo>
                <a:lnTo>
                  <a:pt x="5525" y="59428"/>
                </a:lnTo>
                <a:lnTo>
                  <a:pt x="13094" y="69950"/>
                </a:lnTo>
                <a:lnTo>
                  <a:pt x="23022" y="76778"/>
                </a:lnTo>
                <a:lnTo>
                  <a:pt x="34674" y="79842"/>
                </a:lnTo>
                <a:lnTo>
                  <a:pt x="50065" y="77625"/>
                </a:lnTo>
                <a:lnTo>
                  <a:pt x="62727" y="71287"/>
                </a:lnTo>
                <a:lnTo>
                  <a:pt x="72081" y="61632"/>
                </a:lnTo>
                <a:lnTo>
                  <a:pt x="77548" y="49464"/>
                </a:lnTo>
                <a:lnTo>
                  <a:pt x="78754" y="39694"/>
                </a:lnTo>
                <a:lnTo>
                  <a:pt x="76220" y="25594"/>
                </a:lnTo>
                <a:lnTo>
                  <a:pt x="69231" y="13667"/>
                </a:lnTo>
                <a:lnTo>
                  <a:pt x="58703" y="4831"/>
                </a:lnTo>
                <a:lnTo>
                  <a:pt x="45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90388" y="1868454"/>
            <a:ext cx="78745" cy="79843"/>
          </a:xfrm>
          <a:custGeom>
            <a:avLst/>
            <a:gdLst/>
            <a:ahLst/>
            <a:cxnLst/>
            <a:rect l="l" t="t" r="r" b="b"/>
            <a:pathLst>
              <a:path w="78745" h="79843">
                <a:moveTo>
                  <a:pt x="45548" y="0"/>
                </a:moveTo>
                <a:lnTo>
                  <a:pt x="29135" y="1798"/>
                </a:lnTo>
                <a:lnTo>
                  <a:pt x="15848" y="7477"/>
                </a:lnTo>
                <a:lnTo>
                  <a:pt x="6024" y="16313"/>
                </a:lnTo>
                <a:lnTo>
                  <a:pt x="0" y="27587"/>
                </a:lnTo>
                <a:lnTo>
                  <a:pt x="950" y="45286"/>
                </a:lnTo>
                <a:lnTo>
                  <a:pt x="5528" y="59432"/>
                </a:lnTo>
                <a:lnTo>
                  <a:pt x="13098" y="69954"/>
                </a:lnTo>
                <a:lnTo>
                  <a:pt x="23027" y="76781"/>
                </a:lnTo>
                <a:lnTo>
                  <a:pt x="34679" y="79843"/>
                </a:lnTo>
                <a:lnTo>
                  <a:pt x="50070" y="77625"/>
                </a:lnTo>
                <a:lnTo>
                  <a:pt x="62729" y="71285"/>
                </a:lnTo>
                <a:lnTo>
                  <a:pt x="72079" y="61627"/>
                </a:lnTo>
                <a:lnTo>
                  <a:pt x="77543" y="49456"/>
                </a:lnTo>
                <a:lnTo>
                  <a:pt x="78745" y="39695"/>
                </a:lnTo>
                <a:lnTo>
                  <a:pt x="76213" y="25594"/>
                </a:lnTo>
                <a:lnTo>
                  <a:pt x="69225" y="13667"/>
                </a:lnTo>
                <a:lnTo>
                  <a:pt x="58698" y="4830"/>
                </a:lnTo>
                <a:lnTo>
                  <a:pt x="45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81416" y="1868454"/>
            <a:ext cx="78750" cy="79843"/>
          </a:xfrm>
          <a:custGeom>
            <a:avLst/>
            <a:gdLst/>
            <a:ahLst/>
            <a:cxnLst/>
            <a:rect l="l" t="t" r="r" b="b"/>
            <a:pathLst>
              <a:path w="78750" h="79843">
                <a:moveTo>
                  <a:pt x="45550" y="0"/>
                </a:moveTo>
                <a:lnTo>
                  <a:pt x="29134" y="1798"/>
                </a:lnTo>
                <a:lnTo>
                  <a:pt x="15846" y="7476"/>
                </a:lnTo>
                <a:lnTo>
                  <a:pt x="6023" y="16311"/>
                </a:lnTo>
                <a:lnTo>
                  <a:pt x="0" y="27584"/>
                </a:lnTo>
                <a:lnTo>
                  <a:pt x="949" y="45285"/>
                </a:lnTo>
                <a:lnTo>
                  <a:pt x="5526" y="59431"/>
                </a:lnTo>
                <a:lnTo>
                  <a:pt x="13095" y="69953"/>
                </a:lnTo>
                <a:lnTo>
                  <a:pt x="23023" y="76780"/>
                </a:lnTo>
                <a:lnTo>
                  <a:pt x="34677" y="79843"/>
                </a:lnTo>
                <a:lnTo>
                  <a:pt x="50066" y="77625"/>
                </a:lnTo>
                <a:lnTo>
                  <a:pt x="62726" y="71286"/>
                </a:lnTo>
                <a:lnTo>
                  <a:pt x="72079" y="61629"/>
                </a:lnTo>
                <a:lnTo>
                  <a:pt x="77546" y="49460"/>
                </a:lnTo>
                <a:lnTo>
                  <a:pt x="78750" y="39694"/>
                </a:lnTo>
                <a:lnTo>
                  <a:pt x="76217" y="25594"/>
                </a:lnTo>
                <a:lnTo>
                  <a:pt x="69227" y="13667"/>
                </a:lnTo>
                <a:lnTo>
                  <a:pt x="58699" y="4831"/>
                </a:lnTo>
                <a:lnTo>
                  <a:pt x="45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4676" y="1868454"/>
            <a:ext cx="78756" cy="79842"/>
          </a:xfrm>
          <a:custGeom>
            <a:avLst/>
            <a:gdLst/>
            <a:ahLst/>
            <a:cxnLst/>
            <a:rect l="l" t="t" r="r" b="b"/>
            <a:pathLst>
              <a:path w="78756" h="79842">
                <a:moveTo>
                  <a:pt x="45556" y="0"/>
                </a:moveTo>
                <a:lnTo>
                  <a:pt x="29139" y="1798"/>
                </a:lnTo>
                <a:lnTo>
                  <a:pt x="15851" y="7475"/>
                </a:lnTo>
                <a:lnTo>
                  <a:pt x="6026" y="16310"/>
                </a:lnTo>
                <a:lnTo>
                  <a:pt x="0" y="27581"/>
                </a:lnTo>
                <a:lnTo>
                  <a:pt x="949" y="45280"/>
                </a:lnTo>
                <a:lnTo>
                  <a:pt x="5525" y="59426"/>
                </a:lnTo>
                <a:lnTo>
                  <a:pt x="13094" y="69949"/>
                </a:lnTo>
                <a:lnTo>
                  <a:pt x="23022" y="76777"/>
                </a:lnTo>
                <a:lnTo>
                  <a:pt x="34675" y="79842"/>
                </a:lnTo>
                <a:lnTo>
                  <a:pt x="50066" y="77625"/>
                </a:lnTo>
                <a:lnTo>
                  <a:pt x="62728" y="71288"/>
                </a:lnTo>
                <a:lnTo>
                  <a:pt x="72082" y="61633"/>
                </a:lnTo>
                <a:lnTo>
                  <a:pt x="77550" y="49466"/>
                </a:lnTo>
                <a:lnTo>
                  <a:pt x="78756" y="39695"/>
                </a:lnTo>
                <a:lnTo>
                  <a:pt x="76222" y="25594"/>
                </a:lnTo>
                <a:lnTo>
                  <a:pt x="69232" y="13667"/>
                </a:lnTo>
                <a:lnTo>
                  <a:pt x="58703" y="4830"/>
                </a:lnTo>
                <a:lnTo>
                  <a:pt x="45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3315" y="1908149"/>
            <a:ext cx="2016309" cy="0"/>
          </a:xfrm>
          <a:custGeom>
            <a:avLst/>
            <a:gdLst/>
            <a:ahLst/>
            <a:cxnLst/>
            <a:rect l="l" t="t" r="r" b="b"/>
            <a:pathLst>
              <a:path w="2016309">
                <a:moveTo>
                  <a:pt x="0" y="0"/>
                </a:moveTo>
                <a:lnTo>
                  <a:pt x="2016309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44974" y="1564608"/>
            <a:ext cx="78756" cy="79841"/>
          </a:xfrm>
          <a:custGeom>
            <a:avLst/>
            <a:gdLst/>
            <a:ahLst/>
            <a:cxnLst/>
            <a:rect l="l" t="t" r="r" b="b"/>
            <a:pathLst>
              <a:path w="78756" h="79841">
                <a:moveTo>
                  <a:pt x="45556" y="0"/>
                </a:moveTo>
                <a:lnTo>
                  <a:pt x="29139" y="1797"/>
                </a:lnTo>
                <a:lnTo>
                  <a:pt x="15851" y="7473"/>
                </a:lnTo>
                <a:lnTo>
                  <a:pt x="6026" y="16308"/>
                </a:lnTo>
                <a:lnTo>
                  <a:pt x="0" y="27579"/>
                </a:lnTo>
                <a:lnTo>
                  <a:pt x="949" y="45280"/>
                </a:lnTo>
                <a:lnTo>
                  <a:pt x="5525" y="59427"/>
                </a:lnTo>
                <a:lnTo>
                  <a:pt x="13094" y="69950"/>
                </a:lnTo>
                <a:lnTo>
                  <a:pt x="23021" y="76778"/>
                </a:lnTo>
                <a:lnTo>
                  <a:pt x="34671" y="79841"/>
                </a:lnTo>
                <a:lnTo>
                  <a:pt x="50063" y="77624"/>
                </a:lnTo>
                <a:lnTo>
                  <a:pt x="62726" y="71287"/>
                </a:lnTo>
                <a:lnTo>
                  <a:pt x="72081" y="61633"/>
                </a:lnTo>
                <a:lnTo>
                  <a:pt x="77549" y="49467"/>
                </a:lnTo>
                <a:lnTo>
                  <a:pt x="78756" y="39693"/>
                </a:lnTo>
                <a:lnTo>
                  <a:pt x="76222" y="25594"/>
                </a:lnTo>
                <a:lnTo>
                  <a:pt x="69233" y="13668"/>
                </a:lnTo>
                <a:lnTo>
                  <a:pt x="58705" y="4832"/>
                </a:lnTo>
                <a:lnTo>
                  <a:pt x="45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50684" y="1564606"/>
            <a:ext cx="78747" cy="79844"/>
          </a:xfrm>
          <a:custGeom>
            <a:avLst/>
            <a:gdLst/>
            <a:ahLst/>
            <a:cxnLst/>
            <a:rect l="l" t="t" r="r" b="b"/>
            <a:pathLst>
              <a:path w="78747" h="79844">
                <a:moveTo>
                  <a:pt x="45547" y="0"/>
                </a:moveTo>
                <a:lnTo>
                  <a:pt x="29129" y="1798"/>
                </a:lnTo>
                <a:lnTo>
                  <a:pt x="15843" y="7477"/>
                </a:lnTo>
                <a:lnTo>
                  <a:pt x="6021" y="16314"/>
                </a:lnTo>
                <a:lnTo>
                  <a:pt x="0" y="27589"/>
                </a:lnTo>
                <a:lnTo>
                  <a:pt x="950" y="45288"/>
                </a:lnTo>
                <a:lnTo>
                  <a:pt x="5526" y="59434"/>
                </a:lnTo>
                <a:lnTo>
                  <a:pt x="13096" y="69955"/>
                </a:lnTo>
                <a:lnTo>
                  <a:pt x="23025" y="76782"/>
                </a:lnTo>
                <a:lnTo>
                  <a:pt x="34681" y="79844"/>
                </a:lnTo>
                <a:lnTo>
                  <a:pt x="50067" y="77625"/>
                </a:lnTo>
                <a:lnTo>
                  <a:pt x="62726" y="71285"/>
                </a:lnTo>
                <a:lnTo>
                  <a:pt x="72078" y="61627"/>
                </a:lnTo>
                <a:lnTo>
                  <a:pt x="77544" y="49455"/>
                </a:lnTo>
                <a:lnTo>
                  <a:pt x="78747" y="39695"/>
                </a:lnTo>
                <a:lnTo>
                  <a:pt x="76213" y="25594"/>
                </a:lnTo>
                <a:lnTo>
                  <a:pt x="69223" y="13667"/>
                </a:lnTo>
                <a:lnTo>
                  <a:pt x="58694" y="4830"/>
                </a:lnTo>
                <a:lnTo>
                  <a:pt x="455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52311" y="1564606"/>
            <a:ext cx="78745" cy="79843"/>
          </a:xfrm>
          <a:custGeom>
            <a:avLst/>
            <a:gdLst/>
            <a:ahLst/>
            <a:cxnLst/>
            <a:rect l="l" t="t" r="r" b="b"/>
            <a:pathLst>
              <a:path w="78745" h="79843">
                <a:moveTo>
                  <a:pt x="45548" y="0"/>
                </a:moveTo>
                <a:lnTo>
                  <a:pt x="29135" y="1798"/>
                </a:lnTo>
                <a:lnTo>
                  <a:pt x="15848" y="7477"/>
                </a:lnTo>
                <a:lnTo>
                  <a:pt x="6024" y="16313"/>
                </a:lnTo>
                <a:lnTo>
                  <a:pt x="0" y="27587"/>
                </a:lnTo>
                <a:lnTo>
                  <a:pt x="950" y="45286"/>
                </a:lnTo>
                <a:lnTo>
                  <a:pt x="5528" y="59432"/>
                </a:lnTo>
                <a:lnTo>
                  <a:pt x="13098" y="69954"/>
                </a:lnTo>
                <a:lnTo>
                  <a:pt x="23027" y="76781"/>
                </a:lnTo>
                <a:lnTo>
                  <a:pt x="34679" y="79843"/>
                </a:lnTo>
                <a:lnTo>
                  <a:pt x="50070" y="77625"/>
                </a:lnTo>
                <a:lnTo>
                  <a:pt x="62729" y="71285"/>
                </a:lnTo>
                <a:lnTo>
                  <a:pt x="72079" y="61627"/>
                </a:lnTo>
                <a:lnTo>
                  <a:pt x="77543" y="49456"/>
                </a:lnTo>
                <a:lnTo>
                  <a:pt x="78745" y="39695"/>
                </a:lnTo>
                <a:lnTo>
                  <a:pt x="76213" y="25594"/>
                </a:lnTo>
                <a:lnTo>
                  <a:pt x="69225" y="13667"/>
                </a:lnTo>
                <a:lnTo>
                  <a:pt x="58698" y="4830"/>
                </a:lnTo>
                <a:lnTo>
                  <a:pt x="45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53938" y="1564606"/>
            <a:ext cx="78756" cy="79842"/>
          </a:xfrm>
          <a:custGeom>
            <a:avLst/>
            <a:gdLst/>
            <a:ahLst/>
            <a:cxnLst/>
            <a:rect l="l" t="t" r="r" b="b"/>
            <a:pathLst>
              <a:path w="78756" h="79842">
                <a:moveTo>
                  <a:pt x="45556" y="0"/>
                </a:moveTo>
                <a:lnTo>
                  <a:pt x="29139" y="1798"/>
                </a:lnTo>
                <a:lnTo>
                  <a:pt x="15851" y="7475"/>
                </a:lnTo>
                <a:lnTo>
                  <a:pt x="6026" y="16310"/>
                </a:lnTo>
                <a:lnTo>
                  <a:pt x="0" y="27581"/>
                </a:lnTo>
                <a:lnTo>
                  <a:pt x="949" y="45280"/>
                </a:lnTo>
                <a:lnTo>
                  <a:pt x="5525" y="59426"/>
                </a:lnTo>
                <a:lnTo>
                  <a:pt x="13094" y="69949"/>
                </a:lnTo>
                <a:lnTo>
                  <a:pt x="23022" y="76777"/>
                </a:lnTo>
                <a:lnTo>
                  <a:pt x="34675" y="79842"/>
                </a:lnTo>
                <a:lnTo>
                  <a:pt x="50066" y="77625"/>
                </a:lnTo>
                <a:lnTo>
                  <a:pt x="62728" y="71288"/>
                </a:lnTo>
                <a:lnTo>
                  <a:pt x="72082" y="61633"/>
                </a:lnTo>
                <a:lnTo>
                  <a:pt x="77550" y="49466"/>
                </a:lnTo>
                <a:lnTo>
                  <a:pt x="78756" y="39695"/>
                </a:lnTo>
                <a:lnTo>
                  <a:pt x="76222" y="25594"/>
                </a:lnTo>
                <a:lnTo>
                  <a:pt x="69232" y="13667"/>
                </a:lnTo>
                <a:lnTo>
                  <a:pt x="58703" y="4830"/>
                </a:lnTo>
                <a:lnTo>
                  <a:pt x="45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59650" y="1564606"/>
            <a:ext cx="78745" cy="79843"/>
          </a:xfrm>
          <a:custGeom>
            <a:avLst/>
            <a:gdLst/>
            <a:ahLst/>
            <a:cxnLst/>
            <a:rect l="l" t="t" r="r" b="b"/>
            <a:pathLst>
              <a:path w="78745" h="79843">
                <a:moveTo>
                  <a:pt x="45548" y="0"/>
                </a:moveTo>
                <a:lnTo>
                  <a:pt x="29135" y="1798"/>
                </a:lnTo>
                <a:lnTo>
                  <a:pt x="15848" y="7477"/>
                </a:lnTo>
                <a:lnTo>
                  <a:pt x="6024" y="16313"/>
                </a:lnTo>
                <a:lnTo>
                  <a:pt x="0" y="27587"/>
                </a:lnTo>
                <a:lnTo>
                  <a:pt x="950" y="45286"/>
                </a:lnTo>
                <a:lnTo>
                  <a:pt x="5528" y="59432"/>
                </a:lnTo>
                <a:lnTo>
                  <a:pt x="13098" y="69954"/>
                </a:lnTo>
                <a:lnTo>
                  <a:pt x="23027" y="76781"/>
                </a:lnTo>
                <a:lnTo>
                  <a:pt x="34679" y="79843"/>
                </a:lnTo>
                <a:lnTo>
                  <a:pt x="50070" y="77625"/>
                </a:lnTo>
                <a:lnTo>
                  <a:pt x="62729" y="71285"/>
                </a:lnTo>
                <a:lnTo>
                  <a:pt x="72079" y="61627"/>
                </a:lnTo>
                <a:lnTo>
                  <a:pt x="77543" y="49456"/>
                </a:lnTo>
                <a:lnTo>
                  <a:pt x="78745" y="39695"/>
                </a:lnTo>
                <a:lnTo>
                  <a:pt x="76213" y="25594"/>
                </a:lnTo>
                <a:lnTo>
                  <a:pt x="69225" y="13667"/>
                </a:lnTo>
                <a:lnTo>
                  <a:pt x="58698" y="4830"/>
                </a:lnTo>
                <a:lnTo>
                  <a:pt x="45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82583" y="1604302"/>
            <a:ext cx="2016315" cy="0"/>
          </a:xfrm>
          <a:custGeom>
            <a:avLst/>
            <a:gdLst/>
            <a:ahLst/>
            <a:cxnLst/>
            <a:rect l="l" t="t" r="r" b="b"/>
            <a:pathLst>
              <a:path w="2016315">
                <a:moveTo>
                  <a:pt x="0" y="0"/>
                </a:moveTo>
                <a:lnTo>
                  <a:pt x="2016315" y="0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82583" y="596150"/>
            <a:ext cx="2016315" cy="2016307"/>
          </a:xfrm>
          <a:custGeom>
            <a:avLst/>
            <a:gdLst/>
            <a:ahLst/>
            <a:cxnLst/>
            <a:rect l="l" t="t" r="r" b="b"/>
            <a:pathLst>
              <a:path w="2016315" h="2016307">
                <a:moveTo>
                  <a:pt x="2016315" y="1008151"/>
                </a:moveTo>
                <a:lnTo>
                  <a:pt x="2012973" y="925468"/>
                </a:lnTo>
                <a:lnTo>
                  <a:pt x="2003120" y="844625"/>
                </a:lnTo>
                <a:lnTo>
                  <a:pt x="1987015" y="765882"/>
                </a:lnTo>
                <a:lnTo>
                  <a:pt x="1964918" y="689499"/>
                </a:lnTo>
                <a:lnTo>
                  <a:pt x="1937088" y="615735"/>
                </a:lnTo>
                <a:lnTo>
                  <a:pt x="1903786" y="544850"/>
                </a:lnTo>
                <a:lnTo>
                  <a:pt x="1865269" y="477102"/>
                </a:lnTo>
                <a:lnTo>
                  <a:pt x="1821798" y="412752"/>
                </a:lnTo>
                <a:lnTo>
                  <a:pt x="1773632" y="352059"/>
                </a:lnTo>
                <a:lnTo>
                  <a:pt x="1721031" y="295282"/>
                </a:lnTo>
                <a:lnTo>
                  <a:pt x="1664253" y="242682"/>
                </a:lnTo>
                <a:lnTo>
                  <a:pt x="1603559" y="194516"/>
                </a:lnTo>
                <a:lnTo>
                  <a:pt x="1539209" y="151045"/>
                </a:lnTo>
                <a:lnTo>
                  <a:pt x="1471460" y="112529"/>
                </a:lnTo>
                <a:lnTo>
                  <a:pt x="1400574" y="79226"/>
                </a:lnTo>
                <a:lnTo>
                  <a:pt x="1326809" y="51396"/>
                </a:lnTo>
                <a:lnTo>
                  <a:pt x="1250424" y="29299"/>
                </a:lnTo>
                <a:lnTo>
                  <a:pt x="1171680" y="13195"/>
                </a:lnTo>
                <a:lnTo>
                  <a:pt x="1090836" y="3342"/>
                </a:lnTo>
                <a:lnTo>
                  <a:pt x="1008151" y="0"/>
                </a:lnTo>
                <a:lnTo>
                  <a:pt x="925468" y="3342"/>
                </a:lnTo>
                <a:lnTo>
                  <a:pt x="844625" y="13195"/>
                </a:lnTo>
                <a:lnTo>
                  <a:pt x="765882" y="29299"/>
                </a:lnTo>
                <a:lnTo>
                  <a:pt x="689499" y="51396"/>
                </a:lnTo>
                <a:lnTo>
                  <a:pt x="615735" y="79226"/>
                </a:lnTo>
                <a:lnTo>
                  <a:pt x="544850" y="112529"/>
                </a:lnTo>
                <a:lnTo>
                  <a:pt x="477102" y="151045"/>
                </a:lnTo>
                <a:lnTo>
                  <a:pt x="412752" y="194516"/>
                </a:lnTo>
                <a:lnTo>
                  <a:pt x="352059" y="242682"/>
                </a:lnTo>
                <a:lnTo>
                  <a:pt x="295282" y="295282"/>
                </a:lnTo>
                <a:lnTo>
                  <a:pt x="242682" y="352059"/>
                </a:lnTo>
                <a:lnTo>
                  <a:pt x="194516" y="412752"/>
                </a:lnTo>
                <a:lnTo>
                  <a:pt x="151045" y="477102"/>
                </a:lnTo>
                <a:lnTo>
                  <a:pt x="112529" y="544850"/>
                </a:lnTo>
                <a:lnTo>
                  <a:pt x="79226" y="615735"/>
                </a:lnTo>
                <a:lnTo>
                  <a:pt x="51396" y="689499"/>
                </a:lnTo>
                <a:lnTo>
                  <a:pt x="29299" y="765882"/>
                </a:lnTo>
                <a:lnTo>
                  <a:pt x="13195" y="844625"/>
                </a:lnTo>
                <a:lnTo>
                  <a:pt x="3342" y="925468"/>
                </a:lnTo>
                <a:lnTo>
                  <a:pt x="0" y="1008151"/>
                </a:lnTo>
                <a:lnTo>
                  <a:pt x="3342" y="1090834"/>
                </a:lnTo>
                <a:lnTo>
                  <a:pt x="13195" y="1171677"/>
                </a:lnTo>
                <a:lnTo>
                  <a:pt x="29299" y="1250420"/>
                </a:lnTo>
                <a:lnTo>
                  <a:pt x="51396" y="1326803"/>
                </a:lnTo>
                <a:lnTo>
                  <a:pt x="79226" y="1400567"/>
                </a:lnTo>
                <a:lnTo>
                  <a:pt x="112529" y="1471453"/>
                </a:lnTo>
                <a:lnTo>
                  <a:pt x="151045" y="1539201"/>
                </a:lnTo>
                <a:lnTo>
                  <a:pt x="194516" y="1603551"/>
                </a:lnTo>
                <a:lnTo>
                  <a:pt x="242682" y="1664245"/>
                </a:lnTo>
                <a:lnTo>
                  <a:pt x="295282" y="1721022"/>
                </a:lnTo>
                <a:lnTo>
                  <a:pt x="352059" y="1773623"/>
                </a:lnTo>
                <a:lnTo>
                  <a:pt x="412752" y="1821789"/>
                </a:lnTo>
                <a:lnTo>
                  <a:pt x="477102" y="1865260"/>
                </a:lnTo>
                <a:lnTo>
                  <a:pt x="544850" y="1903777"/>
                </a:lnTo>
                <a:lnTo>
                  <a:pt x="615735" y="1937080"/>
                </a:lnTo>
                <a:lnTo>
                  <a:pt x="689499" y="1964910"/>
                </a:lnTo>
                <a:lnTo>
                  <a:pt x="765882" y="1987007"/>
                </a:lnTo>
                <a:lnTo>
                  <a:pt x="844625" y="2003112"/>
                </a:lnTo>
                <a:lnTo>
                  <a:pt x="925468" y="2012965"/>
                </a:lnTo>
                <a:lnTo>
                  <a:pt x="1008151" y="2016307"/>
                </a:lnTo>
                <a:lnTo>
                  <a:pt x="1090836" y="2012965"/>
                </a:lnTo>
                <a:lnTo>
                  <a:pt x="1171680" y="2003112"/>
                </a:lnTo>
                <a:lnTo>
                  <a:pt x="1250424" y="1987007"/>
                </a:lnTo>
                <a:lnTo>
                  <a:pt x="1326809" y="1964910"/>
                </a:lnTo>
                <a:lnTo>
                  <a:pt x="1400574" y="1937080"/>
                </a:lnTo>
                <a:lnTo>
                  <a:pt x="1471460" y="1903777"/>
                </a:lnTo>
                <a:lnTo>
                  <a:pt x="1539209" y="1865260"/>
                </a:lnTo>
                <a:lnTo>
                  <a:pt x="1603559" y="1821789"/>
                </a:lnTo>
                <a:lnTo>
                  <a:pt x="1664253" y="1773623"/>
                </a:lnTo>
                <a:lnTo>
                  <a:pt x="1721031" y="1721022"/>
                </a:lnTo>
                <a:lnTo>
                  <a:pt x="1773632" y="1664245"/>
                </a:lnTo>
                <a:lnTo>
                  <a:pt x="1821798" y="1603551"/>
                </a:lnTo>
                <a:lnTo>
                  <a:pt x="1865269" y="1539201"/>
                </a:lnTo>
                <a:lnTo>
                  <a:pt x="1903786" y="1471453"/>
                </a:lnTo>
                <a:lnTo>
                  <a:pt x="1937088" y="1400567"/>
                </a:lnTo>
                <a:lnTo>
                  <a:pt x="1964918" y="1326803"/>
                </a:lnTo>
                <a:lnTo>
                  <a:pt x="1987015" y="1250420"/>
                </a:lnTo>
                <a:lnTo>
                  <a:pt x="2003120" y="1171677"/>
                </a:lnTo>
                <a:lnTo>
                  <a:pt x="2012973" y="1090834"/>
                </a:lnTo>
                <a:lnTo>
                  <a:pt x="2016315" y="1008151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89109" y="1402676"/>
            <a:ext cx="403263" cy="403263"/>
          </a:xfrm>
          <a:custGeom>
            <a:avLst/>
            <a:gdLst/>
            <a:ahLst/>
            <a:cxnLst/>
            <a:rect l="l" t="t" r="r" b="b"/>
            <a:pathLst>
              <a:path w="403263" h="403263">
                <a:moveTo>
                  <a:pt x="403263" y="201625"/>
                </a:moveTo>
                <a:lnTo>
                  <a:pt x="397402" y="153172"/>
                </a:lnTo>
                <a:lnTo>
                  <a:pt x="380755" y="108967"/>
                </a:lnTo>
                <a:lnTo>
                  <a:pt x="354722" y="70410"/>
                </a:lnTo>
                <a:lnTo>
                  <a:pt x="320706" y="38902"/>
                </a:lnTo>
                <a:lnTo>
                  <a:pt x="280108" y="15844"/>
                </a:lnTo>
                <a:lnTo>
                  <a:pt x="234329" y="2638"/>
                </a:lnTo>
                <a:lnTo>
                  <a:pt x="201625" y="0"/>
                </a:lnTo>
                <a:lnTo>
                  <a:pt x="185088" y="668"/>
                </a:lnTo>
                <a:lnTo>
                  <a:pt x="137896" y="10279"/>
                </a:lnTo>
                <a:lnTo>
                  <a:pt x="95418" y="30208"/>
                </a:lnTo>
                <a:lnTo>
                  <a:pt x="59055" y="59055"/>
                </a:lnTo>
                <a:lnTo>
                  <a:pt x="30208" y="95418"/>
                </a:lnTo>
                <a:lnTo>
                  <a:pt x="10279" y="137896"/>
                </a:lnTo>
                <a:lnTo>
                  <a:pt x="668" y="185088"/>
                </a:lnTo>
                <a:lnTo>
                  <a:pt x="0" y="201625"/>
                </a:lnTo>
                <a:lnTo>
                  <a:pt x="668" y="218161"/>
                </a:lnTo>
                <a:lnTo>
                  <a:pt x="10279" y="265355"/>
                </a:lnTo>
                <a:lnTo>
                  <a:pt x="30208" y="307835"/>
                </a:lnTo>
                <a:lnTo>
                  <a:pt x="59055" y="344201"/>
                </a:lnTo>
                <a:lnTo>
                  <a:pt x="95418" y="373051"/>
                </a:lnTo>
                <a:lnTo>
                  <a:pt x="137896" y="392982"/>
                </a:lnTo>
                <a:lnTo>
                  <a:pt x="185088" y="402594"/>
                </a:lnTo>
                <a:lnTo>
                  <a:pt x="201625" y="403263"/>
                </a:lnTo>
                <a:lnTo>
                  <a:pt x="218161" y="402594"/>
                </a:lnTo>
                <a:lnTo>
                  <a:pt x="265355" y="392982"/>
                </a:lnTo>
                <a:lnTo>
                  <a:pt x="307835" y="373051"/>
                </a:lnTo>
                <a:lnTo>
                  <a:pt x="344201" y="344201"/>
                </a:lnTo>
                <a:lnTo>
                  <a:pt x="373051" y="307835"/>
                </a:lnTo>
                <a:lnTo>
                  <a:pt x="392982" y="265355"/>
                </a:lnTo>
                <a:lnTo>
                  <a:pt x="402594" y="218161"/>
                </a:lnTo>
                <a:lnTo>
                  <a:pt x="403263" y="201625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46962" y="2141665"/>
            <a:ext cx="3825875" cy="745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0370">
              <a:lnSpc>
                <a:spcPct val="100000"/>
              </a:lnSpc>
            </a:pPr>
            <a:r>
              <a:rPr sz="1275" spc="-37" baseline="9803" dirty="0">
                <a:latin typeface="Arial"/>
                <a:cs typeface="Arial"/>
              </a:rPr>
              <a:t>d</a:t>
            </a:r>
            <a:r>
              <a:rPr sz="1275" spc="-225" baseline="9803" dirty="0">
                <a:latin typeface="Arial"/>
                <a:cs typeface="Arial"/>
              </a:rPr>
              <a:t> </a:t>
            </a:r>
            <a:r>
              <a:rPr sz="600" spc="-15" dirty="0">
                <a:latin typeface="Arial"/>
                <a:cs typeface="Arial"/>
              </a:rPr>
              <a:t>p</a:t>
            </a:r>
            <a:r>
              <a:rPr sz="600" spc="25" dirty="0">
                <a:latin typeface="Arial"/>
                <a:cs typeface="Arial"/>
              </a:rPr>
              <a:t>r</a:t>
            </a:r>
            <a:r>
              <a:rPr sz="600" spc="-5" dirty="0">
                <a:latin typeface="Arial"/>
                <a:cs typeface="Arial"/>
              </a:rPr>
              <a:t>o</a:t>
            </a:r>
            <a:r>
              <a:rPr sz="600" spc="45" dirty="0">
                <a:latin typeface="Arial"/>
                <a:cs typeface="Arial"/>
              </a:rPr>
              <a:t>j</a:t>
            </a:r>
            <a:r>
              <a:rPr sz="600" spc="-40" dirty="0">
                <a:latin typeface="Arial"/>
                <a:cs typeface="Arial"/>
              </a:rPr>
              <a:t>e</a:t>
            </a:r>
            <a:r>
              <a:rPr sz="600" spc="-5" dirty="0">
                <a:latin typeface="Arial"/>
                <a:cs typeface="Arial"/>
              </a:rPr>
              <a:t>c</a:t>
            </a:r>
            <a:r>
              <a:rPr sz="600" spc="70" dirty="0">
                <a:latin typeface="Arial"/>
                <a:cs typeface="Arial"/>
              </a:rPr>
              <a:t>t</a:t>
            </a:r>
            <a:r>
              <a:rPr sz="600" spc="-40" dirty="0">
                <a:latin typeface="Arial"/>
                <a:cs typeface="Arial"/>
              </a:rPr>
              <a:t>e</a:t>
            </a:r>
            <a:r>
              <a:rPr sz="600" spc="10" dirty="0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55"/>
              </a:spcBef>
            </a:pPr>
            <a:endParaRPr sz="1400"/>
          </a:p>
          <a:p>
            <a:pPr marL="12700" marR="12700" indent="0">
              <a:lnSpc>
                <a:spcPct val="106400"/>
              </a:lnSpc>
            </a:pPr>
            <a:r>
              <a:rPr sz="850" spc="-10" dirty="0">
                <a:latin typeface="Arial"/>
                <a:cs typeface="Arial"/>
              </a:rPr>
              <a:t>L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25" dirty="0">
                <a:latin typeface="Arial"/>
                <a:cs typeface="Arial"/>
              </a:rPr>
              <a:t>f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85" dirty="0">
                <a:latin typeface="Arial"/>
                <a:cs typeface="Arial"/>
              </a:rPr>
              <a:t> </a:t>
            </a:r>
            <a:r>
              <a:rPr sz="850" spc="10" dirty="0">
                <a:latin typeface="Arial"/>
                <a:cs typeface="Arial"/>
              </a:rPr>
              <a:t>A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55" dirty="0">
                <a:latin typeface="Arial"/>
                <a:cs typeface="Arial"/>
              </a:rPr>
              <a:t>p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35" dirty="0">
                <a:latin typeface="Arial"/>
                <a:cs typeface="Arial"/>
              </a:rPr>
              <a:t>j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25" dirty="0">
                <a:latin typeface="Arial"/>
                <a:cs typeface="Arial"/>
              </a:rPr>
              <a:t>f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2</a:t>
            </a:r>
            <a:r>
              <a:rPr sz="850" spc="10" dirty="0">
                <a:latin typeface="Arial"/>
                <a:cs typeface="Arial"/>
              </a:rPr>
              <a:t>D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15" dirty="0">
                <a:latin typeface="Arial"/>
                <a:cs typeface="Arial"/>
              </a:rPr>
              <a:t>r</a:t>
            </a:r>
            <a:r>
              <a:rPr sz="850" spc="-2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0" dirty="0">
                <a:latin typeface="Arial"/>
                <a:cs typeface="Arial"/>
              </a:rPr>
              <a:t>o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D.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F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7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0" dirty="0">
                <a:latin typeface="Arial"/>
                <a:cs typeface="Arial"/>
              </a:rPr>
              <a:t>p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67" baseline="-13888" dirty="0">
                <a:latin typeface="Arial"/>
                <a:cs typeface="Arial"/>
              </a:rPr>
              <a:t>3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67" baseline="-13888" dirty="0">
                <a:latin typeface="Arial"/>
                <a:cs typeface="Arial"/>
              </a:rPr>
              <a:t>4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5 </a:t>
            </a:r>
            <a:r>
              <a:rPr sz="900" spc="-7" baseline="-13888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40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1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-10" dirty="0">
                <a:latin typeface="Arial"/>
                <a:cs typeface="Arial"/>
              </a:rPr>
              <a:t>rd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−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9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−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2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2</a:t>
            </a:r>
            <a:r>
              <a:rPr sz="850" spc="-30" dirty="0">
                <a:latin typeface="Lucida Sans Unicode"/>
                <a:cs typeface="Lucida Sans Unicode"/>
              </a:rPr>
              <a:t>,</a:t>
            </a:r>
            <a:r>
              <a:rPr sz="850" spc="-130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0" dirty="0">
                <a:latin typeface="Arial"/>
                <a:cs typeface="Arial"/>
              </a:rPr>
              <a:t>9</a:t>
            </a:r>
            <a:r>
              <a:rPr sz="850" spc="11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85" dirty="0">
                <a:latin typeface="Lucida Sans Unicode"/>
                <a:cs typeface="Lucida Sans Unicode"/>
              </a:rPr>
              <a:t>|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52" baseline="-13888" dirty="0">
                <a:latin typeface="Arial"/>
                <a:cs typeface="Arial"/>
              </a:rPr>
              <a:t>3</a:t>
            </a:r>
            <a:r>
              <a:rPr sz="850" spc="-80" dirty="0">
                <a:latin typeface="Lucida Sans Unicode"/>
                <a:cs typeface="Lucida Sans Unicode"/>
              </a:rPr>
              <a:t>|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≈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20</a:t>
            </a:r>
            <a:r>
              <a:rPr sz="850" spc="-40" dirty="0">
                <a:latin typeface="Arial"/>
                <a:cs typeface="Arial"/>
              </a:rPr>
              <a:t>1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30" dirty="0">
                <a:latin typeface="Arial"/>
                <a:cs typeface="Arial"/>
              </a:rPr>
              <a:t>y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15" dirty="0">
                <a:latin typeface="Arial"/>
                <a:cs typeface="Arial"/>
              </a:rPr>
              <a:t>ff</a:t>
            </a:r>
            <a:r>
              <a:rPr sz="850" spc="-35" dirty="0">
                <a:latin typeface="Arial"/>
                <a:cs typeface="Arial"/>
              </a:rPr>
              <a:t>e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55" dirty="0">
                <a:latin typeface="Arial"/>
                <a:cs typeface="Arial"/>
              </a:rPr>
              <a:t>b</a:t>
            </a:r>
            <a:r>
              <a:rPr sz="850" spc="-30" dirty="0">
                <a:latin typeface="Arial"/>
                <a:cs typeface="Arial"/>
              </a:rPr>
              <a:t>y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5" dirty="0">
                <a:latin typeface="Arial"/>
                <a:cs typeface="Arial"/>
              </a:rPr>
              <a:t>.</a:t>
            </a:r>
            <a:r>
              <a:rPr sz="850" spc="-45" dirty="0">
                <a:latin typeface="Arial"/>
                <a:cs typeface="Arial"/>
              </a:rPr>
              <a:t>5</a:t>
            </a:r>
            <a:r>
              <a:rPr sz="850" spc="-35" dirty="0">
                <a:latin typeface="Arial"/>
                <a:cs typeface="Arial"/>
              </a:rPr>
              <a:t>%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1032" y="1073039"/>
            <a:ext cx="120014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1</a:t>
            </a:r>
            <a:endParaRPr sz="900" baseline="-1388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16526" y="1073039"/>
            <a:ext cx="120014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13888" dirty="0">
                <a:latin typeface="Arial"/>
                <a:cs typeface="Arial"/>
              </a:rPr>
              <a:t>5</a:t>
            </a:r>
            <a:endParaRPr sz="900" baseline="-13888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1028" y="1938008"/>
            <a:ext cx="109855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-44" baseline="-19607" dirty="0">
                <a:latin typeface="Arial"/>
                <a:cs typeface="Arial"/>
              </a:rPr>
              <a:t>x</a:t>
            </a:r>
            <a:r>
              <a:rPr sz="1275" spc="-240" baseline="-19607" dirty="0">
                <a:latin typeface="Arial"/>
                <a:cs typeface="Arial"/>
              </a:rPr>
              <a:t> </a:t>
            </a: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2240" y="2040481"/>
            <a:ext cx="68580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57144" y="1978246"/>
            <a:ext cx="52324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2    </a:t>
            </a:r>
            <a:r>
              <a:rPr sz="900" spc="15" baseline="-23148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3    </a:t>
            </a:r>
            <a:r>
              <a:rPr sz="900" spc="15" baseline="-23148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4</a:t>
            </a:r>
            <a:endParaRPr sz="900" baseline="-23148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18109" y="1969758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19742" y="1969758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21375" y="1969758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16522" y="1978246"/>
            <a:ext cx="120014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5</a:t>
            </a:r>
            <a:endParaRPr sz="900" baseline="-2314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77492" y="1969758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21521" y="1331717"/>
            <a:ext cx="109855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-44" baseline="-19607" dirty="0">
                <a:latin typeface="Arial"/>
                <a:cs typeface="Arial"/>
              </a:rPr>
              <a:t>x</a:t>
            </a:r>
            <a:r>
              <a:rPr sz="1275" spc="-240" baseline="-19607" dirty="0">
                <a:latin typeface="Arial"/>
                <a:cs typeface="Arial"/>
              </a:rPr>
              <a:t> </a:t>
            </a: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72738" y="1434190"/>
            <a:ext cx="68580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25602" y="1371955"/>
            <a:ext cx="120014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2</a:t>
            </a:r>
            <a:endParaRPr sz="900" baseline="-2314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86567" y="1363467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28045" y="1382125"/>
            <a:ext cx="109855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-44" baseline="-19607" dirty="0">
                <a:latin typeface="Arial"/>
                <a:cs typeface="Arial"/>
              </a:rPr>
              <a:t>x</a:t>
            </a:r>
            <a:r>
              <a:rPr sz="1275" spc="-240" baseline="-19607" dirty="0">
                <a:latin typeface="Arial"/>
                <a:cs typeface="Arial"/>
              </a:rPr>
              <a:t> </a:t>
            </a: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79262" y="1484598"/>
            <a:ext cx="68580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30493" y="1331717"/>
            <a:ext cx="109855" cy="186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75" spc="-44" baseline="-19607" dirty="0">
                <a:latin typeface="Arial"/>
                <a:cs typeface="Arial"/>
              </a:rPr>
              <a:t>x</a:t>
            </a:r>
            <a:r>
              <a:rPr sz="1275" spc="-240" baseline="-19607" dirty="0">
                <a:latin typeface="Arial"/>
                <a:cs typeface="Arial"/>
              </a:rPr>
              <a:t> </a:t>
            </a: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81705" y="1434190"/>
            <a:ext cx="68580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0" dirty="0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34569" y="1371955"/>
            <a:ext cx="120014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-30" dirty="0">
                <a:latin typeface="Arial"/>
                <a:cs typeface="Arial"/>
              </a:rPr>
              <a:t>x</a:t>
            </a:r>
            <a:r>
              <a:rPr sz="900" spc="0" baseline="-23148" dirty="0">
                <a:latin typeface="Arial"/>
                <a:cs typeface="Arial"/>
              </a:rPr>
              <a:t>5</a:t>
            </a:r>
            <a:endParaRPr sz="900" baseline="-23148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95539" y="1363467"/>
            <a:ext cx="48895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420" dirty="0">
                <a:latin typeface="Kozuka Gothic Pro EL"/>
                <a:cs typeface="Kozuka Gothic Pro EL"/>
              </a:rPr>
              <a:t>′</a:t>
            </a:r>
            <a:endParaRPr sz="600">
              <a:latin typeface="Kozuka Gothic Pro EL"/>
              <a:cs typeface="Kozuka Gothic Pro E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583395" y="696963"/>
            <a:ext cx="1814677" cy="1814678"/>
          </a:xfrm>
          <a:custGeom>
            <a:avLst/>
            <a:gdLst/>
            <a:ahLst/>
            <a:cxnLst/>
            <a:rect l="l" t="t" r="r" b="b"/>
            <a:pathLst>
              <a:path w="1814677" h="1814678">
                <a:moveTo>
                  <a:pt x="1814677" y="907338"/>
                </a:moveTo>
                <a:lnTo>
                  <a:pt x="1811669" y="832923"/>
                </a:lnTo>
                <a:lnTo>
                  <a:pt x="1802802" y="760165"/>
                </a:lnTo>
                <a:lnTo>
                  <a:pt x="1788308" y="689296"/>
                </a:lnTo>
                <a:lnTo>
                  <a:pt x="1768421" y="620551"/>
                </a:lnTo>
                <a:lnTo>
                  <a:pt x="1743375" y="554163"/>
                </a:lnTo>
                <a:lnTo>
                  <a:pt x="1713403" y="490366"/>
                </a:lnTo>
                <a:lnTo>
                  <a:pt x="1678739" y="429393"/>
                </a:lnTo>
                <a:lnTo>
                  <a:pt x="1639615" y="371478"/>
                </a:lnTo>
                <a:lnTo>
                  <a:pt x="1596267" y="316854"/>
                </a:lnTo>
                <a:lnTo>
                  <a:pt x="1548926" y="265755"/>
                </a:lnTo>
                <a:lnTo>
                  <a:pt x="1497828" y="218414"/>
                </a:lnTo>
                <a:lnTo>
                  <a:pt x="1443204" y="175065"/>
                </a:lnTo>
                <a:lnTo>
                  <a:pt x="1385289" y="135941"/>
                </a:lnTo>
                <a:lnTo>
                  <a:pt x="1324316" y="101276"/>
                </a:lnTo>
                <a:lnTo>
                  <a:pt x="1260519" y="71303"/>
                </a:lnTo>
                <a:lnTo>
                  <a:pt x="1194130" y="46257"/>
                </a:lnTo>
                <a:lnTo>
                  <a:pt x="1125385" y="26369"/>
                </a:lnTo>
                <a:lnTo>
                  <a:pt x="1054515" y="11875"/>
                </a:lnTo>
                <a:lnTo>
                  <a:pt x="981755" y="3007"/>
                </a:lnTo>
                <a:lnTo>
                  <a:pt x="907338" y="0"/>
                </a:lnTo>
                <a:lnTo>
                  <a:pt x="832923" y="3007"/>
                </a:lnTo>
                <a:lnTo>
                  <a:pt x="760165" y="11875"/>
                </a:lnTo>
                <a:lnTo>
                  <a:pt x="689296" y="26369"/>
                </a:lnTo>
                <a:lnTo>
                  <a:pt x="620551" y="46257"/>
                </a:lnTo>
                <a:lnTo>
                  <a:pt x="554163" y="71303"/>
                </a:lnTo>
                <a:lnTo>
                  <a:pt x="490366" y="101276"/>
                </a:lnTo>
                <a:lnTo>
                  <a:pt x="429393" y="135941"/>
                </a:lnTo>
                <a:lnTo>
                  <a:pt x="371478" y="175065"/>
                </a:lnTo>
                <a:lnTo>
                  <a:pt x="316854" y="218414"/>
                </a:lnTo>
                <a:lnTo>
                  <a:pt x="265755" y="265755"/>
                </a:lnTo>
                <a:lnTo>
                  <a:pt x="218414" y="316854"/>
                </a:lnTo>
                <a:lnTo>
                  <a:pt x="175065" y="371478"/>
                </a:lnTo>
                <a:lnTo>
                  <a:pt x="135941" y="429393"/>
                </a:lnTo>
                <a:lnTo>
                  <a:pt x="101276" y="490366"/>
                </a:lnTo>
                <a:lnTo>
                  <a:pt x="71303" y="554163"/>
                </a:lnTo>
                <a:lnTo>
                  <a:pt x="46257" y="620551"/>
                </a:lnTo>
                <a:lnTo>
                  <a:pt x="26369" y="689296"/>
                </a:lnTo>
                <a:lnTo>
                  <a:pt x="11875" y="760165"/>
                </a:lnTo>
                <a:lnTo>
                  <a:pt x="3007" y="832923"/>
                </a:lnTo>
                <a:lnTo>
                  <a:pt x="0" y="907338"/>
                </a:lnTo>
                <a:lnTo>
                  <a:pt x="3007" y="981753"/>
                </a:lnTo>
                <a:lnTo>
                  <a:pt x="11875" y="1054512"/>
                </a:lnTo>
                <a:lnTo>
                  <a:pt x="26369" y="1125381"/>
                </a:lnTo>
                <a:lnTo>
                  <a:pt x="46257" y="1194126"/>
                </a:lnTo>
                <a:lnTo>
                  <a:pt x="71303" y="1260513"/>
                </a:lnTo>
                <a:lnTo>
                  <a:pt x="101276" y="1324311"/>
                </a:lnTo>
                <a:lnTo>
                  <a:pt x="135941" y="1385284"/>
                </a:lnTo>
                <a:lnTo>
                  <a:pt x="175065" y="1443199"/>
                </a:lnTo>
                <a:lnTo>
                  <a:pt x="218414" y="1497823"/>
                </a:lnTo>
                <a:lnTo>
                  <a:pt x="265755" y="1548922"/>
                </a:lnTo>
                <a:lnTo>
                  <a:pt x="316854" y="1596263"/>
                </a:lnTo>
                <a:lnTo>
                  <a:pt x="371478" y="1639613"/>
                </a:lnTo>
                <a:lnTo>
                  <a:pt x="429393" y="1678737"/>
                </a:lnTo>
                <a:lnTo>
                  <a:pt x="490366" y="1713402"/>
                </a:lnTo>
                <a:lnTo>
                  <a:pt x="554163" y="1743374"/>
                </a:lnTo>
                <a:lnTo>
                  <a:pt x="620551" y="1768421"/>
                </a:lnTo>
                <a:lnTo>
                  <a:pt x="689296" y="1788308"/>
                </a:lnTo>
                <a:lnTo>
                  <a:pt x="760165" y="1802803"/>
                </a:lnTo>
                <a:lnTo>
                  <a:pt x="832923" y="1811671"/>
                </a:lnTo>
                <a:lnTo>
                  <a:pt x="907338" y="1814678"/>
                </a:lnTo>
                <a:lnTo>
                  <a:pt x="981755" y="1811671"/>
                </a:lnTo>
                <a:lnTo>
                  <a:pt x="1054515" y="1802803"/>
                </a:lnTo>
                <a:lnTo>
                  <a:pt x="1125385" y="1788308"/>
                </a:lnTo>
                <a:lnTo>
                  <a:pt x="1194130" y="1768421"/>
                </a:lnTo>
                <a:lnTo>
                  <a:pt x="1260519" y="1743374"/>
                </a:lnTo>
                <a:lnTo>
                  <a:pt x="1324316" y="1713402"/>
                </a:lnTo>
                <a:lnTo>
                  <a:pt x="1385289" y="1678737"/>
                </a:lnTo>
                <a:lnTo>
                  <a:pt x="1443204" y="1639613"/>
                </a:lnTo>
                <a:lnTo>
                  <a:pt x="1497828" y="1596263"/>
                </a:lnTo>
                <a:lnTo>
                  <a:pt x="1548926" y="1548922"/>
                </a:lnTo>
                <a:lnTo>
                  <a:pt x="1596267" y="1497823"/>
                </a:lnTo>
                <a:lnTo>
                  <a:pt x="1639615" y="1443199"/>
                </a:lnTo>
                <a:lnTo>
                  <a:pt x="1678739" y="1385284"/>
                </a:lnTo>
                <a:lnTo>
                  <a:pt x="1713403" y="1324311"/>
                </a:lnTo>
                <a:lnTo>
                  <a:pt x="1743375" y="1260513"/>
                </a:lnTo>
                <a:lnTo>
                  <a:pt x="1768421" y="1194126"/>
                </a:lnTo>
                <a:lnTo>
                  <a:pt x="1788308" y="1125381"/>
                </a:lnTo>
                <a:lnTo>
                  <a:pt x="1802802" y="1054512"/>
                </a:lnTo>
                <a:lnTo>
                  <a:pt x="1811669" y="981753"/>
                </a:lnTo>
                <a:lnTo>
                  <a:pt x="1814677" y="907338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82583" y="596150"/>
            <a:ext cx="2016315" cy="2016307"/>
          </a:xfrm>
          <a:custGeom>
            <a:avLst/>
            <a:gdLst/>
            <a:ahLst/>
            <a:cxnLst/>
            <a:rect l="l" t="t" r="r" b="b"/>
            <a:pathLst>
              <a:path w="2016315" h="2016307">
                <a:moveTo>
                  <a:pt x="2016315" y="1008151"/>
                </a:moveTo>
                <a:lnTo>
                  <a:pt x="2012973" y="925468"/>
                </a:lnTo>
                <a:lnTo>
                  <a:pt x="2003120" y="844625"/>
                </a:lnTo>
                <a:lnTo>
                  <a:pt x="1987015" y="765882"/>
                </a:lnTo>
                <a:lnTo>
                  <a:pt x="1964918" y="689499"/>
                </a:lnTo>
                <a:lnTo>
                  <a:pt x="1937088" y="615735"/>
                </a:lnTo>
                <a:lnTo>
                  <a:pt x="1903786" y="544850"/>
                </a:lnTo>
                <a:lnTo>
                  <a:pt x="1865269" y="477102"/>
                </a:lnTo>
                <a:lnTo>
                  <a:pt x="1821798" y="412752"/>
                </a:lnTo>
                <a:lnTo>
                  <a:pt x="1773632" y="352059"/>
                </a:lnTo>
                <a:lnTo>
                  <a:pt x="1721031" y="295282"/>
                </a:lnTo>
                <a:lnTo>
                  <a:pt x="1664253" y="242682"/>
                </a:lnTo>
                <a:lnTo>
                  <a:pt x="1603559" y="194516"/>
                </a:lnTo>
                <a:lnTo>
                  <a:pt x="1539209" y="151045"/>
                </a:lnTo>
                <a:lnTo>
                  <a:pt x="1471460" y="112529"/>
                </a:lnTo>
                <a:lnTo>
                  <a:pt x="1400574" y="79226"/>
                </a:lnTo>
                <a:lnTo>
                  <a:pt x="1326809" y="51396"/>
                </a:lnTo>
                <a:lnTo>
                  <a:pt x="1250424" y="29299"/>
                </a:lnTo>
                <a:lnTo>
                  <a:pt x="1171680" y="13195"/>
                </a:lnTo>
                <a:lnTo>
                  <a:pt x="1090836" y="3342"/>
                </a:lnTo>
                <a:lnTo>
                  <a:pt x="1008151" y="0"/>
                </a:lnTo>
                <a:lnTo>
                  <a:pt x="925468" y="3342"/>
                </a:lnTo>
                <a:lnTo>
                  <a:pt x="844625" y="13195"/>
                </a:lnTo>
                <a:lnTo>
                  <a:pt x="765882" y="29299"/>
                </a:lnTo>
                <a:lnTo>
                  <a:pt x="689499" y="51396"/>
                </a:lnTo>
                <a:lnTo>
                  <a:pt x="615735" y="79226"/>
                </a:lnTo>
                <a:lnTo>
                  <a:pt x="544850" y="112529"/>
                </a:lnTo>
                <a:lnTo>
                  <a:pt x="477102" y="151045"/>
                </a:lnTo>
                <a:lnTo>
                  <a:pt x="412752" y="194516"/>
                </a:lnTo>
                <a:lnTo>
                  <a:pt x="352059" y="242682"/>
                </a:lnTo>
                <a:lnTo>
                  <a:pt x="295282" y="295282"/>
                </a:lnTo>
                <a:lnTo>
                  <a:pt x="242682" y="352059"/>
                </a:lnTo>
                <a:lnTo>
                  <a:pt x="194516" y="412752"/>
                </a:lnTo>
                <a:lnTo>
                  <a:pt x="151045" y="477102"/>
                </a:lnTo>
                <a:lnTo>
                  <a:pt x="112529" y="544850"/>
                </a:lnTo>
                <a:lnTo>
                  <a:pt x="79226" y="615735"/>
                </a:lnTo>
                <a:lnTo>
                  <a:pt x="51396" y="689499"/>
                </a:lnTo>
                <a:lnTo>
                  <a:pt x="29299" y="765882"/>
                </a:lnTo>
                <a:lnTo>
                  <a:pt x="13195" y="844625"/>
                </a:lnTo>
                <a:lnTo>
                  <a:pt x="3342" y="925468"/>
                </a:lnTo>
                <a:lnTo>
                  <a:pt x="0" y="1008151"/>
                </a:lnTo>
                <a:lnTo>
                  <a:pt x="3342" y="1090834"/>
                </a:lnTo>
                <a:lnTo>
                  <a:pt x="13195" y="1171677"/>
                </a:lnTo>
                <a:lnTo>
                  <a:pt x="29299" y="1250420"/>
                </a:lnTo>
                <a:lnTo>
                  <a:pt x="51396" y="1326803"/>
                </a:lnTo>
                <a:lnTo>
                  <a:pt x="79226" y="1400567"/>
                </a:lnTo>
                <a:lnTo>
                  <a:pt x="112529" y="1471453"/>
                </a:lnTo>
                <a:lnTo>
                  <a:pt x="151045" y="1539201"/>
                </a:lnTo>
                <a:lnTo>
                  <a:pt x="194516" y="1603551"/>
                </a:lnTo>
                <a:lnTo>
                  <a:pt x="242682" y="1664245"/>
                </a:lnTo>
                <a:lnTo>
                  <a:pt x="295282" y="1721022"/>
                </a:lnTo>
                <a:lnTo>
                  <a:pt x="352059" y="1773623"/>
                </a:lnTo>
                <a:lnTo>
                  <a:pt x="412752" y="1821789"/>
                </a:lnTo>
                <a:lnTo>
                  <a:pt x="477102" y="1865260"/>
                </a:lnTo>
                <a:lnTo>
                  <a:pt x="544850" y="1903777"/>
                </a:lnTo>
                <a:lnTo>
                  <a:pt x="615735" y="1937080"/>
                </a:lnTo>
                <a:lnTo>
                  <a:pt x="689499" y="1964910"/>
                </a:lnTo>
                <a:lnTo>
                  <a:pt x="765882" y="1987007"/>
                </a:lnTo>
                <a:lnTo>
                  <a:pt x="844625" y="2003112"/>
                </a:lnTo>
                <a:lnTo>
                  <a:pt x="925468" y="2012965"/>
                </a:lnTo>
                <a:lnTo>
                  <a:pt x="1008151" y="2016307"/>
                </a:lnTo>
                <a:lnTo>
                  <a:pt x="1090836" y="2012965"/>
                </a:lnTo>
                <a:lnTo>
                  <a:pt x="1171680" y="2003112"/>
                </a:lnTo>
                <a:lnTo>
                  <a:pt x="1250424" y="1987007"/>
                </a:lnTo>
                <a:lnTo>
                  <a:pt x="1326809" y="1964910"/>
                </a:lnTo>
                <a:lnTo>
                  <a:pt x="1400574" y="1937080"/>
                </a:lnTo>
                <a:lnTo>
                  <a:pt x="1471460" y="1903777"/>
                </a:lnTo>
                <a:lnTo>
                  <a:pt x="1539209" y="1865260"/>
                </a:lnTo>
                <a:lnTo>
                  <a:pt x="1603559" y="1821789"/>
                </a:lnTo>
                <a:lnTo>
                  <a:pt x="1664253" y="1773623"/>
                </a:lnTo>
                <a:lnTo>
                  <a:pt x="1721031" y="1721022"/>
                </a:lnTo>
                <a:lnTo>
                  <a:pt x="1773632" y="1664245"/>
                </a:lnTo>
                <a:lnTo>
                  <a:pt x="1821798" y="1603551"/>
                </a:lnTo>
                <a:lnTo>
                  <a:pt x="1865269" y="1539201"/>
                </a:lnTo>
                <a:lnTo>
                  <a:pt x="1903786" y="1471453"/>
                </a:lnTo>
                <a:lnTo>
                  <a:pt x="1937088" y="1400567"/>
                </a:lnTo>
                <a:lnTo>
                  <a:pt x="1964918" y="1326803"/>
                </a:lnTo>
                <a:lnTo>
                  <a:pt x="1987015" y="1250420"/>
                </a:lnTo>
                <a:lnTo>
                  <a:pt x="2003120" y="1171677"/>
                </a:lnTo>
                <a:lnTo>
                  <a:pt x="2012973" y="1090834"/>
                </a:lnTo>
                <a:lnTo>
                  <a:pt x="2016315" y="1008151"/>
                </a:lnTo>
              </a:path>
            </a:pathLst>
          </a:custGeom>
          <a:ln w="80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46967" y="2866919"/>
            <a:ext cx="3622675" cy="159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25" dirty="0">
                <a:latin typeface="Arial"/>
                <a:cs typeface="Arial"/>
              </a:rPr>
              <a:t>f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m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85" dirty="0">
                <a:latin typeface="Lucida Sans Unicode"/>
                <a:cs typeface="Lucida Sans Unicode"/>
              </a:rPr>
              <a:t>|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160" dirty="0">
                <a:latin typeface="Arial"/>
                <a:cs typeface="Arial"/>
              </a:rPr>
              <a:t> </a:t>
            </a:r>
            <a:r>
              <a:rPr sz="900" spc="-630" baseline="27777" dirty="0">
                <a:latin typeface="Kozuka Gothic Pro EL"/>
                <a:cs typeface="Kozuka Gothic Pro EL"/>
              </a:rPr>
              <a:t>′</a:t>
            </a:r>
            <a:r>
              <a:rPr sz="900" spc="-22" baseline="27777" dirty="0">
                <a:latin typeface="Kozuka Gothic Pro EL"/>
                <a:cs typeface="Kozuka Gothic Pro E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160" dirty="0">
                <a:latin typeface="Arial"/>
                <a:cs typeface="Arial"/>
              </a:rPr>
              <a:t> </a:t>
            </a:r>
            <a:r>
              <a:rPr sz="900" spc="-630" baseline="27777" dirty="0">
                <a:latin typeface="Kozuka Gothic Pro EL"/>
                <a:cs typeface="Kozuka Gothic Pro EL"/>
              </a:rPr>
              <a:t>′</a:t>
            </a:r>
            <a:r>
              <a:rPr sz="900" spc="-37" baseline="27777" dirty="0">
                <a:latin typeface="Kozuka Gothic Pro EL"/>
                <a:cs typeface="Kozuka Gothic Pro EL"/>
              </a:rPr>
              <a:t> </a:t>
            </a:r>
            <a:r>
              <a:rPr sz="850" spc="-80" dirty="0">
                <a:latin typeface="Lucida Sans Unicode"/>
                <a:cs typeface="Lucida Sans Unicode"/>
              </a:rPr>
              <a:t>|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-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2</a:t>
            </a:r>
            <a:r>
              <a:rPr sz="850" spc="0" dirty="0">
                <a:latin typeface="Arial"/>
                <a:cs typeface="Arial"/>
              </a:rPr>
              <a:t>;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bu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85" dirty="0">
                <a:latin typeface="Lucida Sans Unicode"/>
                <a:cs typeface="Lucida Sans Unicode"/>
              </a:rPr>
              <a:t>|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900" spc="52" baseline="-13888" dirty="0">
                <a:latin typeface="Arial"/>
                <a:cs typeface="Arial"/>
              </a:rPr>
              <a:t>3</a:t>
            </a:r>
            <a:r>
              <a:rPr sz="850" spc="-85" dirty="0">
                <a:latin typeface="Lucida Sans Unicode"/>
                <a:cs typeface="Lucida Sans Unicode"/>
              </a:rPr>
              <a:t>|</a:t>
            </a:r>
            <a:r>
              <a:rPr sz="850" spc="-20" dirty="0">
                <a:latin typeface="Lucida Sans Unicode"/>
                <a:cs typeface="Lucida Sans Unicode"/>
              </a:rPr>
              <a:t>/</a:t>
            </a:r>
            <a:r>
              <a:rPr sz="850" spc="-85" dirty="0">
                <a:latin typeface="Lucida Sans Unicode"/>
                <a:cs typeface="Lucida Sans Unicode"/>
              </a:rPr>
              <a:t>|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160" dirty="0">
                <a:latin typeface="Arial"/>
                <a:cs typeface="Arial"/>
              </a:rPr>
              <a:t> </a:t>
            </a:r>
            <a:r>
              <a:rPr sz="900" spc="-630" baseline="27777" dirty="0">
                <a:latin typeface="Kozuka Gothic Pro EL"/>
                <a:cs typeface="Kozuka Gothic Pro EL"/>
              </a:rPr>
              <a:t>′</a:t>
            </a:r>
            <a:r>
              <a:rPr sz="900" spc="-15" baseline="27777" dirty="0">
                <a:latin typeface="Kozuka Gothic Pro EL"/>
                <a:cs typeface="Kozuka Gothic Pro EL"/>
              </a:rPr>
              <a:t> 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160" dirty="0">
                <a:latin typeface="Arial"/>
                <a:cs typeface="Arial"/>
              </a:rPr>
              <a:t> </a:t>
            </a:r>
            <a:r>
              <a:rPr sz="900" spc="-630" baseline="27777" dirty="0">
                <a:latin typeface="Kozuka Gothic Pro EL"/>
                <a:cs typeface="Kozuka Gothic Pro EL"/>
              </a:rPr>
              <a:t>′</a:t>
            </a:r>
            <a:r>
              <a:rPr sz="900" spc="-37" baseline="27777" dirty="0">
                <a:latin typeface="Kozuka Gothic Pro EL"/>
                <a:cs typeface="Kozuka Gothic Pro EL"/>
              </a:rPr>
              <a:t> </a:t>
            </a:r>
            <a:r>
              <a:rPr sz="850" spc="-80" dirty="0">
                <a:latin typeface="Lucida Sans Unicode"/>
                <a:cs typeface="Lucida Sans Unicode"/>
              </a:rPr>
              <a:t>|</a:t>
            </a:r>
            <a:r>
              <a:rPr sz="850" spc="-35" dirty="0">
                <a:latin typeface="Lucida Sans Unicode"/>
                <a:cs typeface="Lucida Sans Unicode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150" dirty="0">
                <a:latin typeface="Arial"/>
                <a:cs typeface="Arial"/>
              </a:rPr>
              <a:t> </a:t>
            </a:r>
            <a:r>
              <a:rPr sz="900" spc="104" baseline="-13888" dirty="0">
                <a:latin typeface="Arial"/>
                <a:cs typeface="Arial"/>
              </a:rPr>
              <a:t>t</a:t>
            </a:r>
            <a:r>
              <a:rPr sz="900" spc="37" baseline="-13888" dirty="0">
                <a:latin typeface="Arial"/>
                <a:cs typeface="Arial"/>
              </a:rPr>
              <a:t>r</a:t>
            </a:r>
            <a:r>
              <a:rPr sz="900" spc="7" baseline="-13888" dirty="0">
                <a:latin typeface="Arial"/>
                <a:cs typeface="Arial"/>
              </a:rPr>
              <a:t>ue</a:t>
            </a:r>
            <a:r>
              <a:rPr sz="850" spc="-20" dirty="0">
                <a:latin typeface="Lucida Sans Unicode"/>
                <a:cs typeface="Lucida Sans Unicode"/>
              </a:rPr>
              <a:t>/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150" dirty="0">
                <a:latin typeface="Arial"/>
                <a:cs typeface="Arial"/>
              </a:rPr>
              <a:t> </a:t>
            </a:r>
            <a:r>
              <a:rPr sz="900" spc="-22" baseline="-13888" dirty="0">
                <a:latin typeface="Arial"/>
                <a:cs typeface="Arial"/>
              </a:rPr>
              <a:t>p</a:t>
            </a:r>
            <a:r>
              <a:rPr sz="900" spc="37" baseline="-13888" dirty="0">
                <a:latin typeface="Arial"/>
                <a:cs typeface="Arial"/>
              </a:rPr>
              <a:t>r</a:t>
            </a:r>
            <a:r>
              <a:rPr sz="900" spc="-7" baseline="-13888" dirty="0">
                <a:latin typeface="Arial"/>
                <a:cs typeface="Arial"/>
              </a:rPr>
              <a:t>o</a:t>
            </a:r>
            <a:r>
              <a:rPr sz="900" spc="67" baseline="-13888" dirty="0">
                <a:latin typeface="Arial"/>
                <a:cs typeface="Arial"/>
              </a:rPr>
              <a:t>j</a:t>
            </a:r>
            <a:r>
              <a:rPr sz="900" spc="-60" baseline="-13888" dirty="0">
                <a:latin typeface="Arial"/>
                <a:cs typeface="Arial"/>
              </a:rPr>
              <a:t>e</a:t>
            </a:r>
            <a:r>
              <a:rPr sz="900" spc="-7" baseline="-13888" dirty="0">
                <a:latin typeface="Arial"/>
                <a:cs typeface="Arial"/>
              </a:rPr>
              <a:t>c</a:t>
            </a:r>
            <a:r>
              <a:rPr sz="900" spc="104" baseline="-13888" dirty="0">
                <a:latin typeface="Arial"/>
                <a:cs typeface="Arial"/>
              </a:rPr>
              <a:t>t</a:t>
            </a:r>
            <a:r>
              <a:rPr sz="900" spc="-60" baseline="-13888" dirty="0">
                <a:latin typeface="Arial"/>
                <a:cs typeface="Arial"/>
              </a:rPr>
              <a:t>e</a:t>
            </a:r>
            <a:r>
              <a:rPr sz="900" spc="15" baseline="-13888" dirty="0">
                <a:latin typeface="Arial"/>
                <a:cs typeface="Arial"/>
              </a:rPr>
              <a:t>d </a:t>
            </a:r>
            <a:r>
              <a:rPr sz="900" spc="-37" baseline="-13888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≈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1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06</a:t>
            </a:r>
            <a:r>
              <a:rPr sz="850" spc="-20" dirty="0">
                <a:latin typeface="Lucida Sans Unicode"/>
                <a:cs typeface="Lucida Sans Unicode"/>
              </a:rPr>
              <a:t>/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0" dirty="0">
                <a:latin typeface="Arial"/>
                <a:cs typeface="Arial"/>
              </a:rPr>
              <a:t>9</a:t>
            </a:r>
            <a:r>
              <a:rPr sz="850" spc="25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≈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-45" dirty="0">
                <a:latin typeface="Arial"/>
                <a:cs typeface="Arial"/>
              </a:rPr>
              <a:t>1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1</a:t>
            </a:r>
            <a:r>
              <a:rPr sz="850" spc="-40" dirty="0">
                <a:latin typeface="Arial"/>
                <a:cs typeface="Arial"/>
              </a:rPr>
              <a:t>8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1077" y="2929154"/>
            <a:ext cx="1292860" cy="109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sz="600" spc="0" dirty="0">
                <a:latin typeface="Arial"/>
                <a:cs typeface="Arial"/>
              </a:rPr>
              <a:t>2  </a:t>
            </a:r>
            <a:r>
              <a:rPr sz="600" spc="-55" dirty="0">
                <a:latin typeface="Arial"/>
                <a:cs typeface="Arial"/>
              </a:rPr>
              <a:t> </a:t>
            </a:r>
            <a:r>
              <a:rPr sz="600" spc="0" dirty="0">
                <a:latin typeface="Arial"/>
                <a:cs typeface="Arial"/>
              </a:rPr>
              <a:t>3	1  </a:t>
            </a:r>
            <a:r>
              <a:rPr sz="600" spc="-45" dirty="0">
                <a:latin typeface="Arial"/>
                <a:cs typeface="Arial"/>
              </a:rPr>
              <a:t> </a:t>
            </a:r>
            <a:r>
              <a:rPr sz="600" spc="0" dirty="0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6963" y="2996419"/>
            <a:ext cx="3607435" cy="294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6400"/>
              </a:lnSpc>
            </a:pP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25" dirty="0">
                <a:latin typeface="Arial"/>
                <a:cs typeface="Arial"/>
              </a:rPr>
              <a:t>f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90" dirty="0">
                <a:latin typeface="Arial"/>
                <a:cs typeface="Arial"/>
              </a:rPr>
              <a:t>a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g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40" dirty="0">
                <a:latin typeface="Arial"/>
                <a:cs typeface="Arial"/>
              </a:rPr>
              <a:t>rt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45" dirty="0">
                <a:latin typeface="Arial"/>
                <a:cs typeface="Arial"/>
              </a:rPr>
              <a:t>18</a:t>
            </a:r>
            <a:r>
              <a:rPr sz="850" spc="-35" dirty="0">
                <a:latin typeface="Arial"/>
                <a:cs typeface="Arial"/>
              </a:rPr>
              <a:t>%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wh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55" dirty="0">
                <a:latin typeface="Arial"/>
                <a:cs typeface="Arial"/>
              </a:rPr>
              <a:t>p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35" dirty="0">
                <a:latin typeface="Arial"/>
                <a:cs typeface="Arial"/>
              </a:rPr>
              <a:t>j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0" dirty="0">
                <a:latin typeface="Arial"/>
                <a:cs typeface="Arial"/>
              </a:rPr>
              <a:t>g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90" dirty="0">
                <a:latin typeface="Arial"/>
                <a:cs typeface="Arial"/>
              </a:rPr>
              <a:t>a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g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90" dirty="0">
                <a:latin typeface="Arial"/>
                <a:cs typeface="Arial"/>
              </a:rPr>
              <a:t>a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0" dirty="0">
                <a:latin typeface="Arial"/>
                <a:cs typeface="Arial"/>
              </a:rPr>
              <a:t>. </a:t>
            </a:r>
            <a:r>
              <a:rPr sz="850" spc="-8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R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g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95" dirty="0">
                <a:latin typeface="Arial"/>
                <a:cs typeface="Arial"/>
              </a:rPr>
              <a:t> </a:t>
            </a:r>
            <a:r>
              <a:rPr sz="850" spc="70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-45" dirty="0">
                <a:latin typeface="Arial"/>
                <a:cs typeface="Arial"/>
              </a:rPr>
              <a:t> c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-20" dirty="0">
                <a:latin typeface="Arial"/>
                <a:cs typeface="Arial"/>
              </a:rPr>
              <a:t>rr</a:t>
            </a:r>
            <a:r>
              <a:rPr sz="850" spc="-35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0" dirty="0">
                <a:latin typeface="Arial"/>
                <a:cs typeface="Arial"/>
              </a:rPr>
              <a:t>p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0" dirty="0">
                <a:latin typeface="Arial"/>
                <a:cs typeface="Arial"/>
              </a:rPr>
              <a:t>g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55" dirty="0">
                <a:latin typeface="Arial"/>
                <a:cs typeface="Arial"/>
              </a:rPr>
              <a:t>p</a:t>
            </a:r>
            <a:r>
              <a:rPr sz="850" spc="-10" dirty="0">
                <a:latin typeface="Arial"/>
                <a:cs typeface="Arial"/>
              </a:rPr>
              <a:t>r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35" dirty="0">
                <a:latin typeface="Arial"/>
                <a:cs typeface="Arial"/>
              </a:rPr>
              <a:t>j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8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25" dirty="0">
                <a:latin typeface="Arial"/>
                <a:cs typeface="Arial"/>
              </a:rPr>
              <a:t>f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3</a:t>
            </a:r>
            <a:r>
              <a:rPr sz="850" spc="10" dirty="0">
                <a:latin typeface="Arial"/>
                <a:cs typeface="Arial"/>
              </a:rPr>
              <a:t>D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25" dirty="0">
                <a:latin typeface="Arial"/>
                <a:cs typeface="Arial"/>
              </a:rPr>
              <a:t>ph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0" dirty="0">
                <a:latin typeface="Arial"/>
                <a:cs typeface="Arial"/>
              </a:rPr>
              <a:t>re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0" dirty="0">
                <a:latin typeface="Arial"/>
                <a:cs typeface="Arial"/>
              </a:rPr>
              <a:t>o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2</a:t>
            </a:r>
            <a:r>
              <a:rPr sz="850" spc="5" dirty="0">
                <a:latin typeface="Arial"/>
                <a:cs typeface="Arial"/>
              </a:rPr>
              <a:t>D.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704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00A8C4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00A8C4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00A8C4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00A8C4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CCEDF3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CCEDF3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CCEDF3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1" y="10428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8" y="10741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0445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0503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0512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0528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0443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0489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0509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0532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0555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0578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0544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0567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0590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0613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05854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0538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1" y="14253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7" y="14566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4271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4328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4338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63" y="14353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4268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4314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4334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4357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4380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4404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4369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4392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4415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4439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4410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436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050" y="163412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7869" y="1665477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33" y="1635891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64163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6425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6441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70" y="16356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6402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6422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6445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6468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6491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6457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6480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6503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6527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6498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6452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78" y="201664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204800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20184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20241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20251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20266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20181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20228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20247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20270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20294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20317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20282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20305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20329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20352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20323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2027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83" y="23991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8" y="24305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1" y="24009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1" y="24066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4076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62" y="24092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9" y="24006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2" y="24053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4073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4096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4119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4142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4108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4131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4154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4177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4148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4102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581" y="2609481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3867" y="264084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632" y="261125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0360" y="261699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1488" y="261795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061" y="261952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169" y="261099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2001" y="261564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3457" y="261762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922" y="261993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393" y="262224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863" y="262455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7579" y="262112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044" y="262343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516" y="262574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4981" y="262805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2297" y="262520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7817" y="262057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24334" y="965626"/>
            <a:ext cx="3523615" cy="17583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3555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4500"/>
              </a:lnSpc>
              <a:spcBef>
                <a:spcPts val="10"/>
              </a:spcBef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81915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65" dirty="0">
                <a:latin typeface="Arial"/>
                <a:cs typeface="Arial"/>
              </a:rPr>
              <a:t>”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3948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7" y="14262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966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4023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4033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4048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963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4010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4029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4053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4076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4099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4064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4087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4111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4134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4105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4059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249" y="17371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9456" y="17602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973" y="17372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8128" y="17397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8145" y="17389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615" y="17415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3374" y="17441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27" y="17468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9077" y="17408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71" y="17443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985" y="17468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9599" y="17492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9357" y="17489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621" y="17450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3314" y="17426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4249" y="20419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9456" y="20650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7973" y="20420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8128" y="20445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8145" y="20437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0615" y="20463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3374" y="20489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6127" y="20516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9077" y="20456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4371" y="20491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6985" y="20516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9599" y="20540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9357" y="20537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5621" y="20498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3314" y="20474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24334" y="1340993"/>
            <a:ext cx="3550285" cy="798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19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 marR="518159">
              <a:lnSpc>
                <a:spcPct val="100000"/>
              </a:lnSpc>
              <a:spcBef>
                <a:spcPts val="150"/>
              </a:spcBef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npu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35" dirty="0">
                <a:latin typeface="Arial"/>
                <a:cs typeface="Arial"/>
              </a:rPr>
              <a:t>It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120" dirty="0">
                <a:latin typeface="Arial"/>
                <a:cs typeface="Arial"/>
              </a:rPr>
              <a:t>ee</a:t>
            </a:r>
            <a:r>
              <a:rPr sz="1000" spc="-45" dirty="0">
                <a:latin typeface="Arial"/>
                <a:cs typeface="Arial"/>
              </a:rPr>
              <a:t>db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k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4908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5222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14926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4983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4993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5009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4923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4970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4990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5013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5036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5059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5024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5048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5071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5094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5065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5019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249" y="168384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9456" y="170688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973" y="168395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8128" y="168639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8145" y="168562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615" y="16881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3374" y="169085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27" y="169350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9077" y="168748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71" y="169097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985" y="169346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9599" y="169594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9357" y="169557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621" y="16917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3314" y="16892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6578" y="18779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3868" y="19093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633" y="1879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0362" y="1885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1488" y="1886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5059" y="1888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170" y="1879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2001" y="1884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3457" y="1886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922" y="1888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8393" y="1890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0863" y="1893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579" y="1889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044" y="1891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2516" y="1894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4981" y="1896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297" y="1893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817" y="1889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24334" y="1418208"/>
            <a:ext cx="3610610" cy="574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endParaRPr sz="1100">
              <a:latin typeface="Arial"/>
              <a:cs typeface="Arial"/>
            </a:endParaRPr>
          </a:p>
          <a:p>
            <a:pPr marL="5715" algn="ctr">
              <a:lnSpc>
                <a:spcPct val="100000"/>
              </a:lnSpc>
              <a:spcBef>
                <a:spcPts val="185"/>
              </a:spcBef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075814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4348" y="1553845"/>
            <a:ext cx="43688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80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91715" y="1658645"/>
            <a:ext cx="240792" cy="0"/>
          </a:xfrm>
          <a:custGeom>
            <a:avLst/>
            <a:gdLst/>
            <a:ahLst/>
            <a:cxnLst/>
            <a:rect l="l" t="t" r="r" b="b"/>
            <a:pathLst>
              <a:path w="240792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9167" y="1459359"/>
            <a:ext cx="265430" cy="386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c</a:t>
            </a:r>
            <a:r>
              <a:rPr sz="1200" spc="-165" baseline="-10416" dirty="0">
                <a:latin typeface="Arial"/>
                <a:cs typeface="Arial"/>
              </a:rPr>
              <a:t> </a:t>
            </a:r>
            <a:r>
              <a:rPr sz="1100" spc="-114" dirty="0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6539" y="1553842"/>
            <a:ext cx="58420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450">
              <a:lnSpc>
                <a:spcPct val="100000"/>
              </a:lnSpc>
            </a:pPr>
            <a:r>
              <a:rPr sz="1650" spc="1897" baseline="53030" dirty="0">
                <a:latin typeface="Arial"/>
                <a:cs typeface="Arial"/>
              </a:rPr>
              <a:t> </a:t>
            </a:r>
            <a:r>
              <a:rPr sz="1650" spc="112" baseline="53030" dirty="0">
                <a:latin typeface="Arial"/>
                <a:cs typeface="Arial"/>
              </a:rPr>
              <a:t> </a:t>
            </a: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200" spc="82" baseline="6944" dirty="0">
                <a:latin typeface="Arial"/>
                <a:cs typeface="Arial"/>
              </a:rPr>
              <a:t>d</a:t>
            </a:r>
            <a:r>
              <a:rPr sz="1200" spc="-367" baseline="6944" dirty="0">
                <a:latin typeface="Kozuka Gothic Pro EL"/>
                <a:cs typeface="Kozuka Gothic Pro EL"/>
              </a:rPr>
              <a:t>∈</a:t>
            </a:r>
            <a:r>
              <a:rPr sz="1200" spc="37" baseline="6944" dirty="0">
                <a:latin typeface="Arial"/>
                <a:cs typeface="Arial"/>
              </a:rPr>
              <a:t>D</a:t>
            </a:r>
            <a:r>
              <a:rPr sz="600" spc="-20" dirty="0"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0868" y="2149724"/>
            <a:ext cx="3723004" cy="359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">
              <a:lnSpc>
                <a:spcPct val="100000"/>
              </a:lnSpc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c </a:t>
            </a:r>
            <a:r>
              <a:rPr sz="1200" spc="44" baseline="-10416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34988" y="1448302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5083" y="1955863"/>
            <a:ext cx="1095575" cy="1247061"/>
          </a:xfrm>
          <a:custGeom>
            <a:avLst/>
            <a:gdLst/>
            <a:ahLst/>
            <a:cxnLst/>
            <a:rect l="l" t="t" r="r" b="b"/>
            <a:pathLst>
              <a:path w="1095575" h="1247061">
                <a:moveTo>
                  <a:pt x="1095575" y="0"/>
                </a:moveTo>
                <a:lnTo>
                  <a:pt x="0" y="12470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5229" y="726071"/>
            <a:ext cx="215430" cy="1229791"/>
          </a:xfrm>
          <a:custGeom>
            <a:avLst/>
            <a:gdLst/>
            <a:ahLst/>
            <a:cxnLst/>
            <a:rect l="l" t="t" r="r" b="b"/>
            <a:pathLst>
              <a:path w="215430" h="1229791">
                <a:moveTo>
                  <a:pt x="215430" y="122979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0659" y="1955863"/>
            <a:ext cx="1607070" cy="45504"/>
          </a:xfrm>
          <a:custGeom>
            <a:avLst/>
            <a:gdLst/>
            <a:ahLst/>
            <a:cxnLst/>
            <a:rect l="l" t="t" r="r" b="b"/>
            <a:pathLst>
              <a:path w="1607070" h="45504">
                <a:moveTo>
                  <a:pt x="0" y="0"/>
                </a:moveTo>
                <a:lnTo>
                  <a:pt x="1607070" y="455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5083" y="1955863"/>
            <a:ext cx="1095575" cy="1247061"/>
          </a:xfrm>
          <a:custGeom>
            <a:avLst/>
            <a:gdLst/>
            <a:ahLst/>
            <a:cxnLst/>
            <a:rect l="l" t="t" r="r" b="b"/>
            <a:pathLst>
              <a:path w="1095575" h="1247061">
                <a:moveTo>
                  <a:pt x="1095575" y="0"/>
                </a:moveTo>
                <a:lnTo>
                  <a:pt x="0" y="12470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5229" y="726071"/>
            <a:ext cx="215430" cy="1229791"/>
          </a:xfrm>
          <a:custGeom>
            <a:avLst/>
            <a:gdLst/>
            <a:ahLst/>
            <a:cxnLst/>
            <a:rect l="l" t="t" r="r" b="b"/>
            <a:pathLst>
              <a:path w="215430" h="1229791">
                <a:moveTo>
                  <a:pt x="215430" y="122979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0659" y="1955863"/>
            <a:ext cx="1607070" cy="45504"/>
          </a:xfrm>
          <a:custGeom>
            <a:avLst/>
            <a:gdLst/>
            <a:ahLst/>
            <a:cxnLst/>
            <a:rect l="l" t="t" r="r" b="b"/>
            <a:pathLst>
              <a:path w="1607070" h="45504">
                <a:moveTo>
                  <a:pt x="0" y="0"/>
                </a:moveTo>
                <a:lnTo>
                  <a:pt x="1607070" y="455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7422" y="1458760"/>
            <a:ext cx="1479776" cy="1297759"/>
          </a:xfrm>
          <a:custGeom>
            <a:avLst/>
            <a:gdLst/>
            <a:ahLst/>
            <a:cxnLst/>
            <a:rect l="l" t="t" r="r" b="b"/>
            <a:pathLst>
              <a:path w="1479776" h="1297759">
                <a:moveTo>
                  <a:pt x="0" y="0"/>
                </a:moveTo>
                <a:lnTo>
                  <a:pt x="1479776" y="129775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47422" y="1191488"/>
            <a:ext cx="1525280" cy="267271"/>
          </a:xfrm>
          <a:custGeom>
            <a:avLst/>
            <a:gdLst/>
            <a:ahLst/>
            <a:cxnLst/>
            <a:rect l="l" t="t" r="r" b="b"/>
            <a:pathLst>
              <a:path w="1525280" h="267271">
                <a:moveTo>
                  <a:pt x="0" y="267271"/>
                </a:moveTo>
                <a:lnTo>
                  <a:pt x="152528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27198" y="1191488"/>
            <a:ext cx="45504" cy="1565031"/>
          </a:xfrm>
          <a:custGeom>
            <a:avLst/>
            <a:gdLst/>
            <a:ahLst/>
            <a:cxnLst/>
            <a:rect l="l" t="t" r="r" b="b"/>
            <a:pathLst>
              <a:path w="45504" h="1565031">
                <a:moveTo>
                  <a:pt x="0" y="1565031"/>
                </a:moveTo>
                <a:lnTo>
                  <a:pt x="4550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5083" y="1955863"/>
            <a:ext cx="1095575" cy="1247061"/>
          </a:xfrm>
          <a:custGeom>
            <a:avLst/>
            <a:gdLst/>
            <a:ahLst/>
            <a:cxnLst/>
            <a:rect l="l" t="t" r="r" b="b"/>
            <a:pathLst>
              <a:path w="1095575" h="1247061">
                <a:moveTo>
                  <a:pt x="1095575" y="0"/>
                </a:moveTo>
                <a:lnTo>
                  <a:pt x="0" y="12470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5229" y="726071"/>
            <a:ext cx="215430" cy="1229791"/>
          </a:xfrm>
          <a:custGeom>
            <a:avLst/>
            <a:gdLst/>
            <a:ahLst/>
            <a:cxnLst/>
            <a:rect l="l" t="t" r="r" b="b"/>
            <a:pathLst>
              <a:path w="215430" h="1229791">
                <a:moveTo>
                  <a:pt x="215430" y="122979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0659" y="1955863"/>
            <a:ext cx="1607070" cy="45504"/>
          </a:xfrm>
          <a:custGeom>
            <a:avLst/>
            <a:gdLst/>
            <a:ahLst/>
            <a:cxnLst/>
            <a:rect l="l" t="t" r="r" b="b"/>
            <a:pathLst>
              <a:path w="1607070" h="45504">
                <a:moveTo>
                  <a:pt x="0" y="0"/>
                </a:moveTo>
                <a:lnTo>
                  <a:pt x="1607070" y="455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7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8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6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6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CCEDF3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E5F6F9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E5F6F9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CCEDF3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CCEDF3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97" baseline="-11111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500" spc="-165" baseline="-111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6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-22" baseline="-1111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,</a:t>
            </a:r>
            <a:r>
              <a:rPr sz="1400" spc="-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500" spc="-97" baseline="-11111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500" spc="-179" baseline="-111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6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500" spc="-22" baseline="-1111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,</a:t>
            </a:r>
            <a:r>
              <a:rPr sz="1400" spc="-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spc="-97" baseline="-11111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500" spc="-179" baseline="-111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6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spc="-97" baseline="-1111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5083" y="1955863"/>
            <a:ext cx="1095575" cy="1247061"/>
          </a:xfrm>
          <a:custGeom>
            <a:avLst/>
            <a:gdLst/>
            <a:ahLst/>
            <a:cxnLst/>
            <a:rect l="l" t="t" r="r" b="b"/>
            <a:pathLst>
              <a:path w="1095575" h="1247061">
                <a:moveTo>
                  <a:pt x="1095575" y="0"/>
                </a:moveTo>
                <a:lnTo>
                  <a:pt x="0" y="12470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5229" y="726071"/>
            <a:ext cx="215430" cy="1229791"/>
          </a:xfrm>
          <a:custGeom>
            <a:avLst/>
            <a:gdLst/>
            <a:ahLst/>
            <a:cxnLst/>
            <a:rect l="l" t="t" r="r" b="b"/>
            <a:pathLst>
              <a:path w="215430" h="1229791">
                <a:moveTo>
                  <a:pt x="215430" y="122979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0659" y="1955863"/>
            <a:ext cx="1607070" cy="45504"/>
          </a:xfrm>
          <a:custGeom>
            <a:avLst/>
            <a:gdLst/>
            <a:ahLst/>
            <a:cxnLst/>
            <a:rect l="l" t="t" r="r" b="b"/>
            <a:pathLst>
              <a:path w="1607070" h="45504">
                <a:moveTo>
                  <a:pt x="0" y="0"/>
                </a:moveTo>
                <a:lnTo>
                  <a:pt x="1607070" y="455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45296" y="1191488"/>
            <a:ext cx="427405" cy="767257"/>
          </a:xfrm>
          <a:custGeom>
            <a:avLst/>
            <a:gdLst/>
            <a:ahLst/>
            <a:cxnLst/>
            <a:rect l="l" t="t" r="r" b="b"/>
            <a:pathLst>
              <a:path w="427405" h="767257">
                <a:moveTo>
                  <a:pt x="427405" y="0"/>
                </a:moveTo>
                <a:lnTo>
                  <a:pt x="0" y="76725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45296" y="1958746"/>
            <a:ext cx="383044" cy="797773"/>
          </a:xfrm>
          <a:custGeom>
            <a:avLst/>
            <a:gdLst/>
            <a:ahLst/>
            <a:cxnLst/>
            <a:rect l="l" t="t" r="r" b="b"/>
            <a:pathLst>
              <a:path w="383044" h="797773">
                <a:moveTo>
                  <a:pt x="383044" y="797773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82190" y="1608455"/>
            <a:ext cx="92075" cy="183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95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49247" y="1667891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82190" y="2069261"/>
            <a:ext cx="146685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572702" y="1191488"/>
            <a:ext cx="62204" cy="784529"/>
          </a:xfrm>
          <a:custGeom>
            <a:avLst/>
            <a:gdLst/>
            <a:ahLst/>
            <a:cxnLst/>
            <a:rect l="l" t="t" r="r" b="b"/>
            <a:pathLst>
              <a:path w="62204" h="784529">
                <a:moveTo>
                  <a:pt x="0" y="0"/>
                </a:moveTo>
                <a:lnTo>
                  <a:pt x="62204" y="7845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28341" y="1976018"/>
            <a:ext cx="106565" cy="780501"/>
          </a:xfrm>
          <a:custGeom>
            <a:avLst/>
            <a:gdLst/>
            <a:ahLst/>
            <a:cxnLst/>
            <a:rect l="l" t="t" r="r" b="b"/>
            <a:pathLst>
              <a:path w="106565" h="780501">
                <a:moveTo>
                  <a:pt x="0" y="780501"/>
                </a:moveTo>
                <a:lnTo>
                  <a:pt x="10656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643085" y="1644015"/>
            <a:ext cx="151130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b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43085" y="2104826"/>
            <a:ext cx="151130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b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72702" y="1191488"/>
            <a:ext cx="609422" cy="796048"/>
          </a:xfrm>
          <a:custGeom>
            <a:avLst/>
            <a:gdLst/>
            <a:ahLst/>
            <a:cxnLst/>
            <a:rect l="l" t="t" r="r" b="b"/>
            <a:pathLst>
              <a:path w="609422" h="796048">
                <a:moveTo>
                  <a:pt x="0" y="0"/>
                </a:moveTo>
                <a:lnTo>
                  <a:pt x="609422" y="79604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28341" y="1987537"/>
            <a:ext cx="653783" cy="768982"/>
          </a:xfrm>
          <a:custGeom>
            <a:avLst/>
            <a:gdLst/>
            <a:ahLst/>
            <a:cxnLst/>
            <a:rect l="l" t="t" r="r" b="b"/>
            <a:pathLst>
              <a:path w="653783" h="768982">
                <a:moveTo>
                  <a:pt x="0" y="768982"/>
                </a:moveTo>
                <a:lnTo>
                  <a:pt x="65378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17103" y="1301969"/>
            <a:ext cx="374015" cy="534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marL="246379">
              <a:lnSpc>
                <a:spcPct val="100000"/>
              </a:lnSpc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50857" y="2098057"/>
            <a:ext cx="140335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8223" y="1570684"/>
            <a:ext cx="38630" cy="38036"/>
          </a:xfrm>
          <a:custGeom>
            <a:avLst/>
            <a:gdLst/>
            <a:ahLst/>
            <a:cxnLst/>
            <a:rect l="l" t="t" r="r" b="b"/>
            <a:pathLst>
              <a:path w="38630" h="38036">
                <a:moveTo>
                  <a:pt x="38630" y="19406"/>
                </a:moveTo>
                <a:lnTo>
                  <a:pt x="33747" y="6466"/>
                </a:lnTo>
                <a:lnTo>
                  <a:pt x="21689" y="0"/>
                </a:lnTo>
                <a:lnTo>
                  <a:pt x="7325" y="4125"/>
                </a:lnTo>
                <a:lnTo>
                  <a:pt x="0" y="14812"/>
                </a:lnTo>
                <a:lnTo>
                  <a:pt x="3408" y="30087"/>
                </a:lnTo>
                <a:lnTo>
                  <a:pt x="13055" y="38036"/>
                </a:lnTo>
                <a:lnTo>
                  <a:pt x="28913" y="35226"/>
                </a:lnTo>
                <a:lnTo>
                  <a:pt x="37295" y="26339"/>
                </a:lnTo>
                <a:lnTo>
                  <a:pt x="38630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33" y="879463"/>
            <a:ext cx="38627" cy="38043"/>
          </a:xfrm>
          <a:custGeom>
            <a:avLst/>
            <a:gdLst/>
            <a:ahLst/>
            <a:cxnLst/>
            <a:rect l="l" t="t" r="r" b="b"/>
            <a:pathLst>
              <a:path w="38627" h="38043">
                <a:moveTo>
                  <a:pt x="38627" y="19417"/>
                </a:moveTo>
                <a:lnTo>
                  <a:pt x="33747" y="6475"/>
                </a:lnTo>
                <a:lnTo>
                  <a:pt x="21695" y="0"/>
                </a:lnTo>
                <a:lnTo>
                  <a:pt x="7330" y="4124"/>
                </a:lnTo>
                <a:lnTo>
                  <a:pt x="0" y="14809"/>
                </a:lnTo>
                <a:lnTo>
                  <a:pt x="3402" y="30090"/>
                </a:lnTo>
                <a:lnTo>
                  <a:pt x="13042" y="38043"/>
                </a:lnTo>
                <a:lnTo>
                  <a:pt x="28904" y="35238"/>
                </a:lnTo>
                <a:lnTo>
                  <a:pt x="37289" y="26357"/>
                </a:lnTo>
                <a:lnTo>
                  <a:pt x="38627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6230" y="1282674"/>
            <a:ext cx="38631" cy="38036"/>
          </a:xfrm>
          <a:custGeom>
            <a:avLst/>
            <a:gdLst/>
            <a:ahLst/>
            <a:cxnLst/>
            <a:rect l="l" t="t" r="r" b="b"/>
            <a:pathLst>
              <a:path w="38631" h="38036">
                <a:moveTo>
                  <a:pt x="38631" y="19405"/>
                </a:moveTo>
                <a:lnTo>
                  <a:pt x="33748" y="6471"/>
                </a:lnTo>
                <a:lnTo>
                  <a:pt x="21690" y="0"/>
                </a:lnTo>
                <a:lnTo>
                  <a:pt x="7326" y="4128"/>
                </a:lnTo>
                <a:lnTo>
                  <a:pt x="0" y="14815"/>
                </a:lnTo>
                <a:lnTo>
                  <a:pt x="3409" y="30088"/>
                </a:lnTo>
                <a:lnTo>
                  <a:pt x="13057" y="38036"/>
                </a:lnTo>
                <a:lnTo>
                  <a:pt x="28915" y="35226"/>
                </a:lnTo>
                <a:lnTo>
                  <a:pt x="37296" y="26338"/>
                </a:lnTo>
                <a:lnTo>
                  <a:pt x="38631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232" y="2031492"/>
            <a:ext cx="38635" cy="38035"/>
          </a:xfrm>
          <a:custGeom>
            <a:avLst/>
            <a:gdLst/>
            <a:ahLst/>
            <a:cxnLst/>
            <a:rect l="l" t="t" r="r" b="b"/>
            <a:pathLst>
              <a:path w="38635" h="38035">
                <a:moveTo>
                  <a:pt x="38635" y="19405"/>
                </a:moveTo>
                <a:lnTo>
                  <a:pt x="33751" y="6467"/>
                </a:lnTo>
                <a:lnTo>
                  <a:pt x="21692" y="0"/>
                </a:lnTo>
                <a:lnTo>
                  <a:pt x="7327" y="4123"/>
                </a:lnTo>
                <a:lnTo>
                  <a:pt x="0" y="14809"/>
                </a:lnTo>
                <a:lnTo>
                  <a:pt x="3407" y="30085"/>
                </a:lnTo>
                <a:lnTo>
                  <a:pt x="13053" y="38035"/>
                </a:lnTo>
                <a:lnTo>
                  <a:pt x="28912" y="35227"/>
                </a:lnTo>
                <a:lnTo>
                  <a:pt x="37297" y="26343"/>
                </a:lnTo>
                <a:lnTo>
                  <a:pt x="38635" y="19405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3847" y="908266"/>
            <a:ext cx="38625" cy="38034"/>
          </a:xfrm>
          <a:custGeom>
            <a:avLst/>
            <a:gdLst/>
            <a:ahLst/>
            <a:cxnLst/>
            <a:rect l="l" t="t" r="r" b="b"/>
            <a:pathLst>
              <a:path w="38625" h="38034">
                <a:moveTo>
                  <a:pt x="38625" y="19417"/>
                </a:moveTo>
                <a:lnTo>
                  <a:pt x="33747" y="6474"/>
                </a:lnTo>
                <a:lnTo>
                  <a:pt x="21695" y="0"/>
                </a:lnTo>
                <a:lnTo>
                  <a:pt x="7332" y="4124"/>
                </a:lnTo>
                <a:lnTo>
                  <a:pt x="0" y="14809"/>
                </a:lnTo>
                <a:lnTo>
                  <a:pt x="3405" y="30088"/>
                </a:lnTo>
                <a:lnTo>
                  <a:pt x="13051" y="38034"/>
                </a:lnTo>
                <a:lnTo>
                  <a:pt x="28914" y="35228"/>
                </a:lnTo>
                <a:lnTo>
                  <a:pt x="37293" y="26344"/>
                </a:lnTo>
                <a:lnTo>
                  <a:pt x="38625" y="1941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6652" y="1167471"/>
            <a:ext cx="38629" cy="38036"/>
          </a:xfrm>
          <a:custGeom>
            <a:avLst/>
            <a:gdLst/>
            <a:ahLst/>
            <a:cxnLst/>
            <a:rect l="l" t="t" r="r" b="b"/>
            <a:pathLst>
              <a:path w="38629" h="38036">
                <a:moveTo>
                  <a:pt x="38629" y="19406"/>
                </a:moveTo>
                <a:lnTo>
                  <a:pt x="33743" y="6465"/>
                </a:lnTo>
                <a:lnTo>
                  <a:pt x="21687" y="0"/>
                </a:lnTo>
                <a:lnTo>
                  <a:pt x="7327" y="4126"/>
                </a:lnTo>
                <a:lnTo>
                  <a:pt x="0" y="14815"/>
                </a:lnTo>
                <a:lnTo>
                  <a:pt x="3410" y="30087"/>
                </a:lnTo>
                <a:lnTo>
                  <a:pt x="13059" y="38036"/>
                </a:lnTo>
                <a:lnTo>
                  <a:pt x="28912" y="35226"/>
                </a:lnTo>
                <a:lnTo>
                  <a:pt x="37294" y="26338"/>
                </a:lnTo>
                <a:lnTo>
                  <a:pt x="38629" y="1940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7041" y="1426681"/>
            <a:ext cx="38632" cy="38033"/>
          </a:xfrm>
          <a:custGeom>
            <a:avLst/>
            <a:gdLst/>
            <a:ahLst/>
            <a:cxnLst/>
            <a:rect l="l" t="t" r="r" b="b"/>
            <a:pathLst>
              <a:path w="38632" h="38033">
                <a:moveTo>
                  <a:pt x="38632" y="19416"/>
                </a:moveTo>
                <a:lnTo>
                  <a:pt x="33751" y="6476"/>
                </a:lnTo>
                <a:lnTo>
                  <a:pt x="21699" y="0"/>
                </a:lnTo>
                <a:lnTo>
                  <a:pt x="7331" y="4122"/>
                </a:lnTo>
                <a:lnTo>
                  <a:pt x="0" y="14805"/>
                </a:lnTo>
                <a:lnTo>
                  <a:pt x="3403" y="30087"/>
                </a:lnTo>
                <a:lnTo>
                  <a:pt x="13046" y="38033"/>
                </a:lnTo>
                <a:lnTo>
                  <a:pt x="28909" y="35228"/>
                </a:lnTo>
                <a:lnTo>
                  <a:pt x="37296" y="26349"/>
                </a:lnTo>
                <a:lnTo>
                  <a:pt x="38632" y="1941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842" y="2261893"/>
            <a:ext cx="38638" cy="38037"/>
          </a:xfrm>
          <a:custGeom>
            <a:avLst/>
            <a:gdLst/>
            <a:ahLst/>
            <a:cxnLst/>
            <a:rect l="l" t="t" r="r" b="b"/>
            <a:pathLst>
              <a:path w="38638" h="38037">
                <a:moveTo>
                  <a:pt x="38638" y="19412"/>
                </a:moveTo>
                <a:lnTo>
                  <a:pt x="33755" y="6473"/>
                </a:lnTo>
                <a:lnTo>
                  <a:pt x="21701" y="0"/>
                </a:lnTo>
                <a:lnTo>
                  <a:pt x="7333" y="4122"/>
                </a:lnTo>
                <a:lnTo>
                  <a:pt x="0" y="14803"/>
                </a:lnTo>
                <a:lnTo>
                  <a:pt x="3403" y="30083"/>
                </a:lnTo>
                <a:lnTo>
                  <a:pt x="13042" y="38037"/>
                </a:lnTo>
                <a:lnTo>
                  <a:pt x="28907" y="35234"/>
                </a:lnTo>
                <a:lnTo>
                  <a:pt x="37296" y="26357"/>
                </a:lnTo>
                <a:lnTo>
                  <a:pt x="38638" y="1941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5740" y="25273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8853" y="25849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7261" y="270014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9259" y="2815350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0358" y="61685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0764" y="84725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78" y="96245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2367" y="104886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7554" y="13080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27960" y="171127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138" y="2281188"/>
            <a:ext cx="45085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7524" y="2898041"/>
            <a:ext cx="48260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95" dirty="0">
                <a:latin typeface="Arial"/>
                <a:cs typeface="Arial"/>
              </a:rPr>
              <a:t>y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7103" y="1301969"/>
            <a:ext cx="27051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5" dirty="0">
                <a:latin typeface="Arial"/>
                <a:cs typeface="Arial"/>
              </a:rPr>
              <a:t>U</a:t>
            </a:r>
            <a:r>
              <a:rPr sz="1400" spc="25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90934" y="1401674"/>
            <a:ext cx="113856" cy="114451"/>
          </a:xfrm>
          <a:custGeom>
            <a:avLst/>
            <a:gdLst/>
            <a:ahLst/>
            <a:cxnLst/>
            <a:rect l="l" t="t" r="r" b="b"/>
            <a:pathLst>
              <a:path w="113856" h="114451">
                <a:moveTo>
                  <a:pt x="62191" y="0"/>
                </a:moveTo>
                <a:lnTo>
                  <a:pt x="20400" y="13343"/>
                </a:lnTo>
                <a:lnTo>
                  <a:pt x="0" y="47034"/>
                </a:lnTo>
                <a:lnTo>
                  <a:pt x="1181" y="63874"/>
                </a:lnTo>
                <a:lnTo>
                  <a:pt x="20587" y="100980"/>
                </a:lnTo>
                <a:lnTo>
                  <a:pt x="56272" y="114451"/>
                </a:lnTo>
                <a:lnTo>
                  <a:pt x="70694" y="112645"/>
                </a:lnTo>
                <a:lnTo>
                  <a:pt x="104045" y="89162"/>
                </a:lnTo>
                <a:lnTo>
                  <a:pt x="113856" y="57085"/>
                </a:lnTo>
                <a:lnTo>
                  <a:pt x="112043" y="42726"/>
                </a:lnTo>
                <a:lnTo>
                  <a:pt x="88477" y="9461"/>
                </a:lnTo>
                <a:lnTo>
                  <a:pt x="6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0717" y="2699426"/>
            <a:ext cx="113846" cy="114459"/>
          </a:xfrm>
          <a:custGeom>
            <a:avLst/>
            <a:gdLst/>
            <a:ahLst/>
            <a:cxnLst/>
            <a:rect l="l" t="t" r="r" b="b"/>
            <a:pathLst>
              <a:path w="113846" h="114459">
                <a:moveTo>
                  <a:pt x="62187" y="0"/>
                </a:moveTo>
                <a:lnTo>
                  <a:pt x="20394" y="13343"/>
                </a:lnTo>
                <a:lnTo>
                  <a:pt x="0" y="47037"/>
                </a:lnTo>
                <a:lnTo>
                  <a:pt x="1180" y="63878"/>
                </a:lnTo>
                <a:lnTo>
                  <a:pt x="20580" y="100986"/>
                </a:lnTo>
                <a:lnTo>
                  <a:pt x="56266" y="114459"/>
                </a:lnTo>
                <a:lnTo>
                  <a:pt x="70685" y="112653"/>
                </a:lnTo>
                <a:lnTo>
                  <a:pt x="104035" y="89166"/>
                </a:lnTo>
                <a:lnTo>
                  <a:pt x="113846" y="57093"/>
                </a:lnTo>
                <a:lnTo>
                  <a:pt x="112033" y="42731"/>
                </a:lnTo>
                <a:lnTo>
                  <a:pt x="88467" y="9463"/>
                </a:lnTo>
                <a:lnTo>
                  <a:pt x="62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16209" y="1134402"/>
            <a:ext cx="113858" cy="114464"/>
          </a:xfrm>
          <a:custGeom>
            <a:avLst/>
            <a:gdLst/>
            <a:ahLst/>
            <a:cxnLst/>
            <a:rect l="l" t="t" r="r" b="b"/>
            <a:pathLst>
              <a:path w="113858" h="114464">
                <a:moveTo>
                  <a:pt x="62195" y="0"/>
                </a:moveTo>
                <a:lnTo>
                  <a:pt x="20400" y="13342"/>
                </a:lnTo>
                <a:lnTo>
                  <a:pt x="0" y="47032"/>
                </a:lnTo>
                <a:lnTo>
                  <a:pt x="1180" y="63871"/>
                </a:lnTo>
                <a:lnTo>
                  <a:pt x="20580" y="100982"/>
                </a:lnTo>
                <a:lnTo>
                  <a:pt x="56260" y="114464"/>
                </a:lnTo>
                <a:lnTo>
                  <a:pt x="70687" y="112658"/>
                </a:lnTo>
                <a:lnTo>
                  <a:pt x="104042" y="89177"/>
                </a:lnTo>
                <a:lnTo>
                  <a:pt x="113858" y="57085"/>
                </a:lnTo>
                <a:lnTo>
                  <a:pt x="112046" y="42726"/>
                </a:lnTo>
                <a:lnTo>
                  <a:pt x="88482" y="9461"/>
                </a:lnTo>
                <a:lnTo>
                  <a:pt x="62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34985" y="1448308"/>
            <a:ext cx="154305" cy="329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spc="-640" dirty="0">
                <a:latin typeface="Lucida Sans Unicode"/>
                <a:cs typeface="Lucida Sans Unicode"/>
              </a:rPr>
              <a:t>⋆</a:t>
            </a:r>
            <a:endParaRPr sz="2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5083" y="1955863"/>
            <a:ext cx="1095575" cy="1247061"/>
          </a:xfrm>
          <a:custGeom>
            <a:avLst/>
            <a:gdLst/>
            <a:ahLst/>
            <a:cxnLst/>
            <a:rect l="l" t="t" r="r" b="b"/>
            <a:pathLst>
              <a:path w="1095575" h="1247061">
                <a:moveTo>
                  <a:pt x="1095575" y="0"/>
                </a:moveTo>
                <a:lnTo>
                  <a:pt x="0" y="12470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5229" y="726071"/>
            <a:ext cx="215430" cy="1229791"/>
          </a:xfrm>
          <a:custGeom>
            <a:avLst/>
            <a:gdLst/>
            <a:ahLst/>
            <a:cxnLst/>
            <a:rect l="l" t="t" r="r" b="b"/>
            <a:pathLst>
              <a:path w="215430" h="1229791">
                <a:moveTo>
                  <a:pt x="215430" y="122979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20659" y="1955863"/>
            <a:ext cx="1607070" cy="45504"/>
          </a:xfrm>
          <a:custGeom>
            <a:avLst/>
            <a:gdLst/>
            <a:ahLst/>
            <a:cxnLst/>
            <a:rect l="l" t="t" r="r" b="b"/>
            <a:pathLst>
              <a:path w="1607070" h="45504">
                <a:moveTo>
                  <a:pt x="0" y="0"/>
                </a:moveTo>
                <a:lnTo>
                  <a:pt x="1607070" y="455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0162" y="1496783"/>
            <a:ext cx="58251" cy="38823"/>
          </a:xfrm>
          <a:custGeom>
            <a:avLst/>
            <a:gdLst/>
            <a:ahLst/>
            <a:cxnLst/>
            <a:rect l="l" t="t" r="r" b="b"/>
            <a:pathLst>
              <a:path w="58251" h="38823">
                <a:moveTo>
                  <a:pt x="0" y="0"/>
                </a:moveTo>
                <a:lnTo>
                  <a:pt x="43492" y="38823"/>
                </a:lnTo>
                <a:lnTo>
                  <a:pt x="30524" y="12395"/>
                </a:lnTo>
                <a:lnTo>
                  <a:pt x="58251" y="24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70687" y="1509179"/>
            <a:ext cx="340993" cy="138518"/>
          </a:xfrm>
          <a:custGeom>
            <a:avLst/>
            <a:gdLst/>
            <a:ahLst/>
            <a:cxnLst/>
            <a:rect l="l" t="t" r="r" b="b"/>
            <a:pathLst>
              <a:path w="340993" h="138518">
                <a:moveTo>
                  <a:pt x="340993" y="13851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962" y="994536"/>
            <a:ext cx="1812289" cy="541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90" dirty="0">
                <a:latin typeface="Arial"/>
                <a:cs typeface="Arial"/>
              </a:rPr>
              <a:t>cc</a:t>
            </a:r>
            <a:r>
              <a:rPr sz="1100" spc="55" dirty="0">
                <a:latin typeface="Arial"/>
                <a:cs typeface="Arial"/>
              </a:rPr>
              <a:t>h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60" dirty="0">
                <a:latin typeface="Arial"/>
                <a:cs typeface="Arial"/>
              </a:rPr>
              <a:t>f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r 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15" baseline="-10416" dirty="0">
                <a:latin typeface="Arial"/>
                <a:cs typeface="Arial"/>
              </a:rPr>
              <a:t> </a:t>
            </a:r>
            <a:r>
              <a:rPr sz="1100" spc="-150" dirty="0">
                <a:latin typeface="Lucida Sans Unicode"/>
                <a:cs typeface="Lucida Sans Unicode"/>
              </a:rPr>
              <a:t>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266700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sz="1100" spc="-10" dirty="0">
                <a:latin typeface="Arial"/>
                <a:cs typeface="Arial"/>
              </a:rPr>
              <a:t>do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37" baseline="-10416" dirty="0">
                <a:latin typeface="Arial"/>
                <a:cs typeface="Aria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175" dirty="0">
                <a:latin typeface="Lucida Sans Unicode"/>
                <a:cs typeface="Lucida Sans Unicode"/>
              </a:rPr>
              <a:t>{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55" dirty="0">
                <a:latin typeface="Lucida Sans Unicode"/>
                <a:cs typeface="Lucida Sans Unicode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7" baseline="-10416" dirty="0">
                <a:latin typeface="Arial"/>
                <a:cs typeface="Arial"/>
              </a:rPr>
              <a:t>j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60" dirty="0">
                <a:latin typeface="Lucida Sans Unicode"/>
                <a:cs typeface="Lucida Sans Unicode"/>
              </a:rPr>
              <a:t>)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100" spc="-150" dirty="0">
                <a:latin typeface="Lucida Sans Unicode"/>
                <a:cs typeface="Lucida Sans Unicode"/>
              </a:rPr>
              <a:t>∈</a:t>
            </a:r>
            <a:r>
              <a:rPr sz="1100" spc="-5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185" dirty="0">
                <a:latin typeface="Lucida Sans Unicode"/>
                <a:cs typeface="Lucida Sans Unicode"/>
              </a:rPr>
              <a:t>}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201" y="1509646"/>
            <a:ext cx="741680" cy="196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</a:tabLst>
            </a:pPr>
            <a:r>
              <a:rPr sz="1100" spc="-70" dirty="0">
                <a:latin typeface="Arial"/>
                <a:cs typeface="Arial"/>
              </a:rPr>
              <a:t>3	</a:t>
            </a:r>
            <a:r>
              <a:rPr sz="1100" spc="-36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µ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37" baseline="-10416" dirty="0">
                <a:latin typeface="Arial"/>
                <a:cs typeface="Aria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3258" y="1494406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76375" y="1615973"/>
            <a:ext cx="172212" cy="0"/>
          </a:xfrm>
          <a:custGeom>
            <a:avLst/>
            <a:gdLst/>
            <a:ahLst/>
            <a:cxnLst/>
            <a:rect l="l" t="t" r="r" b="b"/>
            <a:pathLst>
              <a:path w="172212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63825" y="1559941"/>
            <a:ext cx="617220" cy="186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50" dirty="0">
                <a:latin typeface="Kozuka Gothic Pro EL"/>
                <a:cs typeface="Kozuka Gothic Pro EL"/>
              </a:rPr>
              <a:t>|</a:t>
            </a:r>
            <a:r>
              <a:rPr sz="800" spc="25" dirty="0">
                <a:latin typeface="Arial"/>
                <a:cs typeface="Arial"/>
              </a:rPr>
              <a:t>D</a:t>
            </a:r>
            <a:r>
              <a:rPr sz="900" spc="44" baseline="-13888" dirty="0">
                <a:latin typeface="Arial"/>
                <a:cs typeface="Arial"/>
              </a:rPr>
              <a:t>j</a:t>
            </a:r>
            <a:r>
              <a:rPr sz="900" spc="-89" baseline="-13888" dirty="0">
                <a:latin typeface="Arial"/>
                <a:cs typeface="Arial"/>
              </a:rPr>
              <a:t> </a:t>
            </a:r>
            <a:r>
              <a:rPr sz="800" spc="50" dirty="0">
                <a:latin typeface="Kozuka Gothic Pro EL"/>
                <a:cs typeface="Kozuka Gothic Pro EL"/>
              </a:rPr>
              <a:t>| </a:t>
            </a:r>
            <a:r>
              <a:rPr sz="800" spc="-65" dirty="0">
                <a:latin typeface="Kozuka Gothic Pro EL"/>
                <a:cs typeface="Kozuka Gothic Pro EL"/>
              </a:rPr>
              <a:t> </a:t>
            </a:r>
            <a:r>
              <a:rPr sz="1650" spc="195" baseline="60606" dirty="0">
                <a:latin typeface="Arial"/>
                <a:cs typeface="Arial"/>
              </a:rPr>
              <a:t>&gt;</a:t>
            </a:r>
            <a:r>
              <a:rPr sz="1650" spc="67" baseline="60606" dirty="0">
                <a:latin typeface="Arial"/>
                <a:cs typeface="Arial"/>
              </a:rPr>
              <a:t>:</a:t>
            </a:r>
            <a:r>
              <a:rPr sz="1200" spc="82" baseline="3472" dirty="0">
                <a:latin typeface="Arial"/>
                <a:cs typeface="Arial"/>
              </a:rPr>
              <a:t>d</a:t>
            </a:r>
            <a:r>
              <a:rPr sz="1200" spc="-367" baseline="3472" dirty="0">
                <a:latin typeface="Kozuka Gothic Pro EL"/>
                <a:cs typeface="Kozuka Gothic Pro EL"/>
              </a:rPr>
              <a:t>∈</a:t>
            </a:r>
            <a:r>
              <a:rPr sz="1200" spc="37" baseline="3472" dirty="0">
                <a:latin typeface="Arial"/>
                <a:cs typeface="Arial"/>
              </a:rPr>
              <a:t>D</a:t>
            </a:r>
            <a:r>
              <a:rPr sz="900" spc="44" baseline="-4629" dirty="0">
                <a:latin typeface="Arial"/>
                <a:cs typeface="Arial"/>
              </a:rPr>
              <a:t>j</a:t>
            </a:r>
            <a:endParaRPr sz="900" baseline="-4629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3239" y="1509647"/>
            <a:ext cx="30353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964" y="1707767"/>
            <a:ext cx="2005964" cy="725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690">
              <a:lnSpc>
                <a:spcPct val="100000"/>
              </a:lnSpc>
              <a:tabLst>
                <a:tab pos="266700" algn="l"/>
              </a:tabLst>
            </a:pPr>
            <a:r>
              <a:rPr sz="1100" spc="-70" dirty="0">
                <a:latin typeface="Arial"/>
                <a:cs typeface="Arial"/>
              </a:rPr>
              <a:t>4	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urn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75" dirty="0">
                <a:latin typeface="Lucida Sans Unicode"/>
                <a:cs typeface="Lucida Sans Unicode"/>
              </a:rPr>
              <a:t>{</a:t>
            </a:r>
            <a:r>
              <a:rPr sz="1100" spc="-36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µ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6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680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200" spc="-7" baseline="-13888" dirty="0">
                <a:latin typeface="Arial"/>
                <a:cs typeface="Arial"/>
              </a:rPr>
              <a:t>J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185" dirty="0">
                <a:latin typeface="Lucida Sans Unicode"/>
                <a:cs typeface="Lucida Sans Unicode"/>
              </a:rPr>
              <a:t>}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ts val="1300"/>
              </a:lnSpc>
              <a:spcBef>
                <a:spcPts val="9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100" spc="14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pp</a:t>
            </a:r>
            <a:r>
              <a:rPr sz="1100" spc="245" dirty="0">
                <a:latin typeface="Arial"/>
                <a:cs typeface="Arial"/>
              </a:rPr>
              <a:t>l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90" dirty="0">
                <a:latin typeface="Arial"/>
                <a:cs typeface="Arial"/>
              </a:rPr>
              <a:t>cc</a:t>
            </a:r>
            <a:r>
              <a:rPr sz="1100" spc="55" dirty="0">
                <a:latin typeface="Arial"/>
                <a:cs typeface="Arial"/>
              </a:rPr>
              <a:t>h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o(</a:t>
            </a:r>
            <a:r>
              <a:rPr sz="1100" spc="175" dirty="0">
                <a:latin typeface="Lucida Sans Unicode"/>
                <a:cs typeface="Lucida Sans Unicode"/>
              </a:rPr>
              <a:t>{</a:t>
            </a:r>
            <a:r>
              <a:rPr sz="1100" spc="-695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35" dirty="0">
                <a:latin typeface="Lucida Sans Unicode"/>
                <a:cs typeface="Lucida Sans Unicode"/>
              </a:rPr>
              <a:t> 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5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680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200" spc="-7" baseline="-13888" dirty="0">
                <a:latin typeface="Arial"/>
                <a:cs typeface="Arial"/>
              </a:rPr>
              <a:t>J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175" dirty="0">
                <a:latin typeface="Lucida Sans Unicode"/>
                <a:cs typeface="Lucida Sans Unicode"/>
              </a:rPr>
              <a:t>}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59690">
              <a:lnSpc>
                <a:spcPct val="100000"/>
              </a:lnSpc>
              <a:spcBef>
                <a:spcPts val="35"/>
              </a:spcBef>
              <a:tabLst>
                <a:tab pos="266700" algn="l"/>
              </a:tabLst>
            </a:pPr>
            <a:r>
              <a:rPr sz="1100" spc="-70" dirty="0">
                <a:latin typeface="Arial"/>
                <a:cs typeface="Arial"/>
              </a:rPr>
              <a:t>1	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urn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5" dirty="0">
                <a:latin typeface="Arial"/>
                <a:cs typeface="Arial"/>
              </a:rPr>
              <a:t>rg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200" spc="67" baseline="-17361" dirty="0">
                <a:latin typeface="Arial"/>
                <a:cs typeface="Arial"/>
              </a:rPr>
              <a:t>j</a:t>
            </a:r>
            <a:r>
              <a:rPr sz="1200" spc="120" baseline="-17361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695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35" dirty="0">
                <a:latin typeface="Lucida Sans Unicode"/>
                <a:cs typeface="Lucida Sans Unicode"/>
              </a:rPr>
              <a:t> 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104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55" dirty="0">
                <a:latin typeface="Lucida Sans Unicode"/>
                <a:cs typeface="Lucida Sans Unicode"/>
              </a:rPr>
              <a:t> </a:t>
            </a: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14" dirty="0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0" y="12089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9" y="12402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29" y="12107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2164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2174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2189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2104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2150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2170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2193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2216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2240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2205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2228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2251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2274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2246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2200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4249" y="155277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4669" y="1575816"/>
            <a:ext cx="396" cy="4527"/>
          </a:xfrm>
          <a:custGeom>
            <a:avLst/>
            <a:gdLst/>
            <a:ahLst/>
            <a:cxnLst/>
            <a:rect l="l" t="t" r="r" b="b"/>
            <a:pathLst>
              <a:path w="396" h="4527">
                <a:moveTo>
                  <a:pt x="0" y="4527"/>
                </a:moveTo>
                <a:lnTo>
                  <a:pt x="39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7937" y="155289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8122" y="155532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8142" y="155456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0615" y="155713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3374" y="155978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6127" y="156243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9077" y="155641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4371" y="155991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6985" y="156240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9599" y="156488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9357" y="15645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5621" y="156063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3314" y="155820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74842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779777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750191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75593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7568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7584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7499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7545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7565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7588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7611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7634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7600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7623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7646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7670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7641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759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12942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160777"/>
            <a:ext cx="4323" cy="15579"/>
          </a:xfrm>
          <a:custGeom>
            <a:avLst/>
            <a:gdLst/>
            <a:ahLst/>
            <a:cxnLst/>
            <a:rect l="l" t="t" r="r" b="b"/>
            <a:pathLst>
              <a:path w="4323" h="15579">
                <a:moveTo>
                  <a:pt x="0" y="15579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131191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4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136933"/>
            <a:ext cx="50808" cy="48457"/>
          </a:xfrm>
          <a:custGeom>
            <a:avLst/>
            <a:gdLst/>
            <a:ahLst/>
            <a:cxnLst/>
            <a:rect l="l" t="t" r="r" b="b"/>
            <a:pathLst>
              <a:path w="50808" h="48457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6" y="42559"/>
                </a:lnTo>
                <a:lnTo>
                  <a:pt x="17972" y="48457"/>
                </a:lnTo>
                <a:lnTo>
                  <a:pt x="34268" y="46120"/>
                </a:lnTo>
                <a:lnTo>
                  <a:pt x="45214" y="38621"/>
                </a:lnTo>
                <a:lnTo>
                  <a:pt x="50417" y="27529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1378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1394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21309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1355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1375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1398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1421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1444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1410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1433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1456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1480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1451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1405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34" y="1136269"/>
            <a:ext cx="3633470" cy="1280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5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0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000" spc="-6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000" spc="8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000" spc="-6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000" spc="5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000" spc="-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000" spc="-2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000" spc="-1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0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 marR="503555">
              <a:lnSpc>
                <a:spcPct val="102699"/>
              </a:lnSpc>
              <a:spcBef>
                <a:spcPts val="320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35" dirty="0">
                <a:latin typeface="Arial"/>
                <a:cs typeface="Arial"/>
              </a:rPr>
              <a:t>/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285"/>
              </a:spcBef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35" dirty="0">
                <a:latin typeface="Arial"/>
                <a:cs typeface="Arial"/>
              </a:rPr>
              <a:t>!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162" y="1488313"/>
            <a:ext cx="34163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5395" y="1507769"/>
            <a:ext cx="0" cy="521207"/>
          </a:xfrm>
          <a:custGeom>
            <a:avLst/>
            <a:gdLst/>
            <a:ahLst/>
            <a:cxnLst/>
            <a:rect l="l" t="t" r="r" b="b"/>
            <a:pathLst>
              <a:path h="521207">
                <a:moveTo>
                  <a:pt x="0" y="0"/>
                </a:moveTo>
                <a:lnTo>
                  <a:pt x="0" y="52120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511" y="1683029"/>
            <a:ext cx="2715768" cy="0"/>
          </a:xfrm>
          <a:custGeom>
            <a:avLst/>
            <a:gdLst/>
            <a:ahLst/>
            <a:cxnLst/>
            <a:rect l="l" t="t" r="r" b="b"/>
            <a:pathLst>
              <a:path w="2715768">
                <a:moveTo>
                  <a:pt x="0" y="0"/>
                </a:moveTo>
                <a:lnTo>
                  <a:pt x="27157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17522" y="1488313"/>
            <a:ext cx="1993900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112" baseline="-10416" dirty="0">
                <a:latin typeface="Arial"/>
                <a:cs typeface="Arial"/>
              </a:rPr>
              <a:t>e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120" dirty="0">
                <a:latin typeface="Lucida Sans Unicode"/>
                <a:cs typeface="Lucida Sans Unicode"/>
              </a:rPr>
              <a:t>||</a:t>
            </a:r>
            <a:r>
              <a:rPr sz="1100" spc="-10" dirty="0">
                <a:latin typeface="Arial"/>
                <a:cs typeface="Arial"/>
              </a:rPr>
              <a:t>V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160" y="1663603"/>
            <a:ext cx="469900" cy="361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1800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7522" y="1837309"/>
            <a:ext cx="1678305" cy="199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11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5061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5374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29" y="15078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5136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5145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5161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5076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5122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5142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5165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5188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5211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5177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5200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5223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5246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5218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5171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7148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7462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716663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7224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7233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7249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7164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7210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7230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7253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7276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7299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7265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7288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7311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7334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7306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7259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24334" y="1392377"/>
            <a:ext cx="3589654" cy="609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4500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 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69" y="1356991"/>
            <a:ext cx="65341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  <a:p>
            <a:pPr marR="12700" algn="r">
              <a:lnSpc>
                <a:spcPts val="660"/>
              </a:lnSpc>
              <a:tabLst>
                <a:tab pos="21590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800" spc="-165" dirty="0">
                <a:latin typeface="Arial"/>
                <a:cs typeface="Arial"/>
              </a:rPr>
              <a:t>aaa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R="12700" algn="r">
              <a:lnSpc>
                <a:spcPts val="85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068" y="1716989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066" y="1622925"/>
            <a:ext cx="113030" cy="30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100"/>
              </a:lnSpc>
            </a:pPr>
            <a:r>
              <a:rPr sz="1200" spc="-247" baseline="-20833" dirty="0">
                <a:latin typeface="Arial"/>
                <a:cs typeface="Arial"/>
              </a:rPr>
              <a:t>a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a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066" y="1500991"/>
            <a:ext cx="3651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228600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  <a:p>
            <a:pPr marL="84455">
              <a:lnSpc>
                <a:spcPts val="66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70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066" y="1608997"/>
            <a:ext cx="2571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6066" y="1392993"/>
            <a:ext cx="4013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r>
              <a:rPr sz="1200" spc="-9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6063" y="1500992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6063" y="1536989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8065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2062" y="1680994"/>
            <a:ext cx="437515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8065" y="1464990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70064" y="1356990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065" y="1572990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6541" y="1837184"/>
            <a:ext cx="4413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1755" algn="ctr">
              <a:lnSpc>
                <a:spcPts val="865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660"/>
              </a:lnSpc>
              <a:tabLst>
                <a:tab pos="359410" algn="l"/>
              </a:tabLst>
            </a:pPr>
            <a:r>
              <a:rPr sz="800" spc="-10" dirty="0">
                <a:latin typeface="Arial"/>
                <a:cs typeface="Arial"/>
              </a:rPr>
              <a:t>b	b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4540" y="2017182"/>
            <a:ext cx="1530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8539" y="2110383"/>
            <a:ext cx="441325" cy="19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90" dirty="0">
                <a:latin typeface="Arial"/>
                <a:cs typeface="Arial"/>
              </a:rPr>
              <a:t>b</a:t>
            </a:r>
            <a:r>
              <a:rPr sz="1800" spc="-607" baseline="11574" dirty="0">
                <a:latin typeface="Arial"/>
                <a:cs typeface="Arial"/>
              </a:rPr>
              <a:t>B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1200" spc="-15" baseline="20833" dirty="0">
                <a:latin typeface="Arial"/>
                <a:cs typeface="Arial"/>
              </a:rPr>
              <a:t>b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76540" y="2269183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8540" y="234118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0538" y="2089180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2540" y="2197184"/>
            <a:ext cx="189230" cy="28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6607" y="1484546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69" y="1356991"/>
            <a:ext cx="65341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  <a:p>
            <a:pPr marR="12700" algn="r">
              <a:lnSpc>
                <a:spcPts val="660"/>
              </a:lnSpc>
              <a:tabLst>
                <a:tab pos="21590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800" spc="-165" dirty="0">
                <a:latin typeface="Arial"/>
                <a:cs typeface="Arial"/>
              </a:rPr>
              <a:t>aaa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R="12700" algn="r">
              <a:lnSpc>
                <a:spcPts val="85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068" y="1716989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066" y="1622925"/>
            <a:ext cx="113030" cy="30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100"/>
              </a:lnSpc>
            </a:pPr>
            <a:r>
              <a:rPr sz="1200" spc="-247" baseline="-20833" dirty="0">
                <a:latin typeface="Arial"/>
                <a:cs typeface="Arial"/>
              </a:rPr>
              <a:t>a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a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066" y="1500991"/>
            <a:ext cx="3651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228600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  <a:p>
            <a:pPr marL="84455">
              <a:lnSpc>
                <a:spcPts val="66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70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066" y="1608997"/>
            <a:ext cx="2571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6066" y="1392993"/>
            <a:ext cx="4013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r>
              <a:rPr sz="1200" spc="-9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6063" y="1500992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6063" y="1536989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8065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2062" y="1680994"/>
            <a:ext cx="437515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8065" y="1464990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70064" y="1356990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065" y="1572990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6541" y="1837184"/>
            <a:ext cx="4413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1755" algn="ctr">
              <a:lnSpc>
                <a:spcPts val="865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660"/>
              </a:lnSpc>
              <a:tabLst>
                <a:tab pos="359410" algn="l"/>
              </a:tabLst>
            </a:pPr>
            <a:r>
              <a:rPr sz="800" spc="-10" dirty="0">
                <a:latin typeface="Arial"/>
                <a:cs typeface="Arial"/>
              </a:rPr>
              <a:t>b	b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4540" y="2017182"/>
            <a:ext cx="1530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04736" y="1879993"/>
            <a:ext cx="594676" cy="594669"/>
          </a:xfrm>
          <a:custGeom>
            <a:avLst/>
            <a:gdLst/>
            <a:ahLst/>
            <a:cxnLst/>
            <a:rect l="l" t="t" r="r" b="b"/>
            <a:pathLst>
              <a:path w="594676" h="594669">
                <a:moveTo>
                  <a:pt x="594676" y="297332"/>
                </a:moveTo>
                <a:lnTo>
                  <a:pt x="590784" y="249103"/>
                </a:lnTo>
                <a:lnTo>
                  <a:pt x="579517" y="203352"/>
                </a:lnTo>
                <a:lnTo>
                  <a:pt x="561488" y="160691"/>
                </a:lnTo>
                <a:lnTo>
                  <a:pt x="537307" y="121732"/>
                </a:lnTo>
                <a:lnTo>
                  <a:pt x="507588" y="87087"/>
                </a:lnTo>
                <a:lnTo>
                  <a:pt x="472942" y="57368"/>
                </a:lnTo>
                <a:lnTo>
                  <a:pt x="433982" y="33187"/>
                </a:lnTo>
                <a:lnTo>
                  <a:pt x="391320" y="15158"/>
                </a:lnTo>
                <a:lnTo>
                  <a:pt x="345568" y="3891"/>
                </a:lnTo>
                <a:lnTo>
                  <a:pt x="297338" y="0"/>
                </a:lnTo>
                <a:lnTo>
                  <a:pt x="272952" y="985"/>
                </a:lnTo>
                <a:lnTo>
                  <a:pt x="225885" y="8641"/>
                </a:lnTo>
                <a:lnTo>
                  <a:pt x="181602" y="23366"/>
                </a:lnTo>
                <a:lnTo>
                  <a:pt x="140714" y="44547"/>
                </a:lnTo>
                <a:lnTo>
                  <a:pt x="103835" y="71573"/>
                </a:lnTo>
                <a:lnTo>
                  <a:pt x="71575" y="103832"/>
                </a:lnTo>
                <a:lnTo>
                  <a:pt x="44548" y="140710"/>
                </a:lnTo>
                <a:lnTo>
                  <a:pt x="23366" y="181597"/>
                </a:lnTo>
                <a:lnTo>
                  <a:pt x="8641" y="225880"/>
                </a:lnTo>
                <a:lnTo>
                  <a:pt x="985" y="272946"/>
                </a:lnTo>
                <a:lnTo>
                  <a:pt x="0" y="297332"/>
                </a:lnTo>
                <a:lnTo>
                  <a:pt x="985" y="321718"/>
                </a:lnTo>
                <a:lnTo>
                  <a:pt x="8641" y="368786"/>
                </a:lnTo>
                <a:lnTo>
                  <a:pt x="23366" y="413070"/>
                </a:lnTo>
                <a:lnTo>
                  <a:pt x="44548" y="453957"/>
                </a:lnTo>
                <a:lnTo>
                  <a:pt x="71575" y="490836"/>
                </a:lnTo>
                <a:lnTo>
                  <a:pt x="103835" y="523095"/>
                </a:lnTo>
                <a:lnTo>
                  <a:pt x="140714" y="550122"/>
                </a:lnTo>
                <a:lnTo>
                  <a:pt x="181602" y="571303"/>
                </a:lnTo>
                <a:lnTo>
                  <a:pt x="225885" y="586028"/>
                </a:lnTo>
                <a:lnTo>
                  <a:pt x="272952" y="593684"/>
                </a:lnTo>
                <a:lnTo>
                  <a:pt x="297338" y="594669"/>
                </a:lnTo>
                <a:lnTo>
                  <a:pt x="321725" y="593684"/>
                </a:lnTo>
                <a:lnTo>
                  <a:pt x="368792" y="586028"/>
                </a:lnTo>
                <a:lnTo>
                  <a:pt x="413076" y="571303"/>
                </a:lnTo>
                <a:lnTo>
                  <a:pt x="453963" y="550122"/>
                </a:lnTo>
                <a:lnTo>
                  <a:pt x="490843" y="523095"/>
                </a:lnTo>
                <a:lnTo>
                  <a:pt x="523102" y="490836"/>
                </a:lnTo>
                <a:lnTo>
                  <a:pt x="550128" y="453957"/>
                </a:lnTo>
                <a:lnTo>
                  <a:pt x="571310" y="413070"/>
                </a:lnTo>
                <a:lnTo>
                  <a:pt x="586034" y="368786"/>
                </a:lnTo>
                <a:lnTo>
                  <a:pt x="593690" y="321718"/>
                </a:lnTo>
                <a:lnTo>
                  <a:pt x="594676" y="29733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48539" y="2110383"/>
            <a:ext cx="441325" cy="19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90" dirty="0">
                <a:latin typeface="Arial"/>
                <a:cs typeface="Arial"/>
              </a:rPr>
              <a:t>b</a:t>
            </a:r>
            <a:r>
              <a:rPr sz="1800" spc="-607" baseline="11574" dirty="0">
                <a:latin typeface="Arial"/>
                <a:cs typeface="Arial"/>
              </a:rPr>
              <a:t>B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1200" spc="-15" baseline="20833" dirty="0">
                <a:latin typeface="Arial"/>
                <a:cs typeface="Arial"/>
              </a:rPr>
              <a:t>b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6540" y="2269183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8540" y="234118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0538" y="2089180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92540" y="2197184"/>
            <a:ext cx="189230" cy="28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76610" y="1484541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69" y="1356991"/>
            <a:ext cx="65341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  <a:p>
            <a:pPr marR="12700" algn="r">
              <a:lnSpc>
                <a:spcPts val="660"/>
              </a:lnSpc>
              <a:tabLst>
                <a:tab pos="21590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800" spc="-165" dirty="0">
                <a:latin typeface="Arial"/>
                <a:cs typeface="Arial"/>
              </a:rPr>
              <a:t>aaa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R="12700" algn="r">
              <a:lnSpc>
                <a:spcPts val="85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068" y="1716989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066" y="1622925"/>
            <a:ext cx="113030" cy="30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100"/>
              </a:lnSpc>
            </a:pPr>
            <a:r>
              <a:rPr sz="1200" spc="-247" baseline="-20833" dirty="0">
                <a:latin typeface="Arial"/>
                <a:cs typeface="Arial"/>
              </a:rPr>
              <a:t>a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a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066" y="1608997"/>
            <a:ext cx="2571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6063" y="1500992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2062" y="1680994"/>
            <a:ext cx="437515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6541" y="1837184"/>
            <a:ext cx="4413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1755" algn="ctr">
              <a:lnSpc>
                <a:spcPts val="865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660"/>
              </a:lnSpc>
              <a:tabLst>
                <a:tab pos="359410" algn="l"/>
              </a:tabLst>
            </a:pPr>
            <a:r>
              <a:rPr sz="800" spc="-10" dirty="0">
                <a:latin typeface="Arial"/>
                <a:cs typeface="Arial"/>
              </a:rPr>
              <a:t>b	b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4540" y="2017182"/>
            <a:ext cx="1530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2139" y="1257185"/>
            <a:ext cx="673873" cy="673874"/>
          </a:xfrm>
          <a:custGeom>
            <a:avLst/>
            <a:gdLst/>
            <a:ahLst/>
            <a:cxnLst/>
            <a:rect l="l" t="t" r="r" b="b"/>
            <a:pathLst>
              <a:path w="673873" h="673874">
                <a:moveTo>
                  <a:pt x="673873" y="336931"/>
                </a:moveTo>
                <a:lnTo>
                  <a:pt x="669463" y="282279"/>
                </a:lnTo>
                <a:lnTo>
                  <a:pt x="656696" y="230435"/>
                </a:lnTo>
                <a:lnTo>
                  <a:pt x="636265" y="182092"/>
                </a:lnTo>
                <a:lnTo>
                  <a:pt x="608864" y="137944"/>
                </a:lnTo>
                <a:lnTo>
                  <a:pt x="575186" y="98685"/>
                </a:lnTo>
                <a:lnTo>
                  <a:pt x="535927" y="65008"/>
                </a:lnTo>
                <a:lnTo>
                  <a:pt x="491778" y="37607"/>
                </a:lnTo>
                <a:lnTo>
                  <a:pt x="443435" y="17177"/>
                </a:lnTo>
                <a:lnTo>
                  <a:pt x="391590" y="4409"/>
                </a:lnTo>
                <a:lnTo>
                  <a:pt x="336937" y="0"/>
                </a:lnTo>
                <a:lnTo>
                  <a:pt x="309303" y="1116"/>
                </a:lnTo>
                <a:lnTo>
                  <a:pt x="255967" y="9792"/>
                </a:lnTo>
                <a:lnTo>
                  <a:pt x="205786" y="26477"/>
                </a:lnTo>
                <a:lnTo>
                  <a:pt x="159453" y="50480"/>
                </a:lnTo>
                <a:lnTo>
                  <a:pt x="117662" y="81105"/>
                </a:lnTo>
                <a:lnTo>
                  <a:pt x="81106" y="117660"/>
                </a:lnTo>
                <a:lnTo>
                  <a:pt x="50480" y="159450"/>
                </a:lnTo>
                <a:lnTo>
                  <a:pt x="26478" y="205782"/>
                </a:lnTo>
                <a:lnTo>
                  <a:pt x="9792" y="255963"/>
                </a:lnTo>
                <a:lnTo>
                  <a:pt x="1116" y="309297"/>
                </a:lnTo>
                <a:lnTo>
                  <a:pt x="0" y="336931"/>
                </a:lnTo>
                <a:lnTo>
                  <a:pt x="1116" y="364566"/>
                </a:lnTo>
                <a:lnTo>
                  <a:pt x="9792" y="417903"/>
                </a:lnTo>
                <a:lnTo>
                  <a:pt x="26478" y="468086"/>
                </a:lnTo>
                <a:lnTo>
                  <a:pt x="50480" y="514420"/>
                </a:lnTo>
                <a:lnTo>
                  <a:pt x="81106" y="556212"/>
                </a:lnTo>
                <a:lnTo>
                  <a:pt x="117662" y="592767"/>
                </a:lnTo>
                <a:lnTo>
                  <a:pt x="159453" y="623393"/>
                </a:lnTo>
                <a:lnTo>
                  <a:pt x="205786" y="647396"/>
                </a:lnTo>
                <a:lnTo>
                  <a:pt x="255967" y="664082"/>
                </a:lnTo>
                <a:lnTo>
                  <a:pt x="309303" y="672757"/>
                </a:lnTo>
                <a:lnTo>
                  <a:pt x="336937" y="673874"/>
                </a:lnTo>
                <a:lnTo>
                  <a:pt x="364571" y="672757"/>
                </a:lnTo>
                <a:lnTo>
                  <a:pt x="417906" y="664082"/>
                </a:lnTo>
                <a:lnTo>
                  <a:pt x="468087" y="647396"/>
                </a:lnTo>
                <a:lnTo>
                  <a:pt x="514420" y="623393"/>
                </a:lnTo>
                <a:lnTo>
                  <a:pt x="556211" y="592767"/>
                </a:lnTo>
                <a:lnTo>
                  <a:pt x="592766" y="556212"/>
                </a:lnTo>
                <a:lnTo>
                  <a:pt x="623392" y="514420"/>
                </a:lnTo>
                <a:lnTo>
                  <a:pt x="647395" y="468086"/>
                </a:lnTo>
                <a:lnTo>
                  <a:pt x="664081" y="417903"/>
                </a:lnTo>
                <a:lnTo>
                  <a:pt x="672756" y="364566"/>
                </a:lnTo>
                <a:lnTo>
                  <a:pt x="673873" y="336931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5531" y="1237386"/>
            <a:ext cx="673874" cy="673874"/>
          </a:xfrm>
          <a:custGeom>
            <a:avLst/>
            <a:gdLst/>
            <a:ahLst/>
            <a:cxnLst/>
            <a:rect l="l" t="t" r="r" b="b"/>
            <a:pathLst>
              <a:path w="673874" h="673874">
                <a:moveTo>
                  <a:pt x="673874" y="336943"/>
                </a:moveTo>
                <a:lnTo>
                  <a:pt x="669464" y="282288"/>
                </a:lnTo>
                <a:lnTo>
                  <a:pt x="656697" y="230441"/>
                </a:lnTo>
                <a:lnTo>
                  <a:pt x="636266" y="182096"/>
                </a:lnTo>
                <a:lnTo>
                  <a:pt x="608866" y="137947"/>
                </a:lnTo>
                <a:lnTo>
                  <a:pt x="575189" y="98686"/>
                </a:lnTo>
                <a:lnTo>
                  <a:pt x="535930" y="65009"/>
                </a:lnTo>
                <a:lnTo>
                  <a:pt x="491782" y="37608"/>
                </a:lnTo>
                <a:lnTo>
                  <a:pt x="443439" y="17177"/>
                </a:lnTo>
                <a:lnTo>
                  <a:pt x="391595" y="4409"/>
                </a:lnTo>
                <a:lnTo>
                  <a:pt x="336943" y="0"/>
                </a:lnTo>
                <a:lnTo>
                  <a:pt x="309310" y="1116"/>
                </a:lnTo>
                <a:lnTo>
                  <a:pt x="255974" y="9792"/>
                </a:lnTo>
                <a:lnTo>
                  <a:pt x="205793" y="26478"/>
                </a:lnTo>
                <a:lnTo>
                  <a:pt x="159459" y="50480"/>
                </a:lnTo>
                <a:lnTo>
                  <a:pt x="117667" y="81106"/>
                </a:lnTo>
                <a:lnTo>
                  <a:pt x="81111" y="117662"/>
                </a:lnTo>
                <a:lnTo>
                  <a:pt x="50483" y="159454"/>
                </a:lnTo>
                <a:lnTo>
                  <a:pt x="26479" y="205788"/>
                </a:lnTo>
                <a:lnTo>
                  <a:pt x="9792" y="255970"/>
                </a:lnTo>
                <a:lnTo>
                  <a:pt x="1117" y="309308"/>
                </a:lnTo>
                <a:lnTo>
                  <a:pt x="0" y="336943"/>
                </a:lnTo>
                <a:lnTo>
                  <a:pt x="1117" y="364577"/>
                </a:lnTo>
                <a:lnTo>
                  <a:pt x="9792" y="417911"/>
                </a:lnTo>
                <a:lnTo>
                  <a:pt x="26479" y="468091"/>
                </a:lnTo>
                <a:lnTo>
                  <a:pt x="50483" y="514423"/>
                </a:lnTo>
                <a:lnTo>
                  <a:pt x="81111" y="556214"/>
                </a:lnTo>
                <a:lnTo>
                  <a:pt x="117667" y="592768"/>
                </a:lnTo>
                <a:lnTo>
                  <a:pt x="159459" y="623394"/>
                </a:lnTo>
                <a:lnTo>
                  <a:pt x="205793" y="647396"/>
                </a:lnTo>
                <a:lnTo>
                  <a:pt x="255974" y="664082"/>
                </a:lnTo>
                <a:lnTo>
                  <a:pt x="309310" y="672757"/>
                </a:lnTo>
                <a:lnTo>
                  <a:pt x="336943" y="673874"/>
                </a:lnTo>
                <a:lnTo>
                  <a:pt x="364577" y="672757"/>
                </a:lnTo>
                <a:lnTo>
                  <a:pt x="417911" y="664082"/>
                </a:lnTo>
                <a:lnTo>
                  <a:pt x="468091" y="647396"/>
                </a:lnTo>
                <a:lnTo>
                  <a:pt x="514423" y="623394"/>
                </a:lnTo>
                <a:lnTo>
                  <a:pt x="556214" y="592768"/>
                </a:lnTo>
                <a:lnTo>
                  <a:pt x="592768" y="556214"/>
                </a:lnTo>
                <a:lnTo>
                  <a:pt x="623394" y="514423"/>
                </a:lnTo>
                <a:lnTo>
                  <a:pt x="647396" y="468091"/>
                </a:lnTo>
                <a:lnTo>
                  <a:pt x="664082" y="417911"/>
                </a:lnTo>
                <a:lnTo>
                  <a:pt x="672757" y="364577"/>
                </a:lnTo>
                <a:lnTo>
                  <a:pt x="673874" y="33694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4736" y="1879993"/>
            <a:ext cx="594676" cy="594669"/>
          </a:xfrm>
          <a:custGeom>
            <a:avLst/>
            <a:gdLst/>
            <a:ahLst/>
            <a:cxnLst/>
            <a:rect l="l" t="t" r="r" b="b"/>
            <a:pathLst>
              <a:path w="594676" h="594669">
                <a:moveTo>
                  <a:pt x="594676" y="297332"/>
                </a:moveTo>
                <a:lnTo>
                  <a:pt x="590784" y="249103"/>
                </a:lnTo>
                <a:lnTo>
                  <a:pt x="579517" y="203352"/>
                </a:lnTo>
                <a:lnTo>
                  <a:pt x="561488" y="160691"/>
                </a:lnTo>
                <a:lnTo>
                  <a:pt x="537307" y="121732"/>
                </a:lnTo>
                <a:lnTo>
                  <a:pt x="507588" y="87087"/>
                </a:lnTo>
                <a:lnTo>
                  <a:pt x="472942" y="57368"/>
                </a:lnTo>
                <a:lnTo>
                  <a:pt x="433982" y="33187"/>
                </a:lnTo>
                <a:lnTo>
                  <a:pt x="391320" y="15158"/>
                </a:lnTo>
                <a:lnTo>
                  <a:pt x="345568" y="3891"/>
                </a:lnTo>
                <a:lnTo>
                  <a:pt x="297338" y="0"/>
                </a:lnTo>
                <a:lnTo>
                  <a:pt x="272952" y="985"/>
                </a:lnTo>
                <a:lnTo>
                  <a:pt x="225885" y="8641"/>
                </a:lnTo>
                <a:lnTo>
                  <a:pt x="181602" y="23366"/>
                </a:lnTo>
                <a:lnTo>
                  <a:pt x="140714" y="44547"/>
                </a:lnTo>
                <a:lnTo>
                  <a:pt x="103835" y="71573"/>
                </a:lnTo>
                <a:lnTo>
                  <a:pt x="71575" y="103832"/>
                </a:lnTo>
                <a:lnTo>
                  <a:pt x="44548" y="140710"/>
                </a:lnTo>
                <a:lnTo>
                  <a:pt x="23366" y="181597"/>
                </a:lnTo>
                <a:lnTo>
                  <a:pt x="8641" y="225880"/>
                </a:lnTo>
                <a:lnTo>
                  <a:pt x="985" y="272946"/>
                </a:lnTo>
                <a:lnTo>
                  <a:pt x="0" y="297332"/>
                </a:lnTo>
                <a:lnTo>
                  <a:pt x="985" y="321718"/>
                </a:lnTo>
                <a:lnTo>
                  <a:pt x="8641" y="368786"/>
                </a:lnTo>
                <a:lnTo>
                  <a:pt x="23366" y="413070"/>
                </a:lnTo>
                <a:lnTo>
                  <a:pt x="44548" y="453957"/>
                </a:lnTo>
                <a:lnTo>
                  <a:pt x="71575" y="490836"/>
                </a:lnTo>
                <a:lnTo>
                  <a:pt x="103835" y="523095"/>
                </a:lnTo>
                <a:lnTo>
                  <a:pt x="140714" y="550122"/>
                </a:lnTo>
                <a:lnTo>
                  <a:pt x="181602" y="571303"/>
                </a:lnTo>
                <a:lnTo>
                  <a:pt x="225885" y="586028"/>
                </a:lnTo>
                <a:lnTo>
                  <a:pt x="272952" y="593684"/>
                </a:lnTo>
                <a:lnTo>
                  <a:pt x="297338" y="594669"/>
                </a:lnTo>
                <a:lnTo>
                  <a:pt x="321725" y="593684"/>
                </a:lnTo>
                <a:lnTo>
                  <a:pt x="368792" y="586028"/>
                </a:lnTo>
                <a:lnTo>
                  <a:pt x="413076" y="571303"/>
                </a:lnTo>
                <a:lnTo>
                  <a:pt x="453963" y="550122"/>
                </a:lnTo>
                <a:lnTo>
                  <a:pt x="490843" y="523095"/>
                </a:lnTo>
                <a:lnTo>
                  <a:pt x="523102" y="490836"/>
                </a:lnTo>
                <a:lnTo>
                  <a:pt x="550128" y="453957"/>
                </a:lnTo>
                <a:lnTo>
                  <a:pt x="571310" y="413070"/>
                </a:lnTo>
                <a:lnTo>
                  <a:pt x="586034" y="368786"/>
                </a:lnTo>
                <a:lnTo>
                  <a:pt x="593690" y="321718"/>
                </a:lnTo>
                <a:lnTo>
                  <a:pt x="594676" y="29733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8066" y="1450191"/>
            <a:ext cx="365125" cy="26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1435" algn="ctr">
              <a:lnSpc>
                <a:spcPts val="1305"/>
              </a:lnSpc>
              <a:tabLst>
                <a:tab pos="18923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800" spc="-907" baseline="-16203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71755" algn="ctr">
              <a:lnSpc>
                <a:spcPts val="62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070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066" y="1392993"/>
            <a:ext cx="4013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r>
              <a:rPr sz="1200" spc="-9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065" y="1486189"/>
            <a:ext cx="365125" cy="22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37" baseline="-20833" dirty="0">
                <a:latin typeface="Arial"/>
                <a:cs typeface="Arial"/>
              </a:rPr>
              <a:t> </a:t>
            </a:r>
            <a:r>
              <a:rPr sz="1800" spc="-330" baseline="4629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98065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8065" y="1464990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0064" y="1356990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8539" y="2110383"/>
            <a:ext cx="441325" cy="19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90" dirty="0">
                <a:latin typeface="Arial"/>
                <a:cs typeface="Arial"/>
              </a:rPr>
              <a:t>b</a:t>
            </a:r>
            <a:r>
              <a:rPr sz="1800" spc="-607" baseline="11574" dirty="0">
                <a:latin typeface="Arial"/>
                <a:cs typeface="Arial"/>
              </a:rPr>
              <a:t>B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1200" spc="-15" baseline="20833" dirty="0">
                <a:latin typeface="Arial"/>
                <a:cs typeface="Arial"/>
              </a:rPr>
              <a:t>b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6540" y="2269183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8540" y="234118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0538" y="2089180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92540" y="2197184"/>
            <a:ext cx="189230" cy="28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76615" y="1484533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69" y="1356991"/>
            <a:ext cx="65341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  <a:p>
            <a:pPr marR="12700" algn="r">
              <a:lnSpc>
                <a:spcPts val="660"/>
              </a:lnSpc>
              <a:tabLst>
                <a:tab pos="21590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800" spc="-165" dirty="0">
                <a:latin typeface="Arial"/>
                <a:cs typeface="Arial"/>
              </a:rPr>
              <a:t>aaa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R="12700" algn="r">
              <a:lnSpc>
                <a:spcPts val="85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068" y="1716989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066" y="1622925"/>
            <a:ext cx="113030" cy="30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100"/>
              </a:lnSpc>
            </a:pPr>
            <a:r>
              <a:rPr sz="1200" spc="-247" baseline="-20833" dirty="0">
                <a:latin typeface="Arial"/>
                <a:cs typeface="Arial"/>
              </a:rPr>
              <a:t>a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a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066" y="1608997"/>
            <a:ext cx="2571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6063" y="1500992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2062" y="1680994"/>
            <a:ext cx="437515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6541" y="1837184"/>
            <a:ext cx="44132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1755" algn="ctr">
              <a:lnSpc>
                <a:spcPts val="865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660"/>
              </a:lnSpc>
              <a:tabLst>
                <a:tab pos="359410" algn="l"/>
              </a:tabLst>
            </a:pPr>
            <a:r>
              <a:rPr sz="800" spc="-10" dirty="0">
                <a:latin typeface="Arial"/>
                <a:cs typeface="Arial"/>
              </a:rPr>
              <a:t>b	b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4540" y="2017182"/>
            <a:ext cx="1530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2139" y="1257185"/>
            <a:ext cx="673873" cy="673874"/>
          </a:xfrm>
          <a:custGeom>
            <a:avLst/>
            <a:gdLst/>
            <a:ahLst/>
            <a:cxnLst/>
            <a:rect l="l" t="t" r="r" b="b"/>
            <a:pathLst>
              <a:path w="673873" h="673874">
                <a:moveTo>
                  <a:pt x="673873" y="336931"/>
                </a:moveTo>
                <a:lnTo>
                  <a:pt x="669463" y="282279"/>
                </a:lnTo>
                <a:lnTo>
                  <a:pt x="656696" y="230435"/>
                </a:lnTo>
                <a:lnTo>
                  <a:pt x="636265" y="182092"/>
                </a:lnTo>
                <a:lnTo>
                  <a:pt x="608864" y="137944"/>
                </a:lnTo>
                <a:lnTo>
                  <a:pt x="575186" y="98685"/>
                </a:lnTo>
                <a:lnTo>
                  <a:pt x="535927" y="65008"/>
                </a:lnTo>
                <a:lnTo>
                  <a:pt x="491778" y="37607"/>
                </a:lnTo>
                <a:lnTo>
                  <a:pt x="443435" y="17177"/>
                </a:lnTo>
                <a:lnTo>
                  <a:pt x="391590" y="4409"/>
                </a:lnTo>
                <a:lnTo>
                  <a:pt x="336937" y="0"/>
                </a:lnTo>
                <a:lnTo>
                  <a:pt x="309303" y="1116"/>
                </a:lnTo>
                <a:lnTo>
                  <a:pt x="255967" y="9792"/>
                </a:lnTo>
                <a:lnTo>
                  <a:pt x="205786" y="26477"/>
                </a:lnTo>
                <a:lnTo>
                  <a:pt x="159453" y="50480"/>
                </a:lnTo>
                <a:lnTo>
                  <a:pt x="117662" y="81105"/>
                </a:lnTo>
                <a:lnTo>
                  <a:pt x="81106" y="117660"/>
                </a:lnTo>
                <a:lnTo>
                  <a:pt x="50480" y="159450"/>
                </a:lnTo>
                <a:lnTo>
                  <a:pt x="26478" y="205782"/>
                </a:lnTo>
                <a:lnTo>
                  <a:pt x="9792" y="255963"/>
                </a:lnTo>
                <a:lnTo>
                  <a:pt x="1116" y="309297"/>
                </a:lnTo>
                <a:lnTo>
                  <a:pt x="0" y="336931"/>
                </a:lnTo>
                <a:lnTo>
                  <a:pt x="1116" y="364566"/>
                </a:lnTo>
                <a:lnTo>
                  <a:pt x="9792" y="417903"/>
                </a:lnTo>
                <a:lnTo>
                  <a:pt x="26478" y="468086"/>
                </a:lnTo>
                <a:lnTo>
                  <a:pt x="50480" y="514420"/>
                </a:lnTo>
                <a:lnTo>
                  <a:pt x="81106" y="556212"/>
                </a:lnTo>
                <a:lnTo>
                  <a:pt x="117662" y="592767"/>
                </a:lnTo>
                <a:lnTo>
                  <a:pt x="159453" y="623393"/>
                </a:lnTo>
                <a:lnTo>
                  <a:pt x="205786" y="647396"/>
                </a:lnTo>
                <a:lnTo>
                  <a:pt x="255967" y="664082"/>
                </a:lnTo>
                <a:lnTo>
                  <a:pt x="309303" y="672757"/>
                </a:lnTo>
                <a:lnTo>
                  <a:pt x="336937" y="673874"/>
                </a:lnTo>
                <a:lnTo>
                  <a:pt x="364571" y="672757"/>
                </a:lnTo>
                <a:lnTo>
                  <a:pt x="417906" y="664082"/>
                </a:lnTo>
                <a:lnTo>
                  <a:pt x="468087" y="647396"/>
                </a:lnTo>
                <a:lnTo>
                  <a:pt x="514420" y="623393"/>
                </a:lnTo>
                <a:lnTo>
                  <a:pt x="556211" y="592767"/>
                </a:lnTo>
                <a:lnTo>
                  <a:pt x="592766" y="556212"/>
                </a:lnTo>
                <a:lnTo>
                  <a:pt x="623392" y="514420"/>
                </a:lnTo>
                <a:lnTo>
                  <a:pt x="647395" y="468086"/>
                </a:lnTo>
                <a:lnTo>
                  <a:pt x="664081" y="417903"/>
                </a:lnTo>
                <a:lnTo>
                  <a:pt x="672756" y="364566"/>
                </a:lnTo>
                <a:lnTo>
                  <a:pt x="673873" y="336931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5531" y="1237386"/>
            <a:ext cx="673874" cy="673874"/>
          </a:xfrm>
          <a:custGeom>
            <a:avLst/>
            <a:gdLst/>
            <a:ahLst/>
            <a:cxnLst/>
            <a:rect l="l" t="t" r="r" b="b"/>
            <a:pathLst>
              <a:path w="673874" h="673874">
                <a:moveTo>
                  <a:pt x="673874" y="336943"/>
                </a:moveTo>
                <a:lnTo>
                  <a:pt x="669464" y="282288"/>
                </a:lnTo>
                <a:lnTo>
                  <a:pt x="656697" y="230441"/>
                </a:lnTo>
                <a:lnTo>
                  <a:pt x="636266" y="182096"/>
                </a:lnTo>
                <a:lnTo>
                  <a:pt x="608866" y="137947"/>
                </a:lnTo>
                <a:lnTo>
                  <a:pt x="575189" y="98686"/>
                </a:lnTo>
                <a:lnTo>
                  <a:pt x="535930" y="65009"/>
                </a:lnTo>
                <a:lnTo>
                  <a:pt x="491782" y="37608"/>
                </a:lnTo>
                <a:lnTo>
                  <a:pt x="443439" y="17177"/>
                </a:lnTo>
                <a:lnTo>
                  <a:pt x="391595" y="4409"/>
                </a:lnTo>
                <a:lnTo>
                  <a:pt x="336943" y="0"/>
                </a:lnTo>
                <a:lnTo>
                  <a:pt x="309310" y="1116"/>
                </a:lnTo>
                <a:lnTo>
                  <a:pt x="255974" y="9792"/>
                </a:lnTo>
                <a:lnTo>
                  <a:pt x="205793" y="26478"/>
                </a:lnTo>
                <a:lnTo>
                  <a:pt x="159459" y="50480"/>
                </a:lnTo>
                <a:lnTo>
                  <a:pt x="117667" y="81106"/>
                </a:lnTo>
                <a:lnTo>
                  <a:pt x="81111" y="117662"/>
                </a:lnTo>
                <a:lnTo>
                  <a:pt x="50483" y="159454"/>
                </a:lnTo>
                <a:lnTo>
                  <a:pt x="26479" y="205788"/>
                </a:lnTo>
                <a:lnTo>
                  <a:pt x="9792" y="255970"/>
                </a:lnTo>
                <a:lnTo>
                  <a:pt x="1117" y="309308"/>
                </a:lnTo>
                <a:lnTo>
                  <a:pt x="0" y="336943"/>
                </a:lnTo>
                <a:lnTo>
                  <a:pt x="1117" y="364577"/>
                </a:lnTo>
                <a:lnTo>
                  <a:pt x="9792" y="417911"/>
                </a:lnTo>
                <a:lnTo>
                  <a:pt x="26479" y="468091"/>
                </a:lnTo>
                <a:lnTo>
                  <a:pt x="50483" y="514423"/>
                </a:lnTo>
                <a:lnTo>
                  <a:pt x="81111" y="556214"/>
                </a:lnTo>
                <a:lnTo>
                  <a:pt x="117667" y="592768"/>
                </a:lnTo>
                <a:lnTo>
                  <a:pt x="159459" y="623394"/>
                </a:lnTo>
                <a:lnTo>
                  <a:pt x="205793" y="647396"/>
                </a:lnTo>
                <a:lnTo>
                  <a:pt x="255974" y="664082"/>
                </a:lnTo>
                <a:lnTo>
                  <a:pt x="309310" y="672757"/>
                </a:lnTo>
                <a:lnTo>
                  <a:pt x="336943" y="673874"/>
                </a:lnTo>
                <a:lnTo>
                  <a:pt x="364577" y="672757"/>
                </a:lnTo>
                <a:lnTo>
                  <a:pt x="417911" y="664082"/>
                </a:lnTo>
                <a:lnTo>
                  <a:pt x="468091" y="647396"/>
                </a:lnTo>
                <a:lnTo>
                  <a:pt x="514423" y="623394"/>
                </a:lnTo>
                <a:lnTo>
                  <a:pt x="556214" y="592768"/>
                </a:lnTo>
                <a:lnTo>
                  <a:pt x="592768" y="556214"/>
                </a:lnTo>
                <a:lnTo>
                  <a:pt x="623394" y="514423"/>
                </a:lnTo>
                <a:lnTo>
                  <a:pt x="647396" y="468091"/>
                </a:lnTo>
                <a:lnTo>
                  <a:pt x="664082" y="417911"/>
                </a:lnTo>
                <a:lnTo>
                  <a:pt x="672757" y="364577"/>
                </a:lnTo>
                <a:lnTo>
                  <a:pt x="673874" y="33694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4736" y="1879993"/>
            <a:ext cx="594676" cy="594669"/>
          </a:xfrm>
          <a:custGeom>
            <a:avLst/>
            <a:gdLst/>
            <a:ahLst/>
            <a:cxnLst/>
            <a:rect l="l" t="t" r="r" b="b"/>
            <a:pathLst>
              <a:path w="594676" h="594669">
                <a:moveTo>
                  <a:pt x="594676" y="297332"/>
                </a:moveTo>
                <a:lnTo>
                  <a:pt x="590784" y="249103"/>
                </a:lnTo>
                <a:lnTo>
                  <a:pt x="579517" y="203352"/>
                </a:lnTo>
                <a:lnTo>
                  <a:pt x="561488" y="160691"/>
                </a:lnTo>
                <a:lnTo>
                  <a:pt x="537307" y="121732"/>
                </a:lnTo>
                <a:lnTo>
                  <a:pt x="507588" y="87087"/>
                </a:lnTo>
                <a:lnTo>
                  <a:pt x="472942" y="57368"/>
                </a:lnTo>
                <a:lnTo>
                  <a:pt x="433982" y="33187"/>
                </a:lnTo>
                <a:lnTo>
                  <a:pt x="391320" y="15158"/>
                </a:lnTo>
                <a:lnTo>
                  <a:pt x="345568" y="3891"/>
                </a:lnTo>
                <a:lnTo>
                  <a:pt x="297338" y="0"/>
                </a:lnTo>
                <a:lnTo>
                  <a:pt x="272952" y="985"/>
                </a:lnTo>
                <a:lnTo>
                  <a:pt x="225885" y="8641"/>
                </a:lnTo>
                <a:lnTo>
                  <a:pt x="181602" y="23366"/>
                </a:lnTo>
                <a:lnTo>
                  <a:pt x="140714" y="44547"/>
                </a:lnTo>
                <a:lnTo>
                  <a:pt x="103835" y="71573"/>
                </a:lnTo>
                <a:lnTo>
                  <a:pt x="71575" y="103832"/>
                </a:lnTo>
                <a:lnTo>
                  <a:pt x="44548" y="140710"/>
                </a:lnTo>
                <a:lnTo>
                  <a:pt x="23366" y="181597"/>
                </a:lnTo>
                <a:lnTo>
                  <a:pt x="8641" y="225880"/>
                </a:lnTo>
                <a:lnTo>
                  <a:pt x="985" y="272946"/>
                </a:lnTo>
                <a:lnTo>
                  <a:pt x="0" y="297332"/>
                </a:lnTo>
                <a:lnTo>
                  <a:pt x="985" y="321718"/>
                </a:lnTo>
                <a:lnTo>
                  <a:pt x="8641" y="368786"/>
                </a:lnTo>
                <a:lnTo>
                  <a:pt x="23366" y="413070"/>
                </a:lnTo>
                <a:lnTo>
                  <a:pt x="44548" y="453957"/>
                </a:lnTo>
                <a:lnTo>
                  <a:pt x="71575" y="490836"/>
                </a:lnTo>
                <a:lnTo>
                  <a:pt x="103835" y="523095"/>
                </a:lnTo>
                <a:lnTo>
                  <a:pt x="140714" y="550122"/>
                </a:lnTo>
                <a:lnTo>
                  <a:pt x="181602" y="571303"/>
                </a:lnTo>
                <a:lnTo>
                  <a:pt x="225885" y="586028"/>
                </a:lnTo>
                <a:lnTo>
                  <a:pt x="272952" y="593684"/>
                </a:lnTo>
                <a:lnTo>
                  <a:pt x="297338" y="594669"/>
                </a:lnTo>
                <a:lnTo>
                  <a:pt x="321725" y="593684"/>
                </a:lnTo>
                <a:lnTo>
                  <a:pt x="368792" y="586028"/>
                </a:lnTo>
                <a:lnTo>
                  <a:pt x="413076" y="571303"/>
                </a:lnTo>
                <a:lnTo>
                  <a:pt x="453963" y="550122"/>
                </a:lnTo>
                <a:lnTo>
                  <a:pt x="490843" y="523095"/>
                </a:lnTo>
                <a:lnTo>
                  <a:pt x="523102" y="490836"/>
                </a:lnTo>
                <a:lnTo>
                  <a:pt x="550128" y="453957"/>
                </a:lnTo>
                <a:lnTo>
                  <a:pt x="571310" y="413070"/>
                </a:lnTo>
                <a:lnTo>
                  <a:pt x="586034" y="368786"/>
                </a:lnTo>
                <a:lnTo>
                  <a:pt x="593690" y="321718"/>
                </a:lnTo>
                <a:lnTo>
                  <a:pt x="594676" y="29733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8066" y="1450191"/>
            <a:ext cx="365125" cy="26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1435" algn="ctr">
              <a:lnSpc>
                <a:spcPts val="1305"/>
              </a:lnSpc>
              <a:tabLst>
                <a:tab pos="18923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800" spc="-907" baseline="-16203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71755" algn="ctr">
              <a:lnSpc>
                <a:spcPts val="62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070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066" y="1392993"/>
            <a:ext cx="4013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r>
              <a:rPr sz="1200" spc="-9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065" y="1486189"/>
            <a:ext cx="365125" cy="22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37" baseline="-20833" dirty="0">
                <a:latin typeface="Arial"/>
                <a:cs typeface="Arial"/>
              </a:rPr>
              <a:t> </a:t>
            </a:r>
            <a:r>
              <a:rPr sz="1800" spc="-330" baseline="4629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98065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8065" y="1464990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0064" y="1356990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8539" y="2110383"/>
            <a:ext cx="441325" cy="19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90" dirty="0">
                <a:latin typeface="Arial"/>
                <a:cs typeface="Arial"/>
              </a:rPr>
              <a:t>b</a:t>
            </a:r>
            <a:r>
              <a:rPr sz="1800" spc="-607" baseline="11574" dirty="0">
                <a:latin typeface="Arial"/>
                <a:cs typeface="Arial"/>
              </a:rPr>
              <a:t>B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1200" spc="-15" baseline="20833" dirty="0">
                <a:latin typeface="Arial"/>
                <a:cs typeface="Arial"/>
              </a:rPr>
              <a:t>b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6540" y="2269183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8540" y="234118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0538" y="2089180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92540" y="2197184"/>
            <a:ext cx="189230" cy="28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76615" y="1484533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31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7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9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4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62" y="535858"/>
            <a:ext cx="3806825" cy="1028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24280">
              <a:lnSpc>
                <a:spcPct val="100000"/>
              </a:lnSpc>
              <a:spcBef>
                <a:spcPts val="120"/>
              </a:spcBef>
              <a:tabLst>
                <a:tab pos="2334895" algn="l"/>
              </a:tabLst>
            </a:pPr>
            <a:r>
              <a:rPr sz="1650" spc="-202" baseline="10101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c 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1650" spc="292" baseline="10101" dirty="0">
                <a:latin typeface="Arial"/>
                <a:cs typeface="Arial"/>
              </a:rPr>
              <a:t>=</a:t>
            </a:r>
            <a:r>
              <a:rPr sz="1650" spc="-22" baseline="10101" dirty="0">
                <a:latin typeface="Arial"/>
                <a:cs typeface="Arial"/>
              </a:rPr>
              <a:t> </a:t>
            </a:r>
            <a:r>
              <a:rPr sz="1650" spc="-97" baseline="10101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p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-15" dirty="0">
                <a:latin typeface="Arial"/>
                <a:cs typeface="Arial"/>
              </a:rPr>
              <a:t>u</a:t>
            </a:r>
            <a:r>
              <a:rPr sz="800" spc="20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t</a:t>
            </a:r>
            <a:r>
              <a:rPr sz="800" spc="15" dirty="0">
                <a:latin typeface="Arial"/>
                <a:cs typeface="Arial"/>
              </a:rPr>
              <a:t>r</a:t>
            </a:r>
            <a:r>
              <a:rPr sz="800" spc="-15" dirty="0">
                <a:latin typeface="Arial"/>
                <a:cs typeface="Arial"/>
              </a:rPr>
              <a:t>y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1650" spc="292" baseline="10101" dirty="0">
                <a:latin typeface="Arial"/>
                <a:cs typeface="Arial"/>
              </a:rPr>
              <a:t>=</a:t>
            </a:r>
            <a:r>
              <a:rPr sz="1650" spc="-22" baseline="10101" dirty="0">
                <a:latin typeface="Arial"/>
                <a:cs typeface="Arial"/>
              </a:rPr>
              <a:t> </a:t>
            </a:r>
            <a:r>
              <a:rPr sz="1650" spc="-104" baseline="10101" dirty="0">
                <a:latin typeface="Arial"/>
                <a:cs typeface="Arial"/>
              </a:rPr>
              <a:t>1	</a:t>
            </a:r>
            <a:r>
              <a:rPr sz="1650" spc="-202" baseline="10101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c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1650" spc="292" baseline="10101" dirty="0">
                <a:latin typeface="Arial"/>
                <a:cs typeface="Arial"/>
              </a:rPr>
              <a:t>=</a:t>
            </a:r>
            <a:r>
              <a:rPr sz="1650" spc="-7" baseline="10101" dirty="0">
                <a:latin typeface="Arial"/>
                <a:cs typeface="Arial"/>
              </a:rPr>
              <a:t> </a:t>
            </a:r>
            <a:r>
              <a:rPr sz="1650" spc="-97" baseline="10101" dirty="0">
                <a:latin typeface="Arial"/>
                <a:cs typeface="Arial"/>
              </a:rPr>
              <a:t>e</a:t>
            </a:r>
            <a:r>
              <a:rPr sz="800" spc="5" dirty="0">
                <a:latin typeface="Arial"/>
                <a:cs typeface="Arial"/>
              </a:rPr>
              <a:t>p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-15" dirty="0">
                <a:latin typeface="Arial"/>
                <a:cs typeface="Arial"/>
              </a:rPr>
              <a:t>u</a:t>
            </a:r>
            <a:r>
              <a:rPr sz="800" spc="20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t</a:t>
            </a:r>
            <a:r>
              <a:rPr sz="800" spc="15" dirty="0">
                <a:latin typeface="Arial"/>
                <a:cs typeface="Arial"/>
              </a:rPr>
              <a:t>r</a:t>
            </a:r>
            <a:r>
              <a:rPr sz="800" spc="-15" dirty="0">
                <a:latin typeface="Arial"/>
                <a:cs typeface="Arial"/>
              </a:rPr>
              <a:t>y 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1650" spc="292" baseline="10101" dirty="0">
                <a:latin typeface="Arial"/>
                <a:cs typeface="Arial"/>
              </a:rPr>
              <a:t>=</a:t>
            </a:r>
            <a:r>
              <a:rPr sz="1650" spc="-7" baseline="10101" dirty="0">
                <a:latin typeface="Arial"/>
                <a:cs typeface="Arial"/>
              </a:rPr>
              <a:t> </a:t>
            </a:r>
            <a:r>
              <a:rPr sz="1650" spc="-104" baseline="10101" dirty="0">
                <a:latin typeface="Arial"/>
                <a:cs typeface="Arial"/>
              </a:rPr>
              <a:t>0</a:t>
            </a:r>
            <a:endParaRPr sz="1650" baseline="10101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0"/>
              </a:spcBef>
            </a:pPr>
            <a:r>
              <a:rPr sz="1650" spc="-202" baseline="7575" dirty="0">
                <a:latin typeface="Arial"/>
                <a:cs typeface="Arial"/>
              </a:rPr>
              <a:t>e</a:t>
            </a:r>
            <a:r>
              <a:rPr sz="800" spc="80" dirty="0">
                <a:latin typeface="Arial"/>
                <a:cs typeface="Arial"/>
              </a:rPr>
              <a:t>t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1650" spc="292" baseline="7575" dirty="0">
                <a:latin typeface="Arial"/>
                <a:cs typeface="Arial"/>
              </a:rPr>
              <a:t>=</a:t>
            </a:r>
            <a:r>
              <a:rPr sz="1650" spc="-7" baseline="7575" dirty="0">
                <a:latin typeface="Arial"/>
                <a:cs typeface="Arial"/>
              </a:rPr>
              <a:t> </a:t>
            </a:r>
            <a:r>
              <a:rPr sz="1650" spc="-97" baseline="7575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85" dirty="0">
                <a:latin typeface="Arial"/>
                <a:cs typeface="Arial"/>
              </a:rPr>
              <a:t>x</a:t>
            </a:r>
            <a:r>
              <a:rPr sz="800" spc="-5" dirty="0">
                <a:latin typeface="Arial"/>
                <a:cs typeface="Arial"/>
              </a:rPr>
              <a:t>p</a:t>
            </a:r>
            <a:r>
              <a:rPr sz="800" spc="50" dirty="0">
                <a:latin typeface="Arial"/>
                <a:cs typeface="Arial"/>
              </a:rPr>
              <a:t>o</a:t>
            </a:r>
            <a:r>
              <a:rPr sz="800" spc="160" dirty="0">
                <a:latin typeface="Arial"/>
                <a:cs typeface="Arial"/>
              </a:rPr>
              <a:t>r</a:t>
            </a:r>
            <a:r>
              <a:rPr sz="800" spc="245" dirty="0">
                <a:latin typeface="Arial"/>
                <a:cs typeface="Arial"/>
              </a:rPr>
              <a:t>t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1650" spc="292" baseline="7575" dirty="0">
                <a:latin typeface="Arial"/>
                <a:cs typeface="Arial"/>
              </a:rPr>
              <a:t>=</a:t>
            </a:r>
            <a:r>
              <a:rPr sz="1650" spc="-7" baseline="7575" dirty="0">
                <a:latin typeface="Arial"/>
                <a:cs typeface="Arial"/>
              </a:rPr>
              <a:t> </a:t>
            </a:r>
            <a:r>
              <a:rPr sz="1650" spc="-104" baseline="7575" dirty="0">
                <a:latin typeface="Arial"/>
                <a:cs typeface="Arial"/>
              </a:rPr>
              <a:t>1</a:t>
            </a:r>
            <a:endParaRPr sz="1650" baseline="7575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35"/>
              </a:spcBef>
            </a:pPr>
            <a:r>
              <a:rPr sz="1650" spc="-202" baseline="7575" dirty="0">
                <a:latin typeface="Arial"/>
                <a:cs typeface="Arial"/>
              </a:rPr>
              <a:t>e</a:t>
            </a:r>
            <a:r>
              <a:rPr sz="800" spc="80" dirty="0">
                <a:latin typeface="Arial"/>
                <a:cs typeface="Arial"/>
              </a:rPr>
              <a:t>t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1650" spc="292" baseline="7575" dirty="0">
                <a:latin typeface="Arial"/>
                <a:cs typeface="Arial"/>
              </a:rPr>
              <a:t>=</a:t>
            </a:r>
            <a:r>
              <a:rPr sz="1650" spc="-7" baseline="7575" dirty="0">
                <a:latin typeface="Arial"/>
                <a:cs typeface="Arial"/>
              </a:rPr>
              <a:t> </a:t>
            </a:r>
            <a:r>
              <a:rPr sz="1650" spc="-97" baseline="7575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e</a:t>
            </a:r>
            <a:r>
              <a:rPr sz="800" spc="85" dirty="0">
                <a:latin typeface="Arial"/>
                <a:cs typeface="Arial"/>
              </a:rPr>
              <a:t>x</a:t>
            </a:r>
            <a:r>
              <a:rPr sz="800" spc="-5" dirty="0">
                <a:latin typeface="Arial"/>
                <a:cs typeface="Arial"/>
              </a:rPr>
              <a:t>p</a:t>
            </a:r>
            <a:r>
              <a:rPr sz="800" spc="50" dirty="0">
                <a:latin typeface="Arial"/>
                <a:cs typeface="Arial"/>
              </a:rPr>
              <a:t>o</a:t>
            </a:r>
            <a:r>
              <a:rPr sz="800" spc="160" dirty="0">
                <a:latin typeface="Arial"/>
                <a:cs typeface="Arial"/>
              </a:rPr>
              <a:t>r</a:t>
            </a:r>
            <a:r>
              <a:rPr sz="800" spc="245" dirty="0">
                <a:latin typeface="Arial"/>
                <a:cs typeface="Arial"/>
              </a:rPr>
              <a:t>t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1650" spc="292" baseline="7575" dirty="0">
                <a:latin typeface="Arial"/>
                <a:cs typeface="Arial"/>
              </a:rPr>
              <a:t>=</a:t>
            </a:r>
            <a:r>
              <a:rPr sz="1650" spc="-7" baseline="7575" dirty="0">
                <a:latin typeface="Arial"/>
                <a:cs typeface="Arial"/>
              </a:rPr>
              <a:t> </a:t>
            </a:r>
            <a:r>
              <a:rPr sz="1650" spc="-104" baseline="7575" dirty="0">
                <a:latin typeface="Arial"/>
                <a:cs typeface="Arial"/>
              </a:rPr>
              <a:t>0</a:t>
            </a:r>
            <a:endParaRPr sz="1650" baseline="7575">
              <a:latin typeface="Arial"/>
              <a:cs typeface="Arial"/>
            </a:endParaRPr>
          </a:p>
          <a:p>
            <a:pPr marL="12700">
              <a:lnSpc>
                <a:spcPts val="1105"/>
              </a:lnSpc>
            </a:pPr>
            <a:r>
              <a:rPr sz="1100" spc="-15" dirty="0">
                <a:latin typeface="Arial"/>
                <a:cs typeface="Arial"/>
              </a:rPr>
              <a:t>Pl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39" y="1809878"/>
            <a:ext cx="69723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75945" algn="l"/>
              </a:tabLst>
            </a:pP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40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C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	</a:t>
            </a:r>
            <a:r>
              <a:rPr sz="1100" spc="195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3403" y="1788478"/>
            <a:ext cx="2190750" cy="208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4825" marR="12700" indent="-492759">
              <a:lnSpc>
                <a:spcPct val="56399"/>
              </a:lnSpc>
              <a:tabLst>
                <a:tab pos="238760" algn="l"/>
                <a:tab pos="535940" algn="l"/>
                <a:tab pos="775970" algn="l"/>
                <a:tab pos="1165225" algn="l"/>
                <a:tab pos="2177415" algn="l"/>
              </a:tabLst>
            </a:pPr>
            <a:r>
              <a:rPr sz="1100" u="sng" spc="235" dirty="0">
                <a:latin typeface="Arial"/>
                <a:cs typeface="Arial"/>
              </a:rPr>
              <a:t> 	</a:t>
            </a:r>
            <a:r>
              <a:rPr sz="1100" u="sng" spc="-80" dirty="0">
                <a:latin typeface="Arial"/>
                <a:cs typeface="Arial"/>
              </a:rPr>
              <a:t>4</a:t>
            </a:r>
            <a:r>
              <a:rPr sz="1100" u="sng" spc="-70" dirty="0">
                <a:latin typeface="Arial"/>
                <a:cs typeface="Arial"/>
              </a:rPr>
              <a:t>9</a:t>
            </a:r>
            <a:r>
              <a:rPr sz="1100" u="sng" spc="235" dirty="0">
                <a:latin typeface="Arial"/>
                <a:cs typeface="Arial"/>
              </a:rPr>
              <a:t> 		</a:t>
            </a:r>
            <a:r>
              <a:rPr sz="1100" spc="235" dirty="0">
                <a:latin typeface="Arial"/>
                <a:cs typeface="Arial"/>
              </a:rPr>
              <a:t>	</a:t>
            </a:r>
            <a:r>
              <a:rPr sz="1100" u="sng" spc="235" dirty="0">
                <a:latin typeface="Arial"/>
                <a:cs typeface="Arial"/>
              </a:rPr>
              <a:t> 	</a:t>
            </a:r>
            <a:r>
              <a:rPr sz="1100" u="sng" spc="-80" dirty="0">
                <a:latin typeface="Arial"/>
                <a:cs typeface="Arial"/>
              </a:rPr>
              <a:t>801</a:t>
            </a:r>
            <a:r>
              <a:rPr sz="1100" u="sng" spc="-30" dirty="0">
                <a:latin typeface="Lucida Sans Unicode"/>
                <a:cs typeface="Lucida Sans Unicode"/>
              </a:rPr>
              <a:t>,</a:t>
            </a:r>
            <a:r>
              <a:rPr sz="1100" u="sng" spc="-80" dirty="0">
                <a:latin typeface="Arial"/>
                <a:cs typeface="Arial"/>
              </a:rPr>
              <a:t>94</a:t>
            </a:r>
            <a:r>
              <a:rPr sz="1100" u="sng" spc="-70" dirty="0">
                <a:latin typeface="Arial"/>
                <a:cs typeface="Arial"/>
              </a:rPr>
              <a:t>8</a:t>
            </a:r>
            <a:r>
              <a:rPr sz="1100" u="sng" spc="-65" dirty="0">
                <a:latin typeface="Arial"/>
                <a:cs typeface="Arial"/>
              </a:rPr>
              <a:t> </a:t>
            </a:r>
            <a:r>
              <a:rPr sz="1100" u="sng" spc="-400" dirty="0">
                <a:latin typeface="Lucida Sans Unicode"/>
                <a:cs typeface="Lucida Sans Unicode"/>
              </a:rPr>
              <a:t>·</a:t>
            </a:r>
            <a:r>
              <a:rPr sz="1100" u="sng" spc="-830" dirty="0">
                <a:latin typeface="Lucida Sans Unicode"/>
                <a:cs typeface="Lucida Sans Unicode"/>
              </a:rPr>
              <a:t> </a:t>
            </a:r>
            <a:r>
              <a:rPr sz="1100" u="sng" spc="-80" dirty="0">
                <a:latin typeface="Arial"/>
                <a:cs typeface="Arial"/>
              </a:rPr>
              <a:t>4</a:t>
            </a:r>
            <a:r>
              <a:rPr sz="1100" u="sng" spc="-70" dirty="0">
                <a:latin typeface="Arial"/>
                <a:cs typeface="Arial"/>
              </a:rPr>
              <a:t>9</a:t>
            </a:r>
            <a:r>
              <a:rPr sz="1100" u="sng" spc="235" dirty="0">
                <a:latin typeface="Arial"/>
                <a:cs typeface="Arial"/>
              </a:rPr>
              <a:t> 	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3555" y="1904365"/>
            <a:ext cx="21158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	</a:t>
            </a:r>
            <a:r>
              <a:rPr sz="1200" spc="-37" baseline="34722" dirty="0">
                <a:latin typeface="Arial"/>
                <a:cs typeface="Arial"/>
              </a:rPr>
              <a:t>2 </a:t>
            </a:r>
            <a:r>
              <a:rPr sz="1200" spc="-150" baseline="34722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20" dirty="0">
                <a:latin typeface="Arial"/>
                <a:cs typeface="Arial"/>
              </a:rPr>
              <a:t>9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2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652</a:t>
            </a:r>
            <a:r>
              <a:rPr sz="1100" spc="50" dirty="0">
                <a:latin typeface="Arial"/>
                <a:cs typeface="Arial"/>
              </a:rPr>
              <a:t>)(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20" dirty="0">
                <a:latin typeface="Arial"/>
                <a:cs typeface="Arial"/>
              </a:rPr>
              <a:t>9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141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316" y="2174115"/>
            <a:ext cx="1333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+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3679" y="2079624"/>
            <a:ext cx="23241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94307" y="2278913"/>
            <a:ext cx="454151" cy="0"/>
          </a:xfrm>
          <a:custGeom>
            <a:avLst/>
            <a:gdLst/>
            <a:ahLst/>
            <a:cxnLst/>
            <a:rect l="l" t="t" r="r" b="b"/>
            <a:pathLst>
              <a:path w="454151">
                <a:moveTo>
                  <a:pt x="0" y="0"/>
                </a:moveTo>
                <a:lnTo>
                  <a:pt x="4541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57831" y="2278913"/>
            <a:ext cx="1470660" cy="0"/>
          </a:xfrm>
          <a:custGeom>
            <a:avLst/>
            <a:gdLst/>
            <a:ahLst/>
            <a:cxnLst/>
            <a:rect l="l" t="t" r="r" b="b"/>
            <a:pathLst>
              <a:path w="1470660">
                <a:moveTo>
                  <a:pt x="0" y="0"/>
                </a:moveTo>
                <a:lnTo>
                  <a:pt x="14706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81760" y="2268601"/>
            <a:ext cx="225298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75970" algn="l"/>
              </a:tabLst>
            </a:pP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	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20" dirty="0">
                <a:latin typeface="Arial"/>
                <a:cs typeface="Arial"/>
              </a:rPr>
              <a:t>1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2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106</a:t>
            </a:r>
            <a:r>
              <a:rPr sz="1100" spc="50" dirty="0">
                <a:latin typeface="Arial"/>
                <a:cs typeface="Arial"/>
              </a:rPr>
              <a:t>)(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20" dirty="0">
                <a:latin typeface="Arial"/>
                <a:cs typeface="Arial"/>
              </a:rPr>
              <a:t>9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141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4013" y="2174114"/>
            <a:ext cx="251460" cy="211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g</a:t>
            </a:r>
            <a:r>
              <a:rPr sz="1200" spc="-37" baseline="-17361" dirty="0">
                <a:latin typeface="Arial"/>
                <a:cs typeface="Arial"/>
              </a:rPr>
              <a:t>2</a:t>
            </a:r>
            <a:endParaRPr sz="1200" baseline="-17361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98853" y="2079623"/>
            <a:ext cx="7867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3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0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58316" y="2538346"/>
            <a:ext cx="1333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+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94307" y="2643149"/>
            <a:ext cx="454151" cy="0"/>
          </a:xfrm>
          <a:custGeom>
            <a:avLst/>
            <a:gdLst/>
            <a:ahLst/>
            <a:cxnLst/>
            <a:rect l="l" t="t" r="r" b="b"/>
            <a:pathLst>
              <a:path w="454151">
                <a:moveTo>
                  <a:pt x="0" y="0"/>
                </a:moveTo>
                <a:lnTo>
                  <a:pt x="4541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415286" y="2445383"/>
            <a:ext cx="21355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84275" algn="l"/>
              </a:tabLst>
            </a:pP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</a:t>
            </a:r>
            <a:r>
              <a:rPr sz="1100" spc="-70" dirty="0">
                <a:latin typeface="Arial"/>
                <a:cs typeface="Arial"/>
              </a:rPr>
              <a:t>2	</a:t>
            </a: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3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0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57831" y="2643149"/>
            <a:ext cx="1824227" cy="0"/>
          </a:xfrm>
          <a:custGeom>
            <a:avLst/>
            <a:gdLst/>
            <a:ahLst/>
            <a:cxnLst/>
            <a:rect l="l" t="t" r="r" b="b"/>
            <a:pathLst>
              <a:path w="1824227">
                <a:moveTo>
                  <a:pt x="0" y="0"/>
                </a:moveTo>
                <a:lnTo>
                  <a:pt x="182422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81760" y="2634361"/>
            <a:ext cx="261112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75970" algn="l"/>
              </a:tabLst>
            </a:pP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	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20" dirty="0">
                <a:latin typeface="Arial"/>
                <a:cs typeface="Arial"/>
              </a:rPr>
              <a:t>9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3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652</a:t>
            </a:r>
            <a:r>
              <a:rPr sz="1100" spc="50" dirty="0">
                <a:latin typeface="Arial"/>
                <a:cs typeface="Arial"/>
              </a:rPr>
              <a:t>)(</a:t>
            </a: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</a:t>
            </a:r>
            <a:r>
              <a:rPr sz="1100" spc="-20" dirty="0">
                <a:latin typeface="Arial"/>
                <a:cs typeface="Arial"/>
              </a:rPr>
              <a:t>2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3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106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74013" y="2538347"/>
            <a:ext cx="251460" cy="211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g</a:t>
            </a:r>
            <a:r>
              <a:rPr sz="1200" spc="-37" baseline="-17361" dirty="0">
                <a:latin typeface="Arial"/>
                <a:cs typeface="Arial"/>
              </a:rPr>
              <a:t>2</a:t>
            </a:r>
            <a:endParaRPr sz="1200" baseline="-17361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58323" y="2904106"/>
            <a:ext cx="1333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+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94307" y="3008909"/>
            <a:ext cx="454151" cy="0"/>
          </a:xfrm>
          <a:custGeom>
            <a:avLst/>
            <a:gdLst/>
            <a:ahLst/>
            <a:cxnLst/>
            <a:rect l="l" t="t" r="r" b="b"/>
            <a:pathLst>
              <a:path w="454151">
                <a:moveTo>
                  <a:pt x="0" y="0"/>
                </a:moveTo>
                <a:lnTo>
                  <a:pt x="4541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381766" y="2809620"/>
            <a:ext cx="22726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252855" algn="l"/>
              </a:tabLst>
            </a:pP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</a:t>
            </a:r>
            <a:r>
              <a:rPr sz="1100" spc="-70" dirty="0">
                <a:latin typeface="Arial"/>
                <a:cs typeface="Arial"/>
              </a:rPr>
              <a:t>6	</a:t>
            </a: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3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0" dirty="0">
                <a:latin typeface="Lucida Sans Unicode"/>
                <a:cs typeface="Lucida Sans Unicode"/>
              </a:rPr>
              <a:t>·</a:t>
            </a:r>
            <a:r>
              <a:rPr sz="1100" spc="-100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</a:t>
            </a:r>
            <a:r>
              <a:rPr sz="1100" spc="-70" dirty="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57831" y="3008909"/>
            <a:ext cx="1962912" cy="0"/>
          </a:xfrm>
          <a:custGeom>
            <a:avLst/>
            <a:gdLst/>
            <a:ahLst/>
            <a:cxnLst/>
            <a:rect l="l" t="t" r="r" b="b"/>
            <a:pathLst>
              <a:path w="1962912">
                <a:moveTo>
                  <a:pt x="0" y="0"/>
                </a:moveTo>
                <a:lnTo>
                  <a:pt x="19629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81760" y="2998598"/>
            <a:ext cx="27495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75970" algn="l"/>
              </a:tabLst>
            </a:pPr>
            <a:r>
              <a:rPr sz="1100" spc="-80" dirty="0">
                <a:latin typeface="Arial"/>
                <a:cs typeface="Arial"/>
              </a:rPr>
              <a:t>801</a:t>
            </a:r>
            <a:r>
              <a:rPr sz="1100" spc="-45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94</a:t>
            </a:r>
            <a:r>
              <a:rPr sz="1100" spc="-70" dirty="0">
                <a:latin typeface="Arial"/>
                <a:cs typeface="Arial"/>
              </a:rPr>
              <a:t>8	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20" dirty="0">
                <a:latin typeface="Arial"/>
                <a:cs typeface="Arial"/>
              </a:rPr>
              <a:t>1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2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106</a:t>
            </a:r>
            <a:r>
              <a:rPr sz="1100" spc="50" dirty="0">
                <a:latin typeface="Arial"/>
                <a:cs typeface="Arial"/>
              </a:rPr>
              <a:t>)(</a:t>
            </a:r>
            <a:r>
              <a:rPr sz="1100" spc="-80" dirty="0">
                <a:latin typeface="Arial"/>
                <a:cs typeface="Arial"/>
              </a:rPr>
              <a:t>27</a:t>
            </a:r>
            <a:r>
              <a:rPr sz="1100" spc="-2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65</a:t>
            </a:r>
            <a:r>
              <a:rPr sz="1100" spc="-20" dirty="0">
                <a:latin typeface="Arial"/>
                <a:cs typeface="Arial"/>
              </a:rPr>
              <a:t>2</a:t>
            </a:r>
            <a:r>
              <a:rPr sz="1100" spc="254" dirty="0">
                <a:latin typeface="Arial"/>
                <a:cs typeface="Arial"/>
              </a:rPr>
              <a:t>+</a:t>
            </a:r>
            <a:r>
              <a:rPr sz="1100" spc="-80" dirty="0">
                <a:latin typeface="Arial"/>
                <a:cs typeface="Arial"/>
              </a:rPr>
              <a:t>774</a:t>
            </a:r>
            <a:r>
              <a:rPr sz="1100" spc="-20" dirty="0">
                <a:latin typeface="Lucida Sans Unicode"/>
                <a:cs typeface="Lucida Sans Unicode"/>
              </a:rPr>
              <a:t>,</a:t>
            </a:r>
            <a:r>
              <a:rPr sz="1100" spc="-80" dirty="0">
                <a:latin typeface="Arial"/>
                <a:cs typeface="Arial"/>
              </a:rPr>
              <a:t>106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74013" y="2904107"/>
            <a:ext cx="251460" cy="211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g</a:t>
            </a:r>
            <a:r>
              <a:rPr sz="1200" spc="-37" baseline="-17361" dirty="0">
                <a:latin typeface="Arial"/>
                <a:cs typeface="Arial"/>
              </a:rPr>
              <a:t>2</a:t>
            </a:r>
            <a:endParaRPr sz="1200" baseline="-17361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23623" y="3175380"/>
            <a:ext cx="7791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latin typeface="Lucida Sans Unicode"/>
                <a:cs typeface="Lucida Sans Unicode"/>
              </a:rPr>
              <a:t>≈  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00010</a:t>
            </a:r>
            <a:r>
              <a:rPr sz="1100" spc="-7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91843" y="1062761"/>
          <a:ext cx="2221991" cy="344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4965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7" baseline="-10416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0" baseline="-10416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135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7" baseline="-10416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0" baseline="-10416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1200" spc="-135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27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,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7" baseline="-10416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0" baseline="-10416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7" baseline="-10416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0" baseline="-10416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1200" spc="-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774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,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069" y="1356991"/>
            <a:ext cx="653415" cy="320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5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  <a:p>
            <a:pPr marR="12700" algn="r">
              <a:lnSpc>
                <a:spcPts val="660"/>
              </a:lnSpc>
              <a:tabLst>
                <a:tab pos="21590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800" spc="-165" dirty="0">
                <a:latin typeface="Arial"/>
                <a:cs typeface="Arial"/>
              </a:rPr>
              <a:t>aaa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R="12700" algn="r">
              <a:lnSpc>
                <a:spcPts val="85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068" y="1716989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066" y="1622925"/>
            <a:ext cx="113030" cy="30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100"/>
              </a:lnSpc>
            </a:pPr>
            <a:r>
              <a:rPr sz="1200" spc="-247" baseline="-20833" dirty="0">
                <a:latin typeface="Arial"/>
                <a:cs typeface="Arial"/>
              </a:rPr>
              <a:t>a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a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2139" y="1257185"/>
            <a:ext cx="673873" cy="673874"/>
          </a:xfrm>
          <a:custGeom>
            <a:avLst/>
            <a:gdLst/>
            <a:ahLst/>
            <a:cxnLst/>
            <a:rect l="l" t="t" r="r" b="b"/>
            <a:pathLst>
              <a:path w="673873" h="673874">
                <a:moveTo>
                  <a:pt x="673873" y="336931"/>
                </a:moveTo>
                <a:lnTo>
                  <a:pt x="669463" y="282279"/>
                </a:lnTo>
                <a:lnTo>
                  <a:pt x="656696" y="230435"/>
                </a:lnTo>
                <a:lnTo>
                  <a:pt x="636265" y="182092"/>
                </a:lnTo>
                <a:lnTo>
                  <a:pt x="608864" y="137944"/>
                </a:lnTo>
                <a:lnTo>
                  <a:pt x="575186" y="98685"/>
                </a:lnTo>
                <a:lnTo>
                  <a:pt x="535927" y="65008"/>
                </a:lnTo>
                <a:lnTo>
                  <a:pt x="491778" y="37607"/>
                </a:lnTo>
                <a:lnTo>
                  <a:pt x="443435" y="17177"/>
                </a:lnTo>
                <a:lnTo>
                  <a:pt x="391590" y="4409"/>
                </a:lnTo>
                <a:lnTo>
                  <a:pt x="336937" y="0"/>
                </a:lnTo>
                <a:lnTo>
                  <a:pt x="309303" y="1116"/>
                </a:lnTo>
                <a:lnTo>
                  <a:pt x="255967" y="9792"/>
                </a:lnTo>
                <a:lnTo>
                  <a:pt x="205786" y="26477"/>
                </a:lnTo>
                <a:lnTo>
                  <a:pt x="159453" y="50480"/>
                </a:lnTo>
                <a:lnTo>
                  <a:pt x="117662" y="81105"/>
                </a:lnTo>
                <a:lnTo>
                  <a:pt x="81106" y="117660"/>
                </a:lnTo>
                <a:lnTo>
                  <a:pt x="50480" y="159450"/>
                </a:lnTo>
                <a:lnTo>
                  <a:pt x="26478" y="205782"/>
                </a:lnTo>
                <a:lnTo>
                  <a:pt x="9792" y="255963"/>
                </a:lnTo>
                <a:lnTo>
                  <a:pt x="1116" y="309297"/>
                </a:lnTo>
                <a:lnTo>
                  <a:pt x="0" y="336931"/>
                </a:lnTo>
                <a:lnTo>
                  <a:pt x="1116" y="364566"/>
                </a:lnTo>
                <a:lnTo>
                  <a:pt x="9792" y="417903"/>
                </a:lnTo>
                <a:lnTo>
                  <a:pt x="26478" y="468086"/>
                </a:lnTo>
                <a:lnTo>
                  <a:pt x="50480" y="514420"/>
                </a:lnTo>
                <a:lnTo>
                  <a:pt x="81106" y="556212"/>
                </a:lnTo>
                <a:lnTo>
                  <a:pt x="117662" y="592767"/>
                </a:lnTo>
                <a:lnTo>
                  <a:pt x="159453" y="623393"/>
                </a:lnTo>
                <a:lnTo>
                  <a:pt x="205786" y="647396"/>
                </a:lnTo>
                <a:lnTo>
                  <a:pt x="255967" y="664082"/>
                </a:lnTo>
                <a:lnTo>
                  <a:pt x="309303" y="672757"/>
                </a:lnTo>
                <a:lnTo>
                  <a:pt x="336937" y="673874"/>
                </a:lnTo>
                <a:lnTo>
                  <a:pt x="364571" y="672757"/>
                </a:lnTo>
                <a:lnTo>
                  <a:pt x="417906" y="664082"/>
                </a:lnTo>
                <a:lnTo>
                  <a:pt x="468087" y="647396"/>
                </a:lnTo>
                <a:lnTo>
                  <a:pt x="514420" y="623393"/>
                </a:lnTo>
                <a:lnTo>
                  <a:pt x="556211" y="592767"/>
                </a:lnTo>
                <a:lnTo>
                  <a:pt x="592766" y="556212"/>
                </a:lnTo>
                <a:lnTo>
                  <a:pt x="623392" y="514420"/>
                </a:lnTo>
                <a:lnTo>
                  <a:pt x="647395" y="468086"/>
                </a:lnTo>
                <a:lnTo>
                  <a:pt x="664081" y="417903"/>
                </a:lnTo>
                <a:lnTo>
                  <a:pt x="672756" y="364566"/>
                </a:lnTo>
                <a:lnTo>
                  <a:pt x="673873" y="336931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5531" y="1237386"/>
            <a:ext cx="673874" cy="673874"/>
          </a:xfrm>
          <a:custGeom>
            <a:avLst/>
            <a:gdLst/>
            <a:ahLst/>
            <a:cxnLst/>
            <a:rect l="l" t="t" r="r" b="b"/>
            <a:pathLst>
              <a:path w="673874" h="673874">
                <a:moveTo>
                  <a:pt x="673874" y="336943"/>
                </a:moveTo>
                <a:lnTo>
                  <a:pt x="669464" y="282288"/>
                </a:lnTo>
                <a:lnTo>
                  <a:pt x="656697" y="230441"/>
                </a:lnTo>
                <a:lnTo>
                  <a:pt x="636266" y="182096"/>
                </a:lnTo>
                <a:lnTo>
                  <a:pt x="608866" y="137947"/>
                </a:lnTo>
                <a:lnTo>
                  <a:pt x="575189" y="98686"/>
                </a:lnTo>
                <a:lnTo>
                  <a:pt x="535930" y="65009"/>
                </a:lnTo>
                <a:lnTo>
                  <a:pt x="491782" y="37608"/>
                </a:lnTo>
                <a:lnTo>
                  <a:pt x="443439" y="17177"/>
                </a:lnTo>
                <a:lnTo>
                  <a:pt x="391595" y="4409"/>
                </a:lnTo>
                <a:lnTo>
                  <a:pt x="336943" y="0"/>
                </a:lnTo>
                <a:lnTo>
                  <a:pt x="309310" y="1116"/>
                </a:lnTo>
                <a:lnTo>
                  <a:pt x="255974" y="9792"/>
                </a:lnTo>
                <a:lnTo>
                  <a:pt x="205793" y="26478"/>
                </a:lnTo>
                <a:lnTo>
                  <a:pt x="159459" y="50480"/>
                </a:lnTo>
                <a:lnTo>
                  <a:pt x="117667" y="81106"/>
                </a:lnTo>
                <a:lnTo>
                  <a:pt x="81111" y="117662"/>
                </a:lnTo>
                <a:lnTo>
                  <a:pt x="50483" y="159454"/>
                </a:lnTo>
                <a:lnTo>
                  <a:pt x="26479" y="205788"/>
                </a:lnTo>
                <a:lnTo>
                  <a:pt x="9792" y="255970"/>
                </a:lnTo>
                <a:lnTo>
                  <a:pt x="1117" y="309308"/>
                </a:lnTo>
                <a:lnTo>
                  <a:pt x="0" y="336943"/>
                </a:lnTo>
                <a:lnTo>
                  <a:pt x="1117" y="364577"/>
                </a:lnTo>
                <a:lnTo>
                  <a:pt x="9792" y="417911"/>
                </a:lnTo>
                <a:lnTo>
                  <a:pt x="26479" y="468091"/>
                </a:lnTo>
                <a:lnTo>
                  <a:pt x="50483" y="514423"/>
                </a:lnTo>
                <a:lnTo>
                  <a:pt x="81111" y="556214"/>
                </a:lnTo>
                <a:lnTo>
                  <a:pt x="117667" y="592768"/>
                </a:lnTo>
                <a:lnTo>
                  <a:pt x="159459" y="623394"/>
                </a:lnTo>
                <a:lnTo>
                  <a:pt x="205793" y="647396"/>
                </a:lnTo>
                <a:lnTo>
                  <a:pt x="255974" y="664082"/>
                </a:lnTo>
                <a:lnTo>
                  <a:pt x="309310" y="672757"/>
                </a:lnTo>
                <a:lnTo>
                  <a:pt x="336943" y="673874"/>
                </a:lnTo>
                <a:lnTo>
                  <a:pt x="364577" y="672757"/>
                </a:lnTo>
                <a:lnTo>
                  <a:pt x="417911" y="664082"/>
                </a:lnTo>
                <a:lnTo>
                  <a:pt x="468091" y="647396"/>
                </a:lnTo>
                <a:lnTo>
                  <a:pt x="514423" y="623394"/>
                </a:lnTo>
                <a:lnTo>
                  <a:pt x="556214" y="592768"/>
                </a:lnTo>
                <a:lnTo>
                  <a:pt x="592768" y="556214"/>
                </a:lnTo>
                <a:lnTo>
                  <a:pt x="623394" y="514423"/>
                </a:lnTo>
                <a:lnTo>
                  <a:pt x="647396" y="468091"/>
                </a:lnTo>
                <a:lnTo>
                  <a:pt x="664082" y="417911"/>
                </a:lnTo>
                <a:lnTo>
                  <a:pt x="672757" y="364577"/>
                </a:lnTo>
                <a:lnTo>
                  <a:pt x="673874" y="336943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138" y="834186"/>
            <a:ext cx="1501884" cy="1501877"/>
          </a:xfrm>
          <a:custGeom>
            <a:avLst/>
            <a:gdLst/>
            <a:ahLst/>
            <a:cxnLst/>
            <a:rect l="l" t="t" r="r" b="b"/>
            <a:pathLst>
              <a:path w="1501884" h="1501877">
                <a:moveTo>
                  <a:pt x="1501884" y="750938"/>
                </a:moveTo>
                <a:lnTo>
                  <a:pt x="1499394" y="689349"/>
                </a:lnTo>
                <a:lnTo>
                  <a:pt x="1492055" y="629132"/>
                </a:lnTo>
                <a:lnTo>
                  <a:pt x="1480059" y="570479"/>
                </a:lnTo>
                <a:lnTo>
                  <a:pt x="1463599" y="513583"/>
                </a:lnTo>
                <a:lnTo>
                  <a:pt x="1442869" y="458639"/>
                </a:lnTo>
                <a:lnTo>
                  <a:pt x="1418063" y="405839"/>
                </a:lnTo>
                <a:lnTo>
                  <a:pt x="1389372" y="355376"/>
                </a:lnTo>
                <a:lnTo>
                  <a:pt x="1356992" y="307444"/>
                </a:lnTo>
                <a:lnTo>
                  <a:pt x="1321114" y="262235"/>
                </a:lnTo>
                <a:lnTo>
                  <a:pt x="1281933" y="219944"/>
                </a:lnTo>
                <a:lnTo>
                  <a:pt x="1239641" y="180764"/>
                </a:lnTo>
                <a:lnTo>
                  <a:pt x="1194432" y="144887"/>
                </a:lnTo>
                <a:lnTo>
                  <a:pt x="1146499" y="112507"/>
                </a:lnTo>
                <a:lnTo>
                  <a:pt x="1096036" y="83818"/>
                </a:lnTo>
                <a:lnTo>
                  <a:pt x="1043235" y="59012"/>
                </a:lnTo>
                <a:lnTo>
                  <a:pt x="988290" y="38283"/>
                </a:lnTo>
                <a:lnTo>
                  <a:pt x="931395" y="21824"/>
                </a:lnTo>
                <a:lnTo>
                  <a:pt x="872742" y="9828"/>
                </a:lnTo>
                <a:lnTo>
                  <a:pt x="812525" y="2489"/>
                </a:lnTo>
                <a:lnTo>
                  <a:pt x="750937" y="0"/>
                </a:lnTo>
                <a:lnTo>
                  <a:pt x="689348" y="2489"/>
                </a:lnTo>
                <a:lnTo>
                  <a:pt x="629131" y="9828"/>
                </a:lnTo>
                <a:lnTo>
                  <a:pt x="570478" y="21824"/>
                </a:lnTo>
                <a:lnTo>
                  <a:pt x="513583" y="38283"/>
                </a:lnTo>
                <a:lnTo>
                  <a:pt x="458639" y="59012"/>
                </a:lnTo>
                <a:lnTo>
                  <a:pt x="405839" y="83818"/>
                </a:lnTo>
                <a:lnTo>
                  <a:pt x="355376" y="112507"/>
                </a:lnTo>
                <a:lnTo>
                  <a:pt x="307444" y="144887"/>
                </a:lnTo>
                <a:lnTo>
                  <a:pt x="262236" y="180764"/>
                </a:lnTo>
                <a:lnTo>
                  <a:pt x="219945" y="219944"/>
                </a:lnTo>
                <a:lnTo>
                  <a:pt x="180764" y="262235"/>
                </a:lnTo>
                <a:lnTo>
                  <a:pt x="144887" y="307444"/>
                </a:lnTo>
                <a:lnTo>
                  <a:pt x="112508" y="355376"/>
                </a:lnTo>
                <a:lnTo>
                  <a:pt x="83818" y="405839"/>
                </a:lnTo>
                <a:lnTo>
                  <a:pt x="59012" y="458639"/>
                </a:lnTo>
                <a:lnTo>
                  <a:pt x="38283" y="513583"/>
                </a:lnTo>
                <a:lnTo>
                  <a:pt x="21824" y="570479"/>
                </a:lnTo>
                <a:lnTo>
                  <a:pt x="9828" y="629132"/>
                </a:lnTo>
                <a:lnTo>
                  <a:pt x="2489" y="689349"/>
                </a:lnTo>
                <a:lnTo>
                  <a:pt x="0" y="750938"/>
                </a:lnTo>
                <a:lnTo>
                  <a:pt x="2489" y="812526"/>
                </a:lnTo>
                <a:lnTo>
                  <a:pt x="9828" y="872744"/>
                </a:lnTo>
                <a:lnTo>
                  <a:pt x="21824" y="931397"/>
                </a:lnTo>
                <a:lnTo>
                  <a:pt x="38283" y="988292"/>
                </a:lnTo>
                <a:lnTo>
                  <a:pt x="59012" y="1043237"/>
                </a:lnTo>
                <a:lnTo>
                  <a:pt x="83818" y="1096037"/>
                </a:lnTo>
                <a:lnTo>
                  <a:pt x="112508" y="1146500"/>
                </a:lnTo>
                <a:lnTo>
                  <a:pt x="144887" y="1194432"/>
                </a:lnTo>
                <a:lnTo>
                  <a:pt x="180764" y="1239641"/>
                </a:lnTo>
                <a:lnTo>
                  <a:pt x="219945" y="1281932"/>
                </a:lnTo>
                <a:lnTo>
                  <a:pt x="262236" y="1321112"/>
                </a:lnTo>
                <a:lnTo>
                  <a:pt x="307444" y="1356989"/>
                </a:lnTo>
                <a:lnTo>
                  <a:pt x="355376" y="1389369"/>
                </a:lnTo>
                <a:lnTo>
                  <a:pt x="405839" y="1418059"/>
                </a:lnTo>
                <a:lnTo>
                  <a:pt x="458639" y="1442865"/>
                </a:lnTo>
                <a:lnTo>
                  <a:pt x="513583" y="1463594"/>
                </a:lnTo>
                <a:lnTo>
                  <a:pt x="570478" y="1480053"/>
                </a:lnTo>
                <a:lnTo>
                  <a:pt x="629131" y="1492049"/>
                </a:lnTo>
                <a:lnTo>
                  <a:pt x="689348" y="1499388"/>
                </a:lnTo>
                <a:lnTo>
                  <a:pt x="750937" y="1501877"/>
                </a:lnTo>
                <a:lnTo>
                  <a:pt x="812525" y="1499388"/>
                </a:lnTo>
                <a:lnTo>
                  <a:pt x="872742" y="1492049"/>
                </a:lnTo>
                <a:lnTo>
                  <a:pt x="931395" y="1480053"/>
                </a:lnTo>
                <a:lnTo>
                  <a:pt x="988290" y="1463594"/>
                </a:lnTo>
                <a:lnTo>
                  <a:pt x="1043235" y="1442865"/>
                </a:lnTo>
                <a:lnTo>
                  <a:pt x="1096036" y="1418059"/>
                </a:lnTo>
                <a:lnTo>
                  <a:pt x="1146499" y="1389369"/>
                </a:lnTo>
                <a:lnTo>
                  <a:pt x="1194432" y="1356989"/>
                </a:lnTo>
                <a:lnTo>
                  <a:pt x="1239641" y="1321112"/>
                </a:lnTo>
                <a:lnTo>
                  <a:pt x="1281933" y="1281932"/>
                </a:lnTo>
                <a:lnTo>
                  <a:pt x="1321114" y="1239641"/>
                </a:lnTo>
                <a:lnTo>
                  <a:pt x="1356992" y="1194432"/>
                </a:lnTo>
                <a:lnTo>
                  <a:pt x="1389372" y="1146500"/>
                </a:lnTo>
                <a:lnTo>
                  <a:pt x="1418063" y="1096037"/>
                </a:lnTo>
                <a:lnTo>
                  <a:pt x="1442869" y="1043237"/>
                </a:lnTo>
                <a:lnTo>
                  <a:pt x="1463599" y="988292"/>
                </a:lnTo>
                <a:lnTo>
                  <a:pt x="1480059" y="931397"/>
                </a:lnTo>
                <a:lnTo>
                  <a:pt x="1492055" y="872744"/>
                </a:lnTo>
                <a:lnTo>
                  <a:pt x="1499394" y="812526"/>
                </a:lnTo>
                <a:lnTo>
                  <a:pt x="1501884" y="75093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0742" y="1287792"/>
            <a:ext cx="594674" cy="594664"/>
          </a:xfrm>
          <a:custGeom>
            <a:avLst/>
            <a:gdLst/>
            <a:ahLst/>
            <a:cxnLst/>
            <a:rect l="l" t="t" r="r" b="b"/>
            <a:pathLst>
              <a:path w="594674" h="594664">
                <a:moveTo>
                  <a:pt x="594674" y="297332"/>
                </a:moveTo>
                <a:lnTo>
                  <a:pt x="590783" y="249103"/>
                </a:lnTo>
                <a:lnTo>
                  <a:pt x="579515" y="203352"/>
                </a:lnTo>
                <a:lnTo>
                  <a:pt x="561484" y="160691"/>
                </a:lnTo>
                <a:lnTo>
                  <a:pt x="537302" y="121732"/>
                </a:lnTo>
                <a:lnTo>
                  <a:pt x="507582" y="87087"/>
                </a:lnTo>
                <a:lnTo>
                  <a:pt x="472935" y="57368"/>
                </a:lnTo>
                <a:lnTo>
                  <a:pt x="433974" y="33187"/>
                </a:lnTo>
                <a:lnTo>
                  <a:pt x="391312" y="15158"/>
                </a:lnTo>
                <a:lnTo>
                  <a:pt x="345561" y="3891"/>
                </a:lnTo>
                <a:lnTo>
                  <a:pt x="297333" y="0"/>
                </a:lnTo>
                <a:lnTo>
                  <a:pt x="272947" y="985"/>
                </a:lnTo>
                <a:lnTo>
                  <a:pt x="225881" y="8641"/>
                </a:lnTo>
                <a:lnTo>
                  <a:pt x="181598" y="23366"/>
                </a:lnTo>
                <a:lnTo>
                  <a:pt x="140711" y="44547"/>
                </a:lnTo>
                <a:lnTo>
                  <a:pt x="103832" y="71573"/>
                </a:lnTo>
                <a:lnTo>
                  <a:pt x="71573" y="103832"/>
                </a:lnTo>
                <a:lnTo>
                  <a:pt x="44547" y="140710"/>
                </a:lnTo>
                <a:lnTo>
                  <a:pt x="23366" y="181597"/>
                </a:lnTo>
                <a:lnTo>
                  <a:pt x="8641" y="225880"/>
                </a:lnTo>
                <a:lnTo>
                  <a:pt x="985" y="272946"/>
                </a:lnTo>
                <a:lnTo>
                  <a:pt x="0" y="297332"/>
                </a:lnTo>
                <a:lnTo>
                  <a:pt x="985" y="321718"/>
                </a:lnTo>
                <a:lnTo>
                  <a:pt x="8641" y="368784"/>
                </a:lnTo>
                <a:lnTo>
                  <a:pt x="23366" y="413067"/>
                </a:lnTo>
                <a:lnTo>
                  <a:pt x="44547" y="453953"/>
                </a:lnTo>
                <a:lnTo>
                  <a:pt x="71573" y="490832"/>
                </a:lnTo>
                <a:lnTo>
                  <a:pt x="103832" y="523091"/>
                </a:lnTo>
                <a:lnTo>
                  <a:pt x="140711" y="550117"/>
                </a:lnTo>
                <a:lnTo>
                  <a:pt x="181598" y="571298"/>
                </a:lnTo>
                <a:lnTo>
                  <a:pt x="225881" y="586023"/>
                </a:lnTo>
                <a:lnTo>
                  <a:pt x="272947" y="593679"/>
                </a:lnTo>
                <a:lnTo>
                  <a:pt x="297333" y="594664"/>
                </a:lnTo>
                <a:lnTo>
                  <a:pt x="321718" y="593679"/>
                </a:lnTo>
                <a:lnTo>
                  <a:pt x="368785" y="586023"/>
                </a:lnTo>
                <a:lnTo>
                  <a:pt x="413068" y="571298"/>
                </a:lnTo>
                <a:lnTo>
                  <a:pt x="453955" y="550117"/>
                </a:lnTo>
                <a:lnTo>
                  <a:pt x="490836" y="523091"/>
                </a:lnTo>
                <a:lnTo>
                  <a:pt x="523096" y="490832"/>
                </a:lnTo>
                <a:lnTo>
                  <a:pt x="550124" y="453953"/>
                </a:lnTo>
                <a:lnTo>
                  <a:pt x="571307" y="413067"/>
                </a:lnTo>
                <a:lnTo>
                  <a:pt x="586032" y="368784"/>
                </a:lnTo>
                <a:lnTo>
                  <a:pt x="593689" y="321718"/>
                </a:lnTo>
                <a:lnTo>
                  <a:pt x="594674" y="29733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4736" y="1879993"/>
            <a:ext cx="594676" cy="594669"/>
          </a:xfrm>
          <a:custGeom>
            <a:avLst/>
            <a:gdLst/>
            <a:ahLst/>
            <a:cxnLst/>
            <a:rect l="l" t="t" r="r" b="b"/>
            <a:pathLst>
              <a:path w="594676" h="594669">
                <a:moveTo>
                  <a:pt x="594676" y="297332"/>
                </a:moveTo>
                <a:lnTo>
                  <a:pt x="590784" y="249103"/>
                </a:lnTo>
                <a:lnTo>
                  <a:pt x="579517" y="203352"/>
                </a:lnTo>
                <a:lnTo>
                  <a:pt x="561488" y="160691"/>
                </a:lnTo>
                <a:lnTo>
                  <a:pt x="537307" y="121732"/>
                </a:lnTo>
                <a:lnTo>
                  <a:pt x="507588" y="87087"/>
                </a:lnTo>
                <a:lnTo>
                  <a:pt x="472942" y="57368"/>
                </a:lnTo>
                <a:lnTo>
                  <a:pt x="433982" y="33187"/>
                </a:lnTo>
                <a:lnTo>
                  <a:pt x="391320" y="15158"/>
                </a:lnTo>
                <a:lnTo>
                  <a:pt x="345568" y="3891"/>
                </a:lnTo>
                <a:lnTo>
                  <a:pt x="297338" y="0"/>
                </a:lnTo>
                <a:lnTo>
                  <a:pt x="272952" y="985"/>
                </a:lnTo>
                <a:lnTo>
                  <a:pt x="225885" y="8641"/>
                </a:lnTo>
                <a:lnTo>
                  <a:pt x="181602" y="23366"/>
                </a:lnTo>
                <a:lnTo>
                  <a:pt x="140714" y="44547"/>
                </a:lnTo>
                <a:lnTo>
                  <a:pt x="103835" y="71573"/>
                </a:lnTo>
                <a:lnTo>
                  <a:pt x="71575" y="103832"/>
                </a:lnTo>
                <a:lnTo>
                  <a:pt x="44548" y="140710"/>
                </a:lnTo>
                <a:lnTo>
                  <a:pt x="23366" y="181597"/>
                </a:lnTo>
                <a:lnTo>
                  <a:pt x="8641" y="225880"/>
                </a:lnTo>
                <a:lnTo>
                  <a:pt x="985" y="272946"/>
                </a:lnTo>
                <a:lnTo>
                  <a:pt x="0" y="297332"/>
                </a:lnTo>
                <a:lnTo>
                  <a:pt x="985" y="321718"/>
                </a:lnTo>
                <a:lnTo>
                  <a:pt x="8641" y="368786"/>
                </a:lnTo>
                <a:lnTo>
                  <a:pt x="23366" y="413070"/>
                </a:lnTo>
                <a:lnTo>
                  <a:pt x="44548" y="453957"/>
                </a:lnTo>
                <a:lnTo>
                  <a:pt x="71575" y="490836"/>
                </a:lnTo>
                <a:lnTo>
                  <a:pt x="103835" y="523095"/>
                </a:lnTo>
                <a:lnTo>
                  <a:pt x="140714" y="550122"/>
                </a:lnTo>
                <a:lnTo>
                  <a:pt x="181602" y="571303"/>
                </a:lnTo>
                <a:lnTo>
                  <a:pt x="225885" y="586028"/>
                </a:lnTo>
                <a:lnTo>
                  <a:pt x="272952" y="593684"/>
                </a:lnTo>
                <a:lnTo>
                  <a:pt x="297338" y="594669"/>
                </a:lnTo>
                <a:lnTo>
                  <a:pt x="321725" y="593684"/>
                </a:lnTo>
                <a:lnTo>
                  <a:pt x="368792" y="586028"/>
                </a:lnTo>
                <a:lnTo>
                  <a:pt x="413076" y="571303"/>
                </a:lnTo>
                <a:lnTo>
                  <a:pt x="453963" y="550122"/>
                </a:lnTo>
                <a:lnTo>
                  <a:pt x="490843" y="523095"/>
                </a:lnTo>
                <a:lnTo>
                  <a:pt x="523102" y="490836"/>
                </a:lnTo>
                <a:lnTo>
                  <a:pt x="550128" y="453957"/>
                </a:lnTo>
                <a:lnTo>
                  <a:pt x="571310" y="413070"/>
                </a:lnTo>
                <a:lnTo>
                  <a:pt x="586034" y="368786"/>
                </a:lnTo>
                <a:lnTo>
                  <a:pt x="593690" y="321718"/>
                </a:lnTo>
                <a:lnTo>
                  <a:pt x="594676" y="29733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8066" y="1450191"/>
            <a:ext cx="365125" cy="26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1435" algn="ctr">
              <a:lnSpc>
                <a:spcPts val="1305"/>
              </a:lnSpc>
              <a:tabLst>
                <a:tab pos="18923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800" spc="-907" baseline="-16203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71755" algn="ctr">
              <a:lnSpc>
                <a:spcPts val="62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070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54066" y="1608997"/>
            <a:ext cx="2571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sz="800" spc="-40" dirty="0">
                <a:latin typeface="Arial"/>
                <a:cs typeface="Arial"/>
              </a:rPr>
              <a:t>a	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06066" y="1392993"/>
            <a:ext cx="4013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r>
              <a:rPr sz="1200" spc="-9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86063" y="1500992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065" y="1486189"/>
            <a:ext cx="365125" cy="22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37" baseline="-20833" dirty="0">
                <a:latin typeface="Arial"/>
                <a:cs typeface="Arial"/>
              </a:rPr>
              <a:t> </a:t>
            </a:r>
            <a:r>
              <a:rPr sz="1800" spc="-330" baseline="4629" dirty="0">
                <a:latin typeface="Arial"/>
                <a:cs typeface="Arial"/>
              </a:rPr>
              <a:t>X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165" dirty="0">
                <a:latin typeface="Arial"/>
                <a:cs typeface="Arial"/>
              </a:rPr>
              <a:t>a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98065" y="1284993"/>
            <a:ext cx="7747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2062" y="1680994"/>
            <a:ext cx="437515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800" spc="-40" dirty="0">
                <a:latin typeface="Arial"/>
                <a:cs typeface="Arial"/>
              </a:rPr>
              <a:t>a	</a:t>
            </a:r>
            <a:r>
              <a:rPr sz="1200" spc="-60" baseline="-20833" dirty="0">
                <a:latin typeface="Arial"/>
                <a:cs typeface="Arial"/>
              </a:rPr>
              <a:t>a </a:t>
            </a:r>
            <a:r>
              <a:rPr sz="1200" spc="-7" baseline="-20833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8065" y="1464990"/>
            <a:ext cx="185420" cy="175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1200" spc="-60" baseline="-20833" dirty="0">
                <a:latin typeface="Arial"/>
                <a:cs typeface="Arial"/>
              </a:rPr>
              <a:t>a</a:t>
            </a:r>
            <a:endParaRPr sz="1200" baseline="-20833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0064" y="1356990"/>
            <a:ext cx="18542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76541" y="1730849"/>
            <a:ext cx="441325" cy="318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0955" algn="ctr">
              <a:lnSpc>
                <a:spcPct val="100000"/>
              </a:lnSpc>
            </a:pPr>
            <a:r>
              <a:rPr sz="1200" spc="-292" baseline="-31250" dirty="0">
                <a:latin typeface="Arial"/>
                <a:cs typeface="Arial"/>
              </a:rPr>
              <a:t>b</a:t>
            </a:r>
            <a:r>
              <a:rPr sz="1200" spc="-90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925"/>
              </a:lnSpc>
              <a:tabLst>
                <a:tab pos="359410" algn="l"/>
              </a:tabLst>
            </a:pPr>
            <a:r>
              <a:rPr sz="800" spc="-10" dirty="0">
                <a:latin typeface="Arial"/>
                <a:cs typeface="Arial"/>
              </a:rPr>
              <a:t>b	b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84540" y="2017182"/>
            <a:ext cx="15303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8539" y="2110383"/>
            <a:ext cx="441325" cy="19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290" dirty="0">
                <a:latin typeface="Arial"/>
                <a:cs typeface="Arial"/>
              </a:rPr>
              <a:t>b</a:t>
            </a:r>
            <a:r>
              <a:rPr sz="1800" spc="-607" baseline="11574" dirty="0">
                <a:latin typeface="Arial"/>
                <a:cs typeface="Arial"/>
              </a:rPr>
              <a:t>B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1200" spc="-15" baseline="20833" dirty="0">
                <a:latin typeface="Arial"/>
                <a:cs typeface="Arial"/>
              </a:rPr>
              <a:t>b</a:t>
            </a:r>
            <a:endParaRPr sz="1200" baseline="20833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76540" y="2269183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8540" y="2341186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0538" y="2089180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92540" y="2197184"/>
            <a:ext cx="189230" cy="283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Arial"/>
                <a:cs typeface="Arial"/>
              </a:rPr>
              <a:t>b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6615" y="1484533"/>
            <a:ext cx="12382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24823" y="960515"/>
            <a:ext cx="53390" cy="31354"/>
          </a:xfrm>
          <a:custGeom>
            <a:avLst/>
            <a:gdLst/>
            <a:ahLst/>
            <a:cxnLst/>
            <a:rect l="l" t="t" r="r" b="b"/>
            <a:pathLst>
              <a:path w="53390" h="31354">
                <a:moveTo>
                  <a:pt x="53390" y="31354"/>
                </a:moveTo>
                <a:lnTo>
                  <a:pt x="50304" y="17483"/>
                </a:lnTo>
                <a:lnTo>
                  <a:pt x="41978" y="6565"/>
                </a:lnTo>
                <a:lnTo>
                  <a:pt x="29814" y="0"/>
                </a:lnTo>
                <a:lnTo>
                  <a:pt x="12734" y="1594"/>
                </a:lnTo>
                <a:lnTo>
                  <a:pt x="0" y="752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65349" y="991869"/>
            <a:ext cx="12863" cy="24242"/>
          </a:xfrm>
          <a:custGeom>
            <a:avLst/>
            <a:gdLst/>
            <a:ahLst/>
            <a:cxnLst/>
            <a:rect l="l" t="t" r="r" b="b"/>
            <a:pathLst>
              <a:path w="12863" h="24242">
                <a:moveTo>
                  <a:pt x="0" y="24242"/>
                </a:moveTo>
                <a:lnTo>
                  <a:pt x="8546" y="15573"/>
                </a:lnTo>
                <a:lnTo>
                  <a:pt x="12542" y="4547"/>
                </a:lnTo>
                <a:lnTo>
                  <a:pt x="1286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16667" y="962283"/>
            <a:ext cx="58041" cy="57117"/>
          </a:xfrm>
          <a:custGeom>
            <a:avLst/>
            <a:gdLst/>
            <a:ahLst/>
            <a:cxnLst/>
            <a:rect l="l" t="t" r="r" b="b"/>
            <a:pathLst>
              <a:path w="58041" h="57117">
                <a:moveTo>
                  <a:pt x="58041" y="29180"/>
                </a:moveTo>
                <a:lnTo>
                  <a:pt x="54650" y="15447"/>
                </a:lnTo>
                <a:lnTo>
                  <a:pt x="45624" y="5147"/>
                </a:lnTo>
                <a:lnTo>
                  <a:pt x="32682" y="0"/>
                </a:lnTo>
                <a:lnTo>
                  <a:pt x="17239" y="2765"/>
                </a:lnTo>
                <a:lnTo>
                  <a:pt x="6072" y="10599"/>
                </a:lnTo>
                <a:lnTo>
                  <a:pt x="0" y="22083"/>
                </a:lnTo>
                <a:lnTo>
                  <a:pt x="2103" y="38586"/>
                </a:lnTo>
                <a:lnTo>
                  <a:pt x="8978" y="50379"/>
                </a:lnTo>
                <a:lnTo>
                  <a:pt x="19366" y="57117"/>
                </a:lnTo>
                <a:lnTo>
                  <a:pt x="36518" y="55586"/>
                </a:lnTo>
                <a:lnTo>
                  <a:pt x="48739" y="49431"/>
                </a:lnTo>
                <a:lnTo>
                  <a:pt x="55935" y="39828"/>
                </a:lnTo>
                <a:lnTo>
                  <a:pt x="58041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20388" y="968025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21519" y="968989"/>
            <a:ext cx="46165" cy="42941"/>
          </a:xfrm>
          <a:custGeom>
            <a:avLst/>
            <a:gdLst/>
            <a:ahLst/>
            <a:cxnLst/>
            <a:rect l="l" t="t" r="r" b="b"/>
            <a:pathLst>
              <a:path w="46165" h="42941">
                <a:moveTo>
                  <a:pt x="46165" y="21648"/>
                </a:moveTo>
                <a:lnTo>
                  <a:pt x="41941" y="8336"/>
                </a:lnTo>
                <a:lnTo>
                  <a:pt x="31133" y="0"/>
                </a:lnTo>
                <a:lnTo>
                  <a:pt x="14350" y="1922"/>
                </a:lnTo>
                <a:lnTo>
                  <a:pt x="3981" y="9248"/>
                </a:lnTo>
                <a:lnTo>
                  <a:pt x="0" y="20128"/>
                </a:lnTo>
                <a:lnTo>
                  <a:pt x="3923" y="34220"/>
                </a:lnTo>
                <a:lnTo>
                  <a:pt x="14108" y="42941"/>
                </a:lnTo>
                <a:lnTo>
                  <a:pt x="31171" y="41377"/>
                </a:lnTo>
                <a:lnTo>
                  <a:pt x="41755" y="34462"/>
                </a:lnTo>
                <a:lnTo>
                  <a:pt x="46046" y="23987"/>
                </a:lnTo>
                <a:lnTo>
                  <a:pt x="46165" y="2164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25087" y="970550"/>
            <a:ext cx="39092" cy="38271"/>
          </a:xfrm>
          <a:custGeom>
            <a:avLst/>
            <a:gdLst/>
            <a:ahLst/>
            <a:cxnLst/>
            <a:rect l="l" t="t" r="r" b="b"/>
            <a:pathLst>
              <a:path w="39092" h="38271">
                <a:moveTo>
                  <a:pt x="39092" y="19681"/>
                </a:moveTo>
                <a:lnTo>
                  <a:pt x="34284" y="6702"/>
                </a:lnTo>
                <a:lnTo>
                  <a:pt x="22363" y="0"/>
                </a:lnTo>
                <a:lnTo>
                  <a:pt x="7702" y="3892"/>
                </a:lnTo>
                <a:lnTo>
                  <a:pt x="0" y="14189"/>
                </a:lnTo>
                <a:lnTo>
                  <a:pt x="3015" y="29871"/>
                </a:lnTo>
                <a:lnTo>
                  <a:pt x="12107" y="38271"/>
                </a:lnTo>
                <a:lnTo>
                  <a:pt x="28394" y="35970"/>
                </a:lnTo>
                <a:lnTo>
                  <a:pt x="37264" y="27732"/>
                </a:lnTo>
                <a:lnTo>
                  <a:pt x="39092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16197" y="962025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22026" y="966679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23489" y="968654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504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25952" y="970965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28416" y="973277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30893" y="975588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709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709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27603" y="972146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0080" y="974458"/>
            <a:ext cx="13881" cy="13893"/>
          </a:xfrm>
          <a:custGeom>
            <a:avLst/>
            <a:gdLst/>
            <a:ahLst/>
            <a:cxnLst/>
            <a:rect l="l" t="t" r="r" b="b"/>
            <a:pathLst>
              <a:path w="13881" h="13893">
                <a:moveTo>
                  <a:pt x="13881" y="6946"/>
                </a:moveTo>
                <a:lnTo>
                  <a:pt x="13881" y="3124"/>
                </a:lnTo>
                <a:lnTo>
                  <a:pt x="10782" y="0"/>
                </a:lnTo>
                <a:lnTo>
                  <a:pt x="6946" y="0"/>
                </a:lnTo>
                <a:lnTo>
                  <a:pt x="3111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1" y="13893"/>
                </a:lnTo>
                <a:lnTo>
                  <a:pt x="6946" y="13893"/>
                </a:lnTo>
                <a:lnTo>
                  <a:pt x="10782" y="13893"/>
                </a:lnTo>
                <a:lnTo>
                  <a:pt x="13881" y="10782"/>
                </a:lnTo>
                <a:lnTo>
                  <a:pt x="13881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2544" y="976769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84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35007" y="979081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609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66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66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32328" y="976236"/>
            <a:ext cx="5143" cy="5156"/>
          </a:xfrm>
          <a:custGeom>
            <a:avLst/>
            <a:gdLst/>
            <a:ahLst/>
            <a:cxnLst/>
            <a:rect l="l" t="t" r="r" b="b"/>
            <a:pathLst>
              <a:path w="5143" h="5156">
                <a:moveTo>
                  <a:pt x="0" y="2590"/>
                </a:moveTo>
                <a:lnTo>
                  <a:pt x="0" y="4013"/>
                </a:lnTo>
                <a:lnTo>
                  <a:pt x="1155" y="5156"/>
                </a:lnTo>
                <a:lnTo>
                  <a:pt x="2578" y="5156"/>
                </a:lnTo>
                <a:lnTo>
                  <a:pt x="4000" y="5156"/>
                </a:lnTo>
                <a:lnTo>
                  <a:pt x="5143" y="4013"/>
                </a:lnTo>
                <a:lnTo>
                  <a:pt x="5143" y="2590"/>
                </a:lnTo>
                <a:lnTo>
                  <a:pt x="5143" y="1155"/>
                </a:lnTo>
                <a:lnTo>
                  <a:pt x="4000" y="0"/>
                </a:lnTo>
                <a:lnTo>
                  <a:pt x="2578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27845" y="9716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135883" y="883330"/>
            <a:ext cx="1162050" cy="363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024830" y="1515241"/>
            <a:ext cx="53382" cy="31364"/>
          </a:xfrm>
          <a:custGeom>
            <a:avLst/>
            <a:gdLst/>
            <a:ahLst/>
            <a:cxnLst/>
            <a:rect l="l" t="t" r="r" b="b"/>
            <a:pathLst>
              <a:path w="53382" h="31364">
                <a:moveTo>
                  <a:pt x="53382" y="31364"/>
                </a:moveTo>
                <a:lnTo>
                  <a:pt x="50297" y="17493"/>
                </a:lnTo>
                <a:lnTo>
                  <a:pt x="41975" y="6571"/>
                </a:lnTo>
                <a:lnTo>
                  <a:pt x="29815" y="0"/>
                </a:lnTo>
                <a:lnTo>
                  <a:pt x="12734" y="1593"/>
                </a:lnTo>
                <a:lnTo>
                  <a:pt x="0" y="752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65344" y="1546606"/>
            <a:ext cx="12868" cy="24248"/>
          </a:xfrm>
          <a:custGeom>
            <a:avLst/>
            <a:gdLst/>
            <a:ahLst/>
            <a:cxnLst/>
            <a:rect l="l" t="t" r="r" b="b"/>
            <a:pathLst>
              <a:path w="12868" h="24248">
                <a:moveTo>
                  <a:pt x="0" y="24248"/>
                </a:moveTo>
                <a:lnTo>
                  <a:pt x="8548" y="15584"/>
                </a:lnTo>
                <a:lnTo>
                  <a:pt x="12546" y="4557"/>
                </a:lnTo>
                <a:lnTo>
                  <a:pt x="1286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16667" y="1517019"/>
            <a:ext cx="58041" cy="57117"/>
          </a:xfrm>
          <a:custGeom>
            <a:avLst/>
            <a:gdLst/>
            <a:ahLst/>
            <a:cxnLst/>
            <a:rect l="l" t="t" r="r" b="b"/>
            <a:pathLst>
              <a:path w="58041" h="57117">
                <a:moveTo>
                  <a:pt x="58041" y="29180"/>
                </a:moveTo>
                <a:lnTo>
                  <a:pt x="54650" y="15447"/>
                </a:lnTo>
                <a:lnTo>
                  <a:pt x="45624" y="5147"/>
                </a:lnTo>
                <a:lnTo>
                  <a:pt x="32682" y="0"/>
                </a:lnTo>
                <a:lnTo>
                  <a:pt x="17239" y="2765"/>
                </a:lnTo>
                <a:lnTo>
                  <a:pt x="6072" y="10599"/>
                </a:lnTo>
                <a:lnTo>
                  <a:pt x="0" y="22083"/>
                </a:lnTo>
                <a:lnTo>
                  <a:pt x="2103" y="38586"/>
                </a:lnTo>
                <a:lnTo>
                  <a:pt x="8978" y="50379"/>
                </a:lnTo>
                <a:lnTo>
                  <a:pt x="19366" y="57117"/>
                </a:lnTo>
                <a:lnTo>
                  <a:pt x="36518" y="55586"/>
                </a:lnTo>
                <a:lnTo>
                  <a:pt x="48739" y="49431"/>
                </a:lnTo>
                <a:lnTo>
                  <a:pt x="55935" y="39828"/>
                </a:lnTo>
                <a:lnTo>
                  <a:pt x="58041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20388" y="1522761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21520" y="1523728"/>
            <a:ext cx="46164" cy="42937"/>
          </a:xfrm>
          <a:custGeom>
            <a:avLst/>
            <a:gdLst/>
            <a:ahLst/>
            <a:cxnLst/>
            <a:rect l="l" t="t" r="r" b="b"/>
            <a:pathLst>
              <a:path w="46164" h="42937">
                <a:moveTo>
                  <a:pt x="46164" y="21658"/>
                </a:moveTo>
                <a:lnTo>
                  <a:pt x="41942" y="8339"/>
                </a:lnTo>
                <a:lnTo>
                  <a:pt x="31139" y="0"/>
                </a:lnTo>
                <a:lnTo>
                  <a:pt x="14357" y="1919"/>
                </a:lnTo>
                <a:lnTo>
                  <a:pt x="3986" y="9241"/>
                </a:lnTo>
                <a:lnTo>
                  <a:pt x="0" y="20122"/>
                </a:lnTo>
                <a:lnTo>
                  <a:pt x="3921" y="34216"/>
                </a:lnTo>
                <a:lnTo>
                  <a:pt x="14105" y="42937"/>
                </a:lnTo>
                <a:lnTo>
                  <a:pt x="31171" y="41374"/>
                </a:lnTo>
                <a:lnTo>
                  <a:pt x="41756" y="34460"/>
                </a:lnTo>
                <a:lnTo>
                  <a:pt x="46045" y="23990"/>
                </a:lnTo>
                <a:lnTo>
                  <a:pt x="46164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25083" y="1525297"/>
            <a:ext cx="39096" cy="38264"/>
          </a:xfrm>
          <a:custGeom>
            <a:avLst/>
            <a:gdLst/>
            <a:ahLst/>
            <a:cxnLst/>
            <a:rect l="l" t="t" r="r" b="b"/>
            <a:pathLst>
              <a:path w="39096" h="38264">
                <a:moveTo>
                  <a:pt x="39096" y="19670"/>
                </a:moveTo>
                <a:lnTo>
                  <a:pt x="34285" y="6693"/>
                </a:lnTo>
                <a:lnTo>
                  <a:pt x="22358" y="0"/>
                </a:lnTo>
                <a:lnTo>
                  <a:pt x="7698" y="3893"/>
                </a:lnTo>
                <a:lnTo>
                  <a:pt x="0" y="14192"/>
                </a:lnTo>
                <a:lnTo>
                  <a:pt x="3021" y="29868"/>
                </a:lnTo>
                <a:lnTo>
                  <a:pt x="12120" y="38264"/>
                </a:lnTo>
                <a:lnTo>
                  <a:pt x="28404" y="35959"/>
                </a:lnTo>
                <a:lnTo>
                  <a:pt x="37271" y="27715"/>
                </a:lnTo>
                <a:lnTo>
                  <a:pt x="39096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16197" y="1516761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22026" y="1521415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23489" y="1523390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25952" y="1525701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28416" y="1528013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30893" y="1530324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709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709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27603" y="1526882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30080" y="1529194"/>
            <a:ext cx="13881" cy="13893"/>
          </a:xfrm>
          <a:custGeom>
            <a:avLst/>
            <a:gdLst/>
            <a:ahLst/>
            <a:cxnLst/>
            <a:rect l="l" t="t" r="r" b="b"/>
            <a:pathLst>
              <a:path w="13881" h="13893">
                <a:moveTo>
                  <a:pt x="13881" y="6946"/>
                </a:moveTo>
                <a:lnTo>
                  <a:pt x="13881" y="3111"/>
                </a:lnTo>
                <a:lnTo>
                  <a:pt x="10782" y="0"/>
                </a:lnTo>
                <a:lnTo>
                  <a:pt x="6946" y="0"/>
                </a:lnTo>
                <a:lnTo>
                  <a:pt x="3111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1" y="13893"/>
                </a:lnTo>
                <a:lnTo>
                  <a:pt x="6946" y="13893"/>
                </a:lnTo>
                <a:lnTo>
                  <a:pt x="10782" y="13893"/>
                </a:lnTo>
                <a:lnTo>
                  <a:pt x="13881" y="10782"/>
                </a:lnTo>
                <a:lnTo>
                  <a:pt x="13881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2544" y="1531505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35007" y="1533817"/>
            <a:ext cx="1193" cy="1206"/>
          </a:xfrm>
          <a:custGeom>
            <a:avLst/>
            <a:gdLst/>
            <a:ahLst/>
            <a:cxnLst/>
            <a:rect l="l" t="t" r="r" b="b"/>
            <a:pathLst>
              <a:path w="1193" h="1206">
                <a:moveTo>
                  <a:pt x="1193" y="596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66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66" y="1206"/>
                </a:lnTo>
                <a:lnTo>
                  <a:pt x="596" y="1206"/>
                </a:lnTo>
                <a:lnTo>
                  <a:pt x="927" y="1206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32328" y="1530985"/>
            <a:ext cx="5143" cy="5143"/>
          </a:xfrm>
          <a:custGeom>
            <a:avLst/>
            <a:gdLst/>
            <a:ahLst/>
            <a:cxnLst/>
            <a:rect l="l" t="t" r="r" b="b"/>
            <a:pathLst>
              <a:path w="5143" h="5143">
                <a:moveTo>
                  <a:pt x="0" y="2565"/>
                </a:moveTo>
                <a:lnTo>
                  <a:pt x="0" y="3987"/>
                </a:lnTo>
                <a:lnTo>
                  <a:pt x="1155" y="5143"/>
                </a:lnTo>
                <a:lnTo>
                  <a:pt x="2578" y="5143"/>
                </a:lnTo>
                <a:lnTo>
                  <a:pt x="4000" y="5143"/>
                </a:lnTo>
                <a:lnTo>
                  <a:pt x="5143" y="3987"/>
                </a:lnTo>
                <a:lnTo>
                  <a:pt x="5143" y="2565"/>
                </a:lnTo>
                <a:lnTo>
                  <a:pt x="5143" y="1143"/>
                </a:lnTo>
                <a:lnTo>
                  <a:pt x="4000" y="0"/>
                </a:lnTo>
                <a:lnTo>
                  <a:pt x="2578" y="0"/>
                </a:lnTo>
                <a:lnTo>
                  <a:pt x="1155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27845" y="15263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24830" y="1896241"/>
            <a:ext cx="53382" cy="31364"/>
          </a:xfrm>
          <a:custGeom>
            <a:avLst/>
            <a:gdLst/>
            <a:ahLst/>
            <a:cxnLst/>
            <a:rect l="l" t="t" r="r" b="b"/>
            <a:pathLst>
              <a:path w="53382" h="31364">
                <a:moveTo>
                  <a:pt x="53382" y="31364"/>
                </a:moveTo>
                <a:lnTo>
                  <a:pt x="50297" y="17493"/>
                </a:lnTo>
                <a:lnTo>
                  <a:pt x="41975" y="6571"/>
                </a:lnTo>
                <a:lnTo>
                  <a:pt x="29815" y="0"/>
                </a:lnTo>
                <a:lnTo>
                  <a:pt x="12734" y="1593"/>
                </a:lnTo>
                <a:lnTo>
                  <a:pt x="0" y="752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65344" y="1927605"/>
            <a:ext cx="12868" cy="24248"/>
          </a:xfrm>
          <a:custGeom>
            <a:avLst/>
            <a:gdLst/>
            <a:ahLst/>
            <a:cxnLst/>
            <a:rect l="l" t="t" r="r" b="b"/>
            <a:pathLst>
              <a:path w="12868" h="24248">
                <a:moveTo>
                  <a:pt x="0" y="24248"/>
                </a:moveTo>
                <a:lnTo>
                  <a:pt x="8548" y="15584"/>
                </a:lnTo>
                <a:lnTo>
                  <a:pt x="12546" y="4557"/>
                </a:lnTo>
                <a:lnTo>
                  <a:pt x="1286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16667" y="1898019"/>
            <a:ext cx="58041" cy="57117"/>
          </a:xfrm>
          <a:custGeom>
            <a:avLst/>
            <a:gdLst/>
            <a:ahLst/>
            <a:cxnLst/>
            <a:rect l="l" t="t" r="r" b="b"/>
            <a:pathLst>
              <a:path w="58041" h="57117">
                <a:moveTo>
                  <a:pt x="58041" y="29180"/>
                </a:moveTo>
                <a:lnTo>
                  <a:pt x="54650" y="15447"/>
                </a:lnTo>
                <a:lnTo>
                  <a:pt x="45624" y="5147"/>
                </a:lnTo>
                <a:lnTo>
                  <a:pt x="32682" y="0"/>
                </a:lnTo>
                <a:lnTo>
                  <a:pt x="17239" y="2765"/>
                </a:lnTo>
                <a:lnTo>
                  <a:pt x="6072" y="10599"/>
                </a:lnTo>
                <a:lnTo>
                  <a:pt x="0" y="22083"/>
                </a:lnTo>
                <a:lnTo>
                  <a:pt x="2103" y="38586"/>
                </a:lnTo>
                <a:lnTo>
                  <a:pt x="8978" y="50379"/>
                </a:lnTo>
                <a:lnTo>
                  <a:pt x="19366" y="57117"/>
                </a:lnTo>
                <a:lnTo>
                  <a:pt x="36518" y="55586"/>
                </a:lnTo>
                <a:lnTo>
                  <a:pt x="48739" y="49431"/>
                </a:lnTo>
                <a:lnTo>
                  <a:pt x="55935" y="39828"/>
                </a:lnTo>
                <a:lnTo>
                  <a:pt x="58041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20388" y="1903761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21520" y="1904728"/>
            <a:ext cx="46164" cy="42937"/>
          </a:xfrm>
          <a:custGeom>
            <a:avLst/>
            <a:gdLst/>
            <a:ahLst/>
            <a:cxnLst/>
            <a:rect l="l" t="t" r="r" b="b"/>
            <a:pathLst>
              <a:path w="46164" h="42937">
                <a:moveTo>
                  <a:pt x="46164" y="21658"/>
                </a:moveTo>
                <a:lnTo>
                  <a:pt x="41942" y="8339"/>
                </a:lnTo>
                <a:lnTo>
                  <a:pt x="31139" y="0"/>
                </a:lnTo>
                <a:lnTo>
                  <a:pt x="14357" y="1919"/>
                </a:lnTo>
                <a:lnTo>
                  <a:pt x="3986" y="9241"/>
                </a:lnTo>
                <a:lnTo>
                  <a:pt x="0" y="20122"/>
                </a:lnTo>
                <a:lnTo>
                  <a:pt x="3921" y="34216"/>
                </a:lnTo>
                <a:lnTo>
                  <a:pt x="14105" y="42937"/>
                </a:lnTo>
                <a:lnTo>
                  <a:pt x="31171" y="41374"/>
                </a:lnTo>
                <a:lnTo>
                  <a:pt x="41756" y="34460"/>
                </a:lnTo>
                <a:lnTo>
                  <a:pt x="46045" y="23990"/>
                </a:lnTo>
                <a:lnTo>
                  <a:pt x="46164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25083" y="1906297"/>
            <a:ext cx="39096" cy="38264"/>
          </a:xfrm>
          <a:custGeom>
            <a:avLst/>
            <a:gdLst/>
            <a:ahLst/>
            <a:cxnLst/>
            <a:rect l="l" t="t" r="r" b="b"/>
            <a:pathLst>
              <a:path w="39096" h="38264">
                <a:moveTo>
                  <a:pt x="39096" y="19670"/>
                </a:moveTo>
                <a:lnTo>
                  <a:pt x="34285" y="6693"/>
                </a:lnTo>
                <a:lnTo>
                  <a:pt x="22358" y="0"/>
                </a:lnTo>
                <a:lnTo>
                  <a:pt x="7698" y="3893"/>
                </a:lnTo>
                <a:lnTo>
                  <a:pt x="0" y="14192"/>
                </a:lnTo>
                <a:lnTo>
                  <a:pt x="3021" y="29868"/>
                </a:lnTo>
                <a:lnTo>
                  <a:pt x="12120" y="38264"/>
                </a:lnTo>
                <a:lnTo>
                  <a:pt x="28404" y="35959"/>
                </a:lnTo>
                <a:lnTo>
                  <a:pt x="37271" y="27715"/>
                </a:lnTo>
                <a:lnTo>
                  <a:pt x="39096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016197" y="1897761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22026" y="1902415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23489" y="1904390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025952" y="1906701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028416" y="1909013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30893" y="1911324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709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709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27603" y="1907882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30080" y="1910194"/>
            <a:ext cx="13881" cy="13893"/>
          </a:xfrm>
          <a:custGeom>
            <a:avLst/>
            <a:gdLst/>
            <a:ahLst/>
            <a:cxnLst/>
            <a:rect l="l" t="t" r="r" b="b"/>
            <a:pathLst>
              <a:path w="13881" h="13893">
                <a:moveTo>
                  <a:pt x="13881" y="6946"/>
                </a:moveTo>
                <a:lnTo>
                  <a:pt x="13881" y="3111"/>
                </a:lnTo>
                <a:lnTo>
                  <a:pt x="10782" y="0"/>
                </a:lnTo>
                <a:lnTo>
                  <a:pt x="6946" y="0"/>
                </a:lnTo>
                <a:lnTo>
                  <a:pt x="3111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1" y="13893"/>
                </a:lnTo>
                <a:lnTo>
                  <a:pt x="6946" y="13893"/>
                </a:lnTo>
                <a:lnTo>
                  <a:pt x="10782" y="13893"/>
                </a:lnTo>
                <a:lnTo>
                  <a:pt x="13881" y="10782"/>
                </a:lnTo>
                <a:lnTo>
                  <a:pt x="13881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32544" y="1912505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035007" y="1914817"/>
            <a:ext cx="1193" cy="1206"/>
          </a:xfrm>
          <a:custGeom>
            <a:avLst/>
            <a:gdLst/>
            <a:ahLst/>
            <a:cxnLst/>
            <a:rect l="l" t="t" r="r" b="b"/>
            <a:pathLst>
              <a:path w="1193" h="1206">
                <a:moveTo>
                  <a:pt x="1193" y="596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66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66" y="1206"/>
                </a:lnTo>
                <a:lnTo>
                  <a:pt x="596" y="1206"/>
                </a:lnTo>
                <a:lnTo>
                  <a:pt x="927" y="1206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032328" y="1911985"/>
            <a:ext cx="5143" cy="5143"/>
          </a:xfrm>
          <a:custGeom>
            <a:avLst/>
            <a:gdLst/>
            <a:ahLst/>
            <a:cxnLst/>
            <a:rect l="l" t="t" r="r" b="b"/>
            <a:pathLst>
              <a:path w="5143" h="5143">
                <a:moveTo>
                  <a:pt x="0" y="2565"/>
                </a:moveTo>
                <a:lnTo>
                  <a:pt x="0" y="3987"/>
                </a:lnTo>
                <a:lnTo>
                  <a:pt x="1155" y="5143"/>
                </a:lnTo>
                <a:lnTo>
                  <a:pt x="2578" y="5143"/>
                </a:lnTo>
                <a:lnTo>
                  <a:pt x="4000" y="5143"/>
                </a:lnTo>
                <a:lnTo>
                  <a:pt x="5143" y="3987"/>
                </a:lnTo>
                <a:lnTo>
                  <a:pt x="5143" y="2565"/>
                </a:lnTo>
                <a:lnTo>
                  <a:pt x="5143" y="1143"/>
                </a:lnTo>
                <a:lnTo>
                  <a:pt x="4000" y="0"/>
                </a:lnTo>
                <a:lnTo>
                  <a:pt x="2578" y="0"/>
                </a:lnTo>
                <a:lnTo>
                  <a:pt x="1155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27845" y="19073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037561" y="2278774"/>
            <a:ext cx="40651" cy="31359"/>
          </a:xfrm>
          <a:custGeom>
            <a:avLst/>
            <a:gdLst/>
            <a:ahLst/>
            <a:cxnLst/>
            <a:rect l="l" t="t" r="r" b="b"/>
            <a:pathLst>
              <a:path w="40651" h="31359">
                <a:moveTo>
                  <a:pt x="40651" y="31359"/>
                </a:moveTo>
                <a:lnTo>
                  <a:pt x="37566" y="17488"/>
                </a:lnTo>
                <a:lnTo>
                  <a:pt x="29242" y="6568"/>
                </a:lnTo>
                <a:lnTo>
                  <a:pt x="17080" y="0"/>
                </a:lnTo>
                <a:lnTo>
                  <a:pt x="0" y="15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52274" y="2310133"/>
            <a:ext cx="25939" cy="29607"/>
          </a:xfrm>
          <a:custGeom>
            <a:avLst/>
            <a:gdLst/>
            <a:ahLst/>
            <a:cxnLst/>
            <a:rect l="l" t="t" r="r" b="b"/>
            <a:pathLst>
              <a:path w="25939" h="29607">
                <a:moveTo>
                  <a:pt x="0" y="29607"/>
                </a:moveTo>
                <a:lnTo>
                  <a:pt x="13076" y="24238"/>
                </a:lnTo>
                <a:lnTo>
                  <a:pt x="21622" y="15571"/>
                </a:lnTo>
                <a:lnTo>
                  <a:pt x="25618" y="4544"/>
                </a:lnTo>
                <a:lnTo>
                  <a:pt x="2593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016665" y="2280548"/>
            <a:ext cx="58042" cy="57112"/>
          </a:xfrm>
          <a:custGeom>
            <a:avLst/>
            <a:gdLst/>
            <a:ahLst/>
            <a:cxnLst/>
            <a:rect l="l" t="t" r="r" b="b"/>
            <a:pathLst>
              <a:path w="58042" h="57112">
                <a:moveTo>
                  <a:pt x="58042" y="29174"/>
                </a:moveTo>
                <a:lnTo>
                  <a:pt x="54651" y="15442"/>
                </a:lnTo>
                <a:lnTo>
                  <a:pt x="45623" y="5145"/>
                </a:lnTo>
                <a:lnTo>
                  <a:pt x="32680" y="0"/>
                </a:lnTo>
                <a:lnTo>
                  <a:pt x="17236" y="2766"/>
                </a:lnTo>
                <a:lnTo>
                  <a:pt x="6070" y="10600"/>
                </a:lnTo>
                <a:lnTo>
                  <a:pt x="0" y="22086"/>
                </a:lnTo>
                <a:lnTo>
                  <a:pt x="2105" y="38585"/>
                </a:lnTo>
                <a:lnTo>
                  <a:pt x="8983" y="50376"/>
                </a:lnTo>
                <a:lnTo>
                  <a:pt x="19373" y="57112"/>
                </a:lnTo>
                <a:lnTo>
                  <a:pt x="36524" y="55580"/>
                </a:lnTo>
                <a:lnTo>
                  <a:pt x="48744" y="49423"/>
                </a:lnTo>
                <a:lnTo>
                  <a:pt x="55939" y="39817"/>
                </a:lnTo>
                <a:lnTo>
                  <a:pt x="58042" y="29174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020388" y="2286284"/>
            <a:ext cx="50814" cy="48454"/>
          </a:xfrm>
          <a:custGeom>
            <a:avLst/>
            <a:gdLst/>
            <a:ahLst/>
            <a:cxnLst/>
            <a:rect l="l" t="t" r="r" b="b"/>
            <a:pathLst>
              <a:path w="50814" h="48454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5" y="42555"/>
                </a:lnTo>
                <a:lnTo>
                  <a:pt x="17970" y="48454"/>
                </a:lnTo>
                <a:lnTo>
                  <a:pt x="34268" y="46118"/>
                </a:lnTo>
                <a:lnTo>
                  <a:pt x="45216" y="38622"/>
                </a:lnTo>
                <a:lnTo>
                  <a:pt x="50421" y="27534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21520" y="2287249"/>
            <a:ext cx="46164" cy="42943"/>
          </a:xfrm>
          <a:custGeom>
            <a:avLst/>
            <a:gdLst/>
            <a:ahLst/>
            <a:cxnLst/>
            <a:rect l="l" t="t" r="r" b="b"/>
            <a:pathLst>
              <a:path w="46164" h="42943">
                <a:moveTo>
                  <a:pt x="46164" y="21653"/>
                </a:moveTo>
                <a:lnTo>
                  <a:pt x="41942" y="8337"/>
                </a:lnTo>
                <a:lnTo>
                  <a:pt x="31136" y="0"/>
                </a:lnTo>
                <a:lnTo>
                  <a:pt x="14354" y="1920"/>
                </a:lnTo>
                <a:lnTo>
                  <a:pt x="3983" y="9244"/>
                </a:lnTo>
                <a:lnTo>
                  <a:pt x="0" y="20125"/>
                </a:lnTo>
                <a:lnTo>
                  <a:pt x="3921" y="34220"/>
                </a:lnTo>
                <a:lnTo>
                  <a:pt x="14103" y="42943"/>
                </a:lnTo>
                <a:lnTo>
                  <a:pt x="31167" y="41381"/>
                </a:lnTo>
                <a:lnTo>
                  <a:pt x="41753" y="34468"/>
                </a:lnTo>
                <a:lnTo>
                  <a:pt x="46045" y="23996"/>
                </a:lnTo>
                <a:lnTo>
                  <a:pt x="46164" y="21653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025086" y="2288816"/>
            <a:ext cx="39092" cy="38265"/>
          </a:xfrm>
          <a:custGeom>
            <a:avLst/>
            <a:gdLst/>
            <a:ahLst/>
            <a:cxnLst/>
            <a:rect l="l" t="t" r="r" b="b"/>
            <a:pathLst>
              <a:path w="39092" h="38265">
                <a:moveTo>
                  <a:pt x="39092" y="19680"/>
                </a:moveTo>
                <a:lnTo>
                  <a:pt x="34284" y="6697"/>
                </a:lnTo>
                <a:lnTo>
                  <a:pt x="22362" y="0"/>
                </a:lnTo>
                <a:lnTo>
                  <a:pt x="7702" y="3889"/>
                </a:lnTo>
                <a:lnTo>
                  <a:pt x="0" y="14186"/>
                </a:lnTo>
                <a:lnTo>
                  <a:pt x="3016" y="29868"/>
                </a:lnTo>
                <a:lnTo>
                  <a:pt x="12110" y="38265"/>
                </a:lnTo>
                <a:lnTo>
                  <a:pt x="28398" y="35964"/>
                </a:lnTo>
                <a:lnTo>
                  <a:pt x="37266" y="27725"/>
                </a:lnTo>
                <a:lnTo>
                  <a:pt x="39092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16197" y="2280287"/>
            <a:ext cx="55552" cy="55403"/>
          </a:xfrm>
          <a:custGeom>
            <a:avLst/>
            <a:gdLst/>
            <a:ahLst/>
            <a:cxnLst/>
            <a:rect l="l" t="t" r="r" b="b"/>
            <a:pathLst>
              <a:path w="55552" h="55403">
                <a:moveTo>
                  <a:pt x="55552" y="27797"/>
                </a:moveTo>
                <a:lnTo>
                  <a:pt x="51979" y="14150"/>
                </a:lnTo>
                <a:lnTo>
                  <a:pt x="42549" y="4242"/>
                </a:lnTo>
                <a:lnTo>
                  <a:pt x="29188" y="0"/>
                </a:lnTo>
                <a:lnTo>
                  <a:pt x="14868" y="3364"/>
                </a:lnTo>
                <a:lnTo>
                  <a:pt x="4637" y="12341"/>
                </a:lnTo>
                <a:lnTo>
                  <a:pt x="0" y="25149"/>
                </a:lnTo>
                <a:lnTo>
                  <a:pt x="3166" y="39973"/>
                </a:lnTo>
                <a:lnTo>
                  <a:pt x="11771" y="50458"/>
                </a:lnTo>
                <a:lnTo>
                  <a:pt x="24131" y="55403"/>
                </a:lnTo>
                <a:lnTo>
                  <a:pt x="39338" y="52418"/>
                </a:lnTo>
                <a:lnTo>
                  <a:pt x="50027" y="44119"/>
                </a:lnTo>
                <a:lnTo>
                  <a:pt x="55214" y="32119"/>
                </a:lnTo>
                <a:lnTo>
                  <a:pt x="55552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22026" y="2284941"/>
            <a:ext cx="39473" cy="38429"/>
          </a:xfrm>
          <a:custGeom>
            <a:avLst/>
            <a:gdLst/>
            <a:ahLst/>
            <a:cxnLst/>
            <a:rect l="l" t="t" r="r" b="b"/>
            <a:pathLst>
              <a:path w="39473" h="38429">
                <a:moveTo>
                  <a:pt x="39473" y="19908"/>
                </a:moveTo>
                <a:lnTo>
                  <a:pt x="34728" y="6887"/>
                </a:lnTo>
                <a:lnTo>
                  <a:pt x="22921" y="0"/>
                </a:lnTo>
                <a:lnTo>
                  <a:pt x="8006" y="3685"/>
                </a:lnTo>
                <a:lnTo>
                  <a:pt x="0" y="13653"/>
                </a:lnTo>
                <a:lnTo>
                  <a:pt x="2673" y="29660"/>
                </a:lnTo>
                <a:lnTo>
                  <a:pt x="11302" y="38429"/>
                </a:lnTo>
                <a:lnTo>
                  <a:pt x="27916" y="36563"/>
                </a:lnTo>
                <a:lnTo>
                  <a:pt x="37179" y="28857"/>
                </a:lnTo>
                <a:lnTo>
                  <a:pt x="39473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023489" y="2286916"/>
            <a:ext cx="34137" cy="34136"/>
          </a:xfrm>
          <a:custGeom>
            <a:avLst/>
            <a:gdLst/>
            <a:ahLst/>
            <a:cxnLst/>
            <a:rect l="l" t="t" r="r" b="b"/>
            <a:pathLst>
              <a:path w="34137" h="34136">
                <a:moveTo>
                  <a:pt x="34137" y="17070"/>
                </a:moveTo>
                <a:lnTo>
                  <a:pt x="34137" y="7644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32" y="34136"/>
                </a:lnTo>
                <a:lnTo>
                  <a:pt x="17068" y="34136"/>
                </a:lnTo>
                <a:lnTo>
                  <a:pt x="26492" y="34136"/>
                </a:lnTo>
                <a:lnTo>
                  <a:pt x="34137" y="26496"/>
                </a:lnTo>
                <a:lnTo>
                  <a:pt x="34137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25952" y="2289228"/>
            <a:ext cx="27787" cy="27786"/>
          </a:xfrm>
          <a:custGeom>
            <a:avLst/>
            <a:gdLst/>
            <a:ahLst/>
            <a:cxnLst/>
            <a:rect l="l" t="t" r="r" b="b"/>
            <a:pathLst>
              <a:path w="27787" h="27786">
                <a:moveTo>
                  <a:pt x="27787" y="13896"/>
                </a:moveTo>
                <a:lnTo>
                  <a:pt x="27787" y="6226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3" y="27786"/>
                </a:lnTo>
                <a:lnTo>
                  <a:pt x="13893" y="27786"/>
                </a:lnTo>
                <a:lnTo>
                  <a:pt x="21564" y="27786"/>
                </a:lnTo>
                <a:lnTo>
                  <a:pt x="27787" y="21565"/>
                </a:lnTo>
                <a:lnTo>
                  <a:pt x="27787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28416" y="2291539"/>
            <a:ext cx="21437" cy="21436"/>
          </a:xfrm>
          <a:custGeom>
            <a:avLst/>
            <a:gdLst/>
            <a:ahLst/>
            <a:cxnLst/>
            <a:rect l="l" t="t" r="r" b="b"/>
            <a:pathLst>
              <a:path w="21437" h="21436">
                <a:moveTo>
                  <a:pt x="21437" y="10721"/>
                </a:moveTo>
                <a:lnTo>
                  <a:pt x="21437" y="4803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0" y="21436"/>
                </a:lnTo>
                <a:lnTo>
                  <a:pt x="10718" y="21436"/>
                </a:lnTo>
                <a:lnTo>
                  <a:pt x="16637" y="21436"/>
                </a:lnTo>
                <a:lnTo>
                  <a:pt x="21437" y="16639"/>
                </a:lnTo>
                <a:lnTo>
                  <a:pt x="21437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030893" y="2293852"/>
            <a:ext cx="15087" cy="15086"/>
          </a:xfrm>
          <a:custGeom>
            <a:avLst/>
            <a:gdLst/>
            <a:ahLst/>
            <a:cxnLst/>
            <a:rect l="l" t="t" r="r" b="b"/>
            <a:pathLst>
              <a:path w="15087" h="15086">
                <a:moveTo>
                  <a:pt x="15087" y="7545"/>
                </a:moveTo>
                <a:lnTo>
                  <a:pt x="15087" y="3383"/>
                </a:lnTo>
                <a:lnTo>
                  <a:pt x="11709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43" y="15086"/>
                </a:lnTo>
                <a:lnTo>
                  <a:pt x="11709" y="15086"/>
                </a:lnTo>
                <a:lnTo>
                  <a:pt x="15087" y="11708"/>
                </a:lnTo>
                <a:lnTo>
                  <a:pt x="15087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027603" y="2290409"/>
            <a:ext cx="20243" cy="20245"/>
          </a:xfrm>
          <a:custGeom>
            <a:avLst/>
            <a:gdLst/>
            <a:ahLst/>
            <a:cxnLst/>
            <a:rect l="l" t="t" r="r" b="b"/>
            <a:pathLst>
              <a:path w="20243" h="20245">
                <a:moveTo>
                  <a:pt x="20243" y="10125"/>
                </a:moveTo>
                <a:lnTo>
                  <a:pt x="20243" y="4538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1" y="20245"/>
                </a:lnTo>
                <a:lnTo>
                  <a:pt x="15709" y="20245"/>
                </a:lnTo>
                <a:lnTo>
                  <a:pt x="20243" y="15711"/>
                </a:lnTo>
                <a:lnTo>
                  <a:pt x="20243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30080" y="2292720"/>
            <a:ext cx="13881" cy="13896"/>
          </a:xfrm>
          <a:custGeom>
            <a:avLst/>
            <a:gdLst/>
            <a:ahLst/>
            <a:cxnLst/>
            <a:rect l="l" t="t" r="r" b="b"/>
            <a:pathLst>
              <a:path w="13881" h="13896">
                <a:moveTo>
                  <a:pt x="13881" y="6950"/>
                </a:moveTo>
                <a:lnTo>
                  <a:pt x="13881" y="3115"/>
                </a:lnTo>
                <a:lnTo>
                  <a:pt x="10782" y="0"/>
                </a:lnTo>
                <a:lnTo>
                  <a:pt x="6946" y="0"/>
                </a:lnTo>
                <a:lnTo>
                  <a:pt x="3111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1" y="13896"/>
                </a:lnTo>
                <a:lnTo>
                  <a:pt x="6946" y="13896"/>
                </a:lnTo>
                <a:lnTo>
                  <a:pt x="10782" y="13896"/>
                </a:lnTo>
                <a:lnTo>
                  <a:pt x="13881" y="10784"/>
                </a:lnTo>
                <a:lnTo>
                  <a:pt x="13881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32544" y="2295032"/>
            <a:ext cx="7543" cy="7546"/>
          </a:xfrm>
          <a:custGeom>
            <a:avLst/>
            <a:gdLst/>
            <a:ahLst/>
            <a:cxnLst/>
            <a:rect l="l" t="t" r="r" b="b"/>
            <a:pathLst>
              <a:path w="7543" h="7546">
                <a:moveTo>
                  <a:pt x="7543" y="3775"/>
                </a:moveTo>
                <a:lnTo>
                  <a:pt x="7543" y="1696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89" y="7546"/>
                </a:lnTo>
                <a:lnTo>
                  <a:pt x="3771" y="7546"/>
                </a:lnTo>
                <a:lnTo>
                  <a:pt x="5854" y="7546"/>
                </a:lnTo>
                <a:lnTo>
                  <a:pt x="7543" y="5854"/>
                </a:lnTo>
                <a:lnTo>
                  <a:pt x="7543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35007" y="2297345"/>
            <a:ext cx="1193" cy="1195"/>
          </a:xfrm>
          <a:custGeom>
            <a:avLst/>
            <a:gdLst/>
            <a:ahLst/>
            <a:cxnLst/>
            <a:rect l="l" t="t" r="r" b="b"/>
            <a:pathLst>
              <a:path w="1193" h="1195">
                <a:moveTo>
                  <a:pt x="1193" y="599"/>
                </a:moveTo>
                <a:lnTo>
                  <a:pt x="1193" y="273"/>
                </a:lnTo>
                <a:lnTo>
                  <a:pt x="927" y="0"/>
                </a:lnTo>
                <a:lnTo>
                  <a:pt x="596" y="0"/>
                </a:lnTo>
                <a:lnTo>
                  <a:pt x="266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66" y="1195"/>
                </a:lnTo>
                <a:lnTo>
                  <a:pt x="596" y="1195"/>
                </a:lnTo>
                <a:lnTo>
                  <a:pt x="927" y="1195"/>
                </a:lnTo>
                <a:lnTo>
                  <a:pt x="1193" y="927"/>
                </a:lnTo>
                <a:lnTo>
                  <a:pt x="1193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32328" y="2294502"/>
            <a:ext cx="5143" cy="5153"/>
          </a:xfrm>
          <a:custGeom>
            <a:avLst/>
            <a:gdLst/>
            <a:ahLst/>
            <a:cxnLst/>
            <a:rect l="l" t="t" r="r" b="b"/>
            <a:pathLst>
              <a:path w="5143" h="5153">
                <a:moveTo>
                  <a:pt x="0" y="2574"/>
                </a:moveTo>
                <a:lnTo>
                  <a:pt x="0" y="3997"/>
                </a:lnTo>
                <a:lnTo>
                  <a:pt x="1155" y="5153"/>
                </a:lnTo>
                <a:lnTo>
                  <a:pt x="2578" y="5153"/>
                </a:lnTo>
                <a:lnTo>
                  <a:pt x="4000" y="5153"/>
                </a:lnTo>
                <a:lnTo>
                  <a:pt x="5143" y="3997"/>
                </a:lnTo>
                <a:lnTo>
                  <a:pt x="5143" y="2574"/>
                </a:lnTo>
                <a:lnTo>
                  <a:pt x="5143" y="1150"/>
                </a:lnTo>
                <a:lnTo>
                  <a:pt x="4000" y="0"/>
                </a:lnTo>
                <a:lnTo>
                  <a:pt x="2578" y="0"/>
                </a:lnTo>
                <a:lnTo>
                  <a:pt x="1155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27845" y="228986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7"/>
                </a:lnTo>
                <a:lnTo>
                  <a:pt x="0" y="985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37561" y="2661296"/>
            <a:ext cx="40651" cy="31359"/>
          </a:xfrm>
          <a:custGeom>
            <a:avLst/>
            <a:gdLst/>
            <a:ahLst/>
            <a:cxnLst/>
            <a:rect l="l" t="t" r="r" b="b"/>
            <a:pathLst>
              <a:path w="40651" h="31359">
                <a:moveTo>
                  <a:pt x="40651" y="31359"/>
                </a:moveTo>
                <a:lnTo>
                  <a:pt x="37566" y="17488"/>
                </a:lnTo>
                <a:lnTo>
                  <a:pt x="29242" y="6568"/>
                </a:lnTo>
                <a:lnTo>
                  <a:pt x="17080" y="0"/>
                </a:lnTo>
                <a:lnTo>
                  <a:pt x="0" y="15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52270" y="2692656"/>
            <a:ext cx="25942" cy="29612"/>
          </a:xfrm>
          <a:custGeom>
            <a:avLst/>
            <a:gdLst/>
            <a:ahLst/>
            <a:cxnLst/>
            <a:rect l="l" t="t" r="r" b="b"/>
            <a:pathLst>
              <a:path w="25942" h="29612">
                <a:moveTo>
                  <a:pt x="0" y="29612"/>
                </a:moveTo>
                <a:lnTo>
                  <a:pt x="13076" y="24243"/>
                </a:lnTo>
                <a:lnTo>
                  <a:pt x="21623" y="15577"/>
                </a:lnTo>
                <a:lnTo>
                  <a:pt x="25621" y="4551"/>
                </a:lnTo>
                <a:lnTo>
                  <a:pt x="2594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016666" y="2663071"/>
            <a:ext cx="58041" cy="57111"/>
          </a:xfrm>
          <a:custGeom>
            <a:avLst/>
            <a:gdLst/>
            <a:ahLst/>
            <a:cxnLst/>
            <a:rect l="l" t="t" r="r" b="b"/>
            <a:pathLst>
              <a:path w="58041" h="57111">
                <a:moveTo>
                  <a:pt x="58041" y="29178"/>
                </a:moveTo>
                <a:lnTo>
                  <a:pt x="54650" y="15447"/>
                </a:lnTo>
                <a:lnTo>
                  <a:pt x="45624" y="5147"/>
                </a:lnTo>
                <a:lnTo>
                  <a:pt x="32682" y="0"/>
                </a:lnTo>
                <a:lnTo>
                  <a:pt x="17238" y="2765"/>
                </a:lnTo>
                <a:lnTo>
                  <a:pt x="6072" y="10600"/>
                </a:lnTo>
                <a:lnTo>
                  <a:pt x="0" y="22084"/>
                </a:lnTo>
                <a:lnTo>
                  <a:pt x="2104" y="38585"/>
                </a:lnTo>
                <a:lnTo>
                  <a:pt x="8981" y="50377"/>
                </a:lnTo>
                <a:lnTo>
                  <a:pt x="19371" y="57111"/>
                </a:lnTo>
                <a:lnTo>
                  <a:pt x="36523" y="55580"/>
                </a:lnTo>
                <a:lnTo>
                  <a:pt x="48743" y="49424"/>
                </a:lnTo>
                <a:lnTo>
                  <a:pt x="55938" y="39820"/>
                </a:lnTo>
                <a:lnTo>
                  <a:pt x="58041" y="29178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020387" y="2668809"/>
            <a:ext cx="50815" cy="48456"/>
          </a:xfrm>
          <a:custGeom>
            <a:avLst/>
            <a:gdLst/>
            <a:ahLst/>
            <a:cxnLst/>
            <a:rect l="l" t="t" r="r" b="b"/>
            <a:pathLst>
              <a:path w="50815" h="48456">
                <a:moveTo>
                  <a:pt x="50815" y="23028"/>
                </a:moveTo>
                <a:lnTo>
                  <a:pt x="47053" y="9473"/>
                </a:lnTo>
                <a:lnTo>
                  <a:pt x="37207" y="0"/>
                </a:lnTo>
                <a:lnTo>
                  <a:pt x="19074" y="288"/>
                </a:lnTo>
                <a:lnTo>
                  <a:pt x="6799" y="5367"/>
                </a:lnTo>
                <a:lnTo>
                  <a:pt x="0" y="13945"/>
                </a:lnTo>
                <a:lnTo>
                  <a:pt x="1486" y="31055"/>
                </a:lnTo>
                <a:lnTo>
                  <a:pt x="7957" y="42556"/>
                </a:lnTo>
                <a:lnTo>
                  <a:pt x="17973" y="48456"/>
                </a:lnTo>
                <a:lnTo>
                  <a:pt x="34269" y="46120"/>
                </a:lnTo>
                <a:lnTo>
                  <a:pt x="45217" y="38623"/>
                </a:lnTo>
                <a:lnTo>
                  <a:pt x="50423" y="27534"/>
                </a:lnTo>
                <a:lnTo>
                  <a:pt x="50815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21520" y="2669774"/>
            <a:ext cx="46164" cy="42942"/>
          </a:xfrm>
          <a:custGeom>
            <a:avLst/>
            <a:gdLst/>
            <a:ahLst/>
            <a:cxnLst/>
            <a:rect l="l" t="t" r="r" b="b"/>
            <a:pathLst>
              <a:path w="46164" h="42942">
                <a:moveTo>
                  <a:pt x="46164" y="21657"/>
                </a:moveTo>
                <a:lnTo>
                  <a:pt x="41942" y="8341"/>
                </a:lnTo>
                <a:lnTo>
                  <a:pt x="31139" y="0"/>
                </a:lnTo>
                <a:lnTo>
                  <a:pt x="14357" y="1919"/>
                </a:lnTo>
                <a:lnTo>
                  <a:pt x="3986" y="9242"/>
                </a:lnTo>
                <a:lnTo>
                  <a:pt x="0" y="20122"/>
                </a:lnTo>
                <a:lnTo>
                  <a:pt x="3920" y="34219"/>
                </a:lnTo>
                <a:lnTo>
                  <a:pt x="14102" y="42942"/>
                </a:lnTo>
                <a:lnTo>
                  <a:pt x="31167" y="41380"/>
                </a:lnTo>
                <a:lnTo>
                  <a:pt x="41753" y="34468"/>
                </a:lnTo>
                <a:lnTo>
                  <a:pt x="46045" y="23997"/>
                </a:lnTo>
                <a:lnTo>
                  <a:pt x="46164" y="21657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025085" y="2671343"/>
            <a:ext cx="39094" cy="38266"/>
          </a:xfrm>
          <a:custGeom>
            <a:avLst/>
            <a:gdLst/>
            <a:ahLst/>
            <a:cxnLst/>
            <a:rect l="l" t="t" r="r" b="b"/>
            <a:pathLst>
              <a:path w="39094" h="38266">
                <a:moveTo>
                  <a:pt x="39094" y="19676"/>
                </a:moveTo>
                <a:lnTo>
                  <a:pt x="34285" y="6693"/>
                </a:lnTo>
                <a:lnTo>
                  <a:pt x="22360" y="0"/>
                </a:lnTo>
                <a:lnTo>
                  <a:pt x="7700" y="3889"/>
                </a:lnTo>
                <a:lnTo>
                  <a:pt x="0" y="14188"/>
                </a:lnTo>
                <a:lnTo>
                  <a:pt x="3018" y="29867"/>
                </a:lnTo>
                <a:lnTo>
                  <a:pt x="12113" y="38266"/>
                </a:lnTo>
                <a:lnTo>
                  <a:pt x="28399" y="35963"/>
                </a:lnTo>
                <a:lnTo>
                  <a:pt x="37267" y="27723"/>
                </a:lnTo>
                <a:lnTo>
                  <a:pt x="39094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016197" y="2662815"/>
            <a:ext cx="55552" cy="55403"/>
          </a:xfrm>
          <a:custGeom>
            <a:avLst/>
            <a:gdLst/>
            <a:ahLst/>
            <a:cxnLst/>
            <a:rect l="l" t="t" r="r" b="b"/>
            <a:pathLst>
              <a:path w="55552" h="55403">
                <a:moveTo>
                  <a:pt x="55552" y="27797"/>
                </a:moveTo>
                <a:lnTo>
                  <a:pt x="51979" y="14150"/>
                </a:lnTo>
                <a:lnTo>
                  <a:pt x="42549" y="4242"/>
                </a:lnTo>
                <a:lnTo>
                  <a:pt x="29188" y="0"/>
                </a:lnTo>
                <a:lnTo>
                  <a:pt x="14868" y="3364"/>
                </a:lnTo>
                <a:lnTo>
                  <a:pt x="4637" y="12341"/>
                </a:lnTo>
                <a:lnTo>
                  <a:pt x="0" y="25149"/>
                </a:lnTo>
                <a:lnTo>
                  <a:pt x="3166" y="39974"/>
                </a:lnTo>
                <a:lnTo>
                  <a:pt x="11771" y="50459"/>
                </a:lnTo>
                <a:lnTo>
                  <a:pt x="24131" y="55403"/>
                </a:lnTo>
                <a:lnTo>
                  <a:pt x="39338" y="52418"/>
                </a:lnTo>
                <a:lnTo>
                  <a:pt x="50027" y="44120"/>
                </a:lnTo>
                <a:lnTo>
                  <a:pt x="55214" y="32119"/>
                </a:lnTo>
                <a:lnTo>
                  <a:pt x="55552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022026" y="2667464"/>
            <a:ext cx="39473" cy="38433"/>
          </a:xfrm>
          <a:custGeom>
            <a:avLst/>
            <a:gdLst/>
            <a:ahLst/>
            <a:cxnLst/>
            <a:rect l="l" t="t" r="r" b="b"/>
            <a:pathLst>
              <a:path w="39473" h="38433">
                <a:moveTo>
                  <a:pt x="39473" y="19908"/>
                </a:moveTo>
                <a:lnTo>
                  <a:pt x="34728" y="6887"/>
                </a:lnTo>
                <a:lnTo>
                  <a:pt x="22921" y="0"/>
                </a:lnTo>
                <a:lnTo>
                  <a:pt x="8006" y="3685"/>
                </a:lnTo>
                <a:lnTo>
                  <a:pt x="0" y="13653"/>
                </a:lnTo>
                <a:lnTo>
                  <a:pt x="2672" y="29660"/>
                </a:lnTo>
                <a:lnTo>
                  <a:pt x="11299" y="38433"/>
                </a:lnTo>
                <a:lnTo>
                  <a:pt x="27913" y="36568"/>
                </a:lnTo>
                <a:lnTo>
                  <a:pt x="37177" y="28862"/>
                </a:lnTo>
                <a:lnTo>
                  <a:pt x="39473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23489" y="2669439"/>
            <a:ext cx="34137" cy="34141"/>
          </a:xfrm>
          <a:custGeom>
            <a:avLst/>
            <a:gdLst/>
            <a:ahLst/>
            <a:cxnLst/>
            <a:rect l="l" t="t" r="r" b="b"/>
            <a:pathLst>
              <a:path w="34137" h="34141">
                <a:moveTo>
                  <a:pt x="34137" y="17070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32" y="34141"/>
                </a:lnTo>
                <a:lnTo>
                  <a:pt x="17068" y="34141"/>
                </a:lnTo>
                <a:lnTo>
                  <a:pt x="26492" y="34141"/>
                </a:lnTo>
                <a:lnTo>
                  <a:pt x="34137" y="26496"/>
                </a:lnTo>
                <a:lnTo>
                  <a:pt x="34137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025952" y="2671751"/>
            <a:ext cx="27787" cy="27791"/>
          </a:xfrm>
          <a:custGeom>
            <a:avLst/>
            <a:gdLst/>
            <a:ahLst/>
            <a:cxnLst/>
            <a:rect l="l" t="t" r="r" b="b"/>
            <a:pathLst>
              <a:path w="27787" h="27791">
                <a:moveTo>
                  <a:pt x="27787" y="13896"/>
                </a:moveTo>
                <a:lnTo>
                  <a:pt x="27787" y="6226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3" y="27791"/>
                </a:lnTo>
                <a:lnTo>
                  <a:pt x="13893" y="27791"/>
                </a:lnTo>
                <a:lnTo>
                  <a:pt x="21564" y="27791"/>
                </a:lnTo>
                <a:lnTo>
                  <a:pt x="27787" y="21565"/>
                </a:lnTo>
                <a:lnTo>
                  <a:pt x="27787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028416" y="2674063"/>
            <a:ext cx="21437" cy="21441"/>
          </a:xfrm>
          <a:custGeom>
            <a:avLst/>
            <a:gdLst/>
            <a:ahLst/>
            <a:cxnLst/>
            <a:rect l="l" t="t" r="r" b="b"/>
            <a:pathLst>
              <a:path w="21437" h="21441">
                <a:moveTo>
                  <a:pt x="21437" y="10720"/>
                </a:moveTo>
                <a:lnTo>
                  <a:pt x="21437" y="4801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0" y="21441"/>
                </a:lnTo>
                <a:lnTo>
                  <a:pt x="10718" y="21441"/>
                </a:lnTo>
                <a:lnTo>
                  <a:pt x="16637" y="21441"/>
                </a:lnTo>
                <a:lnTo>
                  <a:pt x="21437" y="16638"/>
                </a:lnTo>
                <a:lnTo>
                  <a:pt x="21437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030893" y="2676375"/>
            <a:ext cx="15087" cy="15086"/>
          </a:xfrm>
          <a:custGeom>
            <a:avLst/>
            <a:gdLst/>
            <a:ahLst/>
            <a:cxnLst/>
            <a:rect l="l" t="t" r="r" b="b"/>
            <a:pathLst>
              <a:path w="15087" h="15086">
                <a:moveTo>
                  <a:pt x="15087" y="7545"/>
                </a:moveTo>
                <a:lnTo>
                  <a:pt x="15087" y="3383"/>
                </a:lnTo>
                <a:lnTo>
                  <a:pt x="11709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43" y="15086"/>
                </a:lnTo>
                <a:lnTo>
                  <a:pt x="11709" y="15086"/>
                </a:lnTo>
                <a:lnTo>
                  <a:pt x="15087" y="11708"/>
                </a:lnTo>
                <a:lnTo>
                  <a:pt x="15087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027603" y="2672932"/>
            <a:ext cx="20243" cy="20245"/>
          </a:xfrm>
          <a:custGeom>
            <a:avLst/>
            <a:gdLst/>
            <a:ahLst/>
            <a:cxnLst/>
            <a:rect l="l" t="t" r="r" b="b"/>
            <a:pathLst>
              <a:path w="20243" h="20245">
                <a:moveTo>
                  <a:pt x="20243" y="10125"/>
                </a:moveTo>
                <a:lnTo>
                  <a:pt x="20243" y="4538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1" y="20245"/>
                </a:lnTo>
                <a:lnTo>
                  <a:pt x="15709" y="20245"/>
                </a:lnTo>
                <a:lnTo>
                  <a:pt x="20243" y="15711"/>
                </a:lnTo>
                <a:lnTo>
                  <a:pt x="20243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030080" y="2675243"/>
            <a:ext cx="13881" cy="13896"/>
          </a:xfrm>
          <a:custGeom>
            <a:avLst/>
            <a:gdLst/>
            <a:ahLst/>
            <a:cxnLst/>
            <a:rect l="l" t="t" r="r" b="b"/>
            <a:pathLst>
              <a:path w="13881" h="13896">
                <a:moveTo>
                  <a:pt x="13881" y="6950"/>
                </a:moveTo>
                <a:lnTo>
                  <a:pt x="13881" y="3116"/>
                </a:lnTo>
                <a:lnTo>
                  <a:pt x="10782" y="0"/>
                </a:lnTo>
                <a:lnTo>
                  <a:pt x="6946" y="0"/>
                </a:lnTo>
                <a:lnTo>
                  <a:pt x="3111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1" y="13896"/>
                </a:lnTo>
                <a:lnTo>
                  <a:pt x="6946" y="13896"/>
                </a:lnTo>
                <a:lnTo>
                  <a:pt x="10782" y="13896"/>
                </a:lnTo>
                <a:lnTo>
                  <a:pt x="13881" y="10786"/>
                </a:lnTo>
                <a:lnTo>
                  <a:pt x="13881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032544" y="2677556"/>
            <a:ext cx="7543" cy="7545"/>
          </a:xfrm>
          <a:custGeom>
            <a:avLst/>
            <a:gdLst/>
            <a:ahLst/>
            <a:cxnLst/>
            <a:rect l="l" t="t" r="r" b="b"/>
            <a:pathLst>
              <a:path w="7543" h="7545">
                <a:moveTo>
                  <a:pt x="7543" y="3774"/>
                </a:moveTo>
                <a:lnTo>
                  <a:pt x="7543" y="1696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89" y="7545"/>
                </a:lnTo>
                <a:lnTo>
                  <a:pt x="3771" y="7545"/>
                </a:lnTo>
                <a:lnTo>
                  <a:pt x="5854" y="7545"/>
                </a:lnTo>
                <a:lnTo>
                  <a:pt x="7543" y="5853"/>
                </a:lnTo>
                <a:lnTo>
                  <a:pt x="7543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035007" y="2679867"/>
            <a:ext cx="1193" cy="1195"/>
          </a:xfrm>
          <a:custGeom>
            <a:avLst/>
            <a:gdLst/>
            <a:ahLst/>
            <a:cxnLst/>
            <a:rect l="l" t="t" r="r" b="b"/>
            <a:pathLst>
              <a:path w="1193" h="1195">
                <a:moveTo>
                  <a:pt x="1193" y="600"/>
                </a:moveTo>
                <a:lnTo>
                  <a:pt x="1193" y="273"/>
                </a:lnTo>
                <a:lnTo>
                  <a:pt x="927" y="0"/>
                </a:lnTo>
                <a:lnTo>
                  <a:pt x="596" y="0"/>
                </a:lnTo>
                <a:lnTo>
                  <a:pt x="266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66" y="1195"/>
                </a:lnTo>
                <a:lnTo>
                  <a:pt x="596" y="1195"/>
                </a:lnTo>
                <a:lnTo>
                  <a:pt x="927" y="1195"/>
                </a:lnTo>
                <a:lnTo>
                  <a:pt x="1193" y="927"/>
                </a:lnTo>
                <a:lnTo>
                  <a:pt x="1193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032328" y="2677025"/>
            <a:ext cx="5143" cy="5153"/>
          </a:xfrm>
          <a:custGeom>
            <a:avLst/>
            <a:gdLst/>
            <a:ahLst/>
            <a:cxnLst/>
            <a:rect l="l" t="t" r="r" b="b"/>
            <a:pathLst>
              <a:path w="5143" h="5153">
                <a:moveTo>
                  <a:pt x="0" y="2579"/>
                </a:moveTo>
                <a:lnTo>
                  <a:pt x="0" y="4003"/>
                </a:lnTo>
                <a:lnTo>
                  <a:pt x="1155" y="5153"/>
                </a:lnTo>
                <a:lnTo>
                  <a:pt x="2578" y="5153"/>
                </a:lnTo>
                <a:lnTo>
                  <a:pt x="4000" y="5153"/>
                </a:lnTo>
                <a:lnTo>
                  <a:pt x="5143" y="4003"/>
                </a:lnTo>
                <a:lnTo>
                  <a:pt x="5143" y="2579"/>
                </a:lnTo>
                <a:lnTo>
                  <a:pt x="5143" y="1155"/>
                </a:lnTo>
                <a:lnTo>
                  <a:pt x="4000" y="0"/>
                </a:lnTo>
                <a:lnTo>
                  <a:pt x="2578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027845" y="267239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8"/>
                </a:lnTo>
                <a:lnTo>
                  <a:pt x="0" y="985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3135883" y="1232275"/>
            <a:ext cx="1368425" cy="1715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63195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8415">
              <a:lnSpc>
                <a:spcPct val="102699"/>
              </a:lnSpc>
              <a:spcBef>
                <a:spcPts val="285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CCEDF3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CCEDF3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CCEDF3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1" y="10428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8" y="10741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0445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0503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0512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0528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0443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0489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0509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0532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0555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0578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0544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0567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0590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0613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05854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0538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1" y="14253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7" y="14566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4271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4328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4338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63" y="14353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4268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4314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4334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4357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4380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4404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4369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4392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4415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4439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4410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436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050" y="163412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7869" y="1665477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33" y="1635891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64163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6425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6441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70" y="16356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6402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6422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6445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6468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6491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6457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6480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6503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6527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6498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6452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78" y="201664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204800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20184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20241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20251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20266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20181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20228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20247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20270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20294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20317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20282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20305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20329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20352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20323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2027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83" y="23991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8" y="24305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1" y="24009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1" y="24066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4076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62" y="24092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9" y="24006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2" y="24053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4073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4096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4119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4142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4108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4131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4154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4177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4148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4102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581" y="2609481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3867" y="264084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632" y="261125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0360" y="261699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1488" y="261795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061" y="261952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169" y="261099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2001" y="261564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3457" y="261762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922" y="261993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393" y="262224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863" y="262455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7579" y="262112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044" y="262343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516" y="262574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4981" y="262805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2297" y="262520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7817" y="262057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24334" y="965626"/>
            <a:ext cx="3545204" cy="17583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4671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34290">
              <a:lnSpc>
                <a:spcPct val="102699"/>
              </a:lnSpc>
              <a:spcBef>
                <a:spcPts val="285"/>
              </a:spcBef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0" y="85536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9" y="88671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8571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8628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8638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8654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68" y="8568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8615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8634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8658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8681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8704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8669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8693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8716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8739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8710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8664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1" y="10656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8" y="10970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0674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0731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0741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59" y="10757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0671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0718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0738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0761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0784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0807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0773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0796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0819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0842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0814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0767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050" y="16204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7869" y="165176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29" y="16221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6279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6288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6304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70" y="16219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6265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6285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6308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6331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6354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6320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6343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6366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6389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6361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6314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78" y="200140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2032761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20031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20089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20098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20114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20029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20075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20095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20118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20141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20164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20130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20153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20176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20199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20171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20124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83" y="253632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8" y="256769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1" y="253810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1" y="254384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54480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62" y="254637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9" y="253784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2" y="254249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54447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4"/>
                </a:moveTo>
                <a:lnTo>
                  <a:pt x="34136" y="7639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39"/>
                </a:lnTo>
                <a:lnTo>
                  <a:pt x="0" y="17064"/>
                </a:lnTo>
                <a:lnTo>
                  <a:pt x="0" y="26490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0"/>
                </a:lnTo>
                <a:lnTo>
                  <a:pt x="34136" y="17064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54678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54909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55140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54796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55027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55258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55490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55205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547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1050" y="2727780"/>
            <a:ext cx="44014" cy="23033"/>
          </a:xfrm>
          <a:custGeom>
            <a:avLst/>
            <a:gdLst/>
            <a:ahLst/>
            <a:cxnLst/>
            <a:rect l="l" t="t" r="r" b="b"/>
            <a:pathLst>
              <a:path w="44014" h="23033">
                <a:moveTo>
                  <a:pt x="44014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39457" y="275081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7963" y="272789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8125" y="273033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8144" y="272956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0615" y="273213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3374" y="273479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6127" y="273744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9077" y="273142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4371" y="273492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6985" y="273741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9599" y="273989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9357" y="27395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5621" y="27356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3314" y="273320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24331" y="782701"/>
            <a:ext cx="3566160" cy="2194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 marR="66675" indent="0">
              <a:lnSpc>
                <a:spcPct val="102699"/>
              </a:lnSpc>
              <a:spcBef>
                <a:spcPts val="300"/>
              </a:spcBef>
            </a:pP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ru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30" dirty="0">
                <a:latin typeface="Arial"/>
                <a:cs typeface="Arial"/>
              </a:rPr>
              <a:t>NN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: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92075" indent="0">
              <a:lnSpc>
                <a:spcPct val="102699"/>
              </a:lnSpc>
              <a:spcBef>
                <a:spcPts val="285"/>
              </a:spcBef>
            </a:pP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ru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00FF"/>
                </a:solidFill>
                <a:latin typeface="Lucida Sans Unicode"/>
                <a:cs typeface="Lucida Sans Unicode"/>
              </a:rPr>
              <a:t>&gt;</a:t>
            </a:r>
            <a:r>
              <a:rPr sz="1100" spc="-45" dirty="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30" dirty="0">
                <a:latin typeface="Arial"/>
                <a:cs typeface="Arial"/>
              </a:rPr>
              <a:t>kNN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: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35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1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kNN</a:t>
            </a:r>
            <a:r>
              <a:rPr sz="1100" spc="-10" dirty="0">
                <a:latin typeface="Arial"/>
                <a:cs typeface="Arial"/>
              </a:rPr>
              <a:t>: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89560" marR="22860" indent="0">
              <a:lnSpc>
                <a:spcPct val="100000"/>
              </a:lnSpc>
              <a:spcBef>
                <a:spcPts val="170"/>
              </a:spcBef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0" dirty="0">
                <a:latin typeface="Arial"/>
                <a:cs typeface="Arial"/>
              </a:rPr>
              <a:t>rr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und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1" y="14329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7" y="14643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4347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4404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4414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63" y="14429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4344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4391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4410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4434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4457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4480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4445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4468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4492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4515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4486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4440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578" y="18154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9" y="18468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8172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8229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8239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59" y="18255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68" y="18170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8216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8236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8259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8282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8305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8271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8294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8317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8340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8312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826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24334" y="1355770"/>
            <a:ext cx="3637279" cy="746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970" indent="0">
              <a:lnSpc>
                <a:spcPct val="102699"/>
              </a:lnSpc>
            </a:pPr>
            <a:r>
              <a:rPr sz="1100" spc="-35" dirty="0">
                <a:latin typeface="Arial"/>
                <a:cs typeface="Arial"/>
              </a:rPr>
              <a:t>Pr</a:t>
            </a:r>
            <a:r>
              <a:rPr sz="1100" spc="-50" dirty="0">
                <a:latin typeface="Arial"/>
                <a:cs typeface="Arial"/>
              </a:rPr>
              <a:t>ob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kNN</a:t>
            </a:r>
            <a:r>
              <a:rPr sz="1100" spc="-10" dirty="0">
                <a:latin typeface="Arial"/>
                <a:cs typeface="Arial"/>
              </a:rPr>
              <a:t>: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ru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5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ili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kNN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556" y="2241767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158" y="155775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758" y="1933961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7362" y="1607630"/>
            <a:ext cx="118110" cy="4292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655">
              <a:lnSpc>
                <a:spcPct val="1346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35" dirty="0">
                <a:latin typeface="Arial"/>
                <a:cs typeface="Arial"/>
              </a:rPr>
              <a:t> 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762" y="805353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6166" y="649931"/>
            <a:ext cx="118110" cy="497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655">
              <a:lnSpc>
                <a:spcPct val="1571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35" dirty="0">
                <a:latin typeface="Arial"/>
                <a:cs typeface="Arial"/>
              </a:rPr>
              <a:t> 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7169" y="87374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8168" y="839554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8768" y="1352559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90412" y="2353346"/>
            <a:ext cx="48021" cy="43066"/>
          </a:xfrm>
          <a:custGeom>
            <a:avLst/>
            <a:gdLst/>
            <a:ahLst/>
            <a:cxnLst/>
            <a:rect l="l" t="t" r="r" b="b"/>
            <a:pathLst>
              <a:path w="48021" h="43066">
                <a:moveTo>
                  <a:pt x="48021" y="22187"/>
                </a:moveTo>
                <a:lnTo>
                  <a:pt x="43971" y="8778"/>
                </a:lnTo>
                <a:lnTo>
                  <a:pt x="33517" y="0"/>
                </a:lnTo>
                <a:lnTo>
                  <a:pt x="16196" y="1316"/>
                </a:lnTo>
                <a:lnTo>
                  <a:pt x="5096" y="7793"/>
                </a:lnTo>
                <a:lnTo>
                  <a:pt x="0" y="17817"/>
                </a:lnTo>
                <a:lnTo>
                  <a:pt x="3080" y="33238"/>
                </a:lnTo>
                <a:lnTo>
                  <a:pt x="11814" y="43066"/>
                </a:lnTo>
                <a:lnTo>
                  <a:pt x="29739" y="42798"/>
                </a:lnTo>
                <a:lnTo>
                  <a:pt x="41356" y="37422"/>
                </a:lnTo>
                <a:lnTo>
                  <a:pt x="47145" y="28457"/>
                </a:lnTo>
                <a:lnTo>
                  <a:pt x="48021" y="2218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98219" y="1977145"/>
            <a:ext cx="48020" cy="43061"/>
          </a:xfrm>
          <a:custGeom>
            <a:avLst/>
            <a:gdLst/>
            <a:ahLst/>
            <a:cxnLst/>
            <a:rect l="l" t="t" r="r" b="b"/>
            <a:pathLst>
              <a:path w="48020" h="43061">
                <a:moveTo>
                  <a:pt x="48020" y="22190"/>
                </a:moveTo>
                <a:lnTo>
                  <a:pt x="43970" y="8780"/>
                </a:lnTo>
                <a:lnTo>
                  <a:pt x="33518" y="0"/>
                </a:lnTo>
                <a:lnTo>
                  <a:pt x="16198" y="1315"/>
                </a:lnTo>
                <a:lnTo>
                  <a:pt x="5097" y="7790"/>
                </a:lnTo>
                <a:lnTo>
                  <a:pt x="0" y="17815"/>
                </a:lnTo>
                <a:lnTo>
                  <a:pt x="3080" y="33233"/>
                </a:lnTo>
                <a:lnTo>
                  <a:pt x="11814" y="43061"/>
                </a:lnTo>
                <a:lnTo>
                  <a:pt x="29741" y="42793"/>
                </a:lnTo>
                <a:lnTo>
                  <a:pt x="41358" y="37415"/>
                </a:lnTo>
                <a:lnTo>
                  <a:pt x="47146" y="28453"/>
                </a:lnTo>
                <a:lnTo>
                  <a:pt x="48020" y="22190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64017" y="2353346"/>
            <a:ext cx="48021" cy="43066"/>
          </a:xfrm>
          <a:custGeom>
            <a:avLst/>
            <a:gdLst/>
            <a:ahLst/>
            <a:cxnLst/>
            <a:rect l="l" t="t" r="r" b="b"/>
            <a:pathLst>
              <a:path w="48021" h="43066">
                <a:moveTo>
                  <a:pt x="48021" y="22187"/>
                </a:moveTo>
                <a:lnTo>
                  <a:pt x="43970" y="8778"/>
                </a:lnTo>
                <a:lnTo>
                  <a:pt x="33517" y="0"/>
                </a:lnTo>
                <a:lnTo>
                  <a:pt x="16196" y="1316"/>
                </a:lnTo>
                <a:lnTo>
                  <a:pt x="5096" y="7793"/>
                </a:lnTo>
                <a:lnTo>
                  <a:pt x="0" y="17817"/>
                </a:lnTo>
                <a:lnTo>
                  <a:pt x="3080" y="33238"/>
                </a:lnTo>
                <a:lnTo>
                  <a:pt x="11814" y="43066"/>
                </a:lnTo>
                <a:lnTo>
                  <a:pt x="29739" y="42798"/>
                </a:lnTo>
                <a:lnTo>
                  <a:pt x="41356" y="37422"/>
                </a:lnTo>
                <a:lnTo>
                  <a:pt x="47145" y="28458"/>
                </a:lnTo>
                <a:lnTo>
                  <a:pt x="48021" y="2218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0219" y="1737735"/>
            <a:ext cx="48017" cy="43073"/>
          </a:xfrm>
          <a:custGeom>
            <a:avLst/>
            <a:gdLst/>
            <a:ahLst/>
            <a:cxnLst/>
            <a:rect l="l" t="t" r="r" b="b"/>
            <a:pathLst>
              <a:path w="48017" h="43073">
                <a:moveTo>
                  <a:pt x="48017" y="22192"/>
                </a:moveTo>
                <a:lnTo>
                  <a:pt x="43966" y="8780"/>
                </a:lnTo>
                <a:lnTo>
                  <a:pt x="33514" y="0"/>
                </a:lnTo>
                <a:lnTo>
                  <a:pt x="16196" y="1317"/>
                </a:lnTo>
                <a:lnTo>
                  <a:pt x="5096" y="7795"/>
                </a:lnTo>
                <a:lnTo>
                  <a:pt x="0" y="17821"/>
                </a:lnTo>
                <a:lnTo>
                  <a:pt x="3079" y="33243"/>
                </a:lnTo>
                <a:lnTo>
                  <a:pt x="11812" y="43073"/>
                </a:lnTo>
                <a:lnTo>
                  <a:pt x="29734" y="42806"/>
                </a:lnTo>
                <a:lnTo>
                  <a:pt x="41351" y="37431"/>
                </a:lnTo>
                <a:lnTo>
                  <a:pt x="47141" y="28466"/>
                </a:lnTo>
                <a:lnTo>
                  <a:pt x="48017" y="2219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8620" y="2797948"/>
            <a:ext cx="48018" cy="43069"/>
          </a:xfrm>
          <a:custGeom>
            <a:avLst/>
            <a:gdLst/>
            <a:ahLst/>
            <a:cxnLst/>
            <a:rect l="l" t="t" r="r" b="b"/>
            <a:pathLst>
              <a:path w="48018" h="43069">
                <a:moveTo>
                  <a:pt x="48018" y="22189"/>
                </a:moveTo>
                <a:lnTo>
                  <a:pt x="43966" y="8778"/>
                </a:lnTo>
                <a:lnTo>
                  <a:pt x="33512" y="0"/>
                </a:lnTo>
                <a:lnTo>
                  <a:pt x="16194" y="1318"/>
                </a:lnTo>
                <a:lnTo>
                  <a:pt x="5095" y="7797"/>
                </a:lnTo>
                <a:lnTo>
                  <a:pt x="0" y="17823"/>
                </a:lnTo>
                <a:lnTo>
                  <a:pt x="3081" y="33241"/>
                </a:lnTo>
                <a:lnTo>
                  <a:pt x="11817" y="43069"/>
                </a:lnTo>
                <a:lnTo>
                  <a:pt x="29740" y="42800"/>
                </a:lnTo>
                <a:lnTo>
                  <a:pt x="41356" y="37422"/>
                </a:lnTo>
                <a:lnTo>
                  <a:pt x="47143" y="28456"/>
                </a:lnTo>
                <a:lnTo>
                  <a:pt x="48018" y="22189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90026" y="2421745"/>
            <a:ext cx="48018" cy="43068"/>
          </a:xfrm>
          <a:custGeom>
            <a:avLst/>
            <a:gdLst/>
            <a:ahLst/>
            <a:cxnLst/>
            <a:rect l="l" t="t" r="r" b="b"/>
            <a:pathLst>
              <a:path w="48018" h="43068">
                <a:moveTo>
                  <a:pt x="48018" y="22190"/>
                </a:moveTo>
                <a:lnTo>
                  <a:pt x="43966" y="8778"/>
                </a:lnTo>
                <a:lnTo>
                  <a:pt x="33513" y="0"/>
                </a:lnTo>
                <a:lnTo>
                  <a:pt x="16194" y="1318"/>
                </a:lnTo>
                <a:lnTo>
                  <a:pt x="5095" y="7796"/>
                </a:lnTo>
                <a:lnTo>
                  <a:pt x="0" y="17823"/>
                </a:lnTo>
                <a:lnTo>
                  <a:pt x="3081" y="33241"/>
                </a:lnTo>
                <a:lnTo>
                  <a:pt x="11817" y="43068"/>
                </a:lnTo>
                <a:lnTo>
                  <a:pt x="29740" y="42800"/>
                </a:lnTo>
                <a:lnTo>
                  <a:pt x="41355" y="37422"/>
                </a:lnTo>
                <a:lnTo>
                  <a:pt x="47143" y="28456"/>
                </a:lnTo>
                <a:lnTo>
                  <a:pt x="48018" y="22190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61032" y="2626953"/>
            <a:ext cx="48018" cy="43067"/>
          </a:xfrm>
          <a:custGeom>
            <a:avLst/>
            <a:gdLst/>
            <a:ahLst/>
            <a:cxnLst/>
            <a:rect l="l" t="t" r="r" b="b"/>
            <a:pathLst>
              <a:path w="48018" h="43067">
                <a:moveTo>
                  <a:pt x="48018" y="22187"/>
                </a:moveTo>
                <a:lnTo>
                  <a:pt x="43968" y="8778"/>
                </a:lnTo>
                <a:lnTo>
                  <a:pt x="33514" y="0"/>
                </a:lnTo>
                <a:lnTo>
                  <a:pt x="16190" y="1316"/>
                </a:lnTo>
                <a:lnTo>
                  <a:pt x="5092" y="7792"/>
                </a:lnTo>
                <a:lnTo>
                  <a:pt x="0" y="17817"/>
                </a:lnTo>
                <a:lnTo>
                  <a:pt x="3079" y="33239"/>
                </a:lnTo>
                <a:lnTo>
                  <a:pt x="11811" y="43067"/>
                </a:lnTo>
                <a:lnTo>
                  <a:pt x="29736" y="42798"/>
                </a:lnTo>
                <a:lnTo>
                  <a:pt x="41354" y="37420"/>
                </a:lnTo>
                <a:lnTo>
                  <a:pt x="47142" y="28455"/>
                </a:lnTo>
                <a:lnTo>
                  <a:pt x="48018" y="2218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95081" y="79569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47203" y="127449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7683" y="144550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9090" y="1753302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6296" y="117189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3099" y="168490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97300" y="2026907"/>
            <a:ext cx="95250" cy="323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ts val="1075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21093" y="2095303"/>
            <a:ext cx="163195" cy="392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0645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79091" y="2334709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2347" y="1731116"/>
            <a:ext cx="132715" cy="275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-515" dirty="0">
                <a:latin typeface="Lucida Sans Unicode"/>
                <a:cs typeface="Lucida Sans Unicode"/>
              </a:rPr>
              <a:t>⋆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8836" y="1457185"/>
            <a:ext cx="879092" cy="879087"/>
          </a:xfrm>
          <a:custGeom>
            <a:avLst/>
            <a:gdLst/>
            <a:ahLst/>
            <a:cxnLst/>
            <a:rect l="l" t="t" r="r" b="b"/>
            <a:pathLst>
              <a:path w="879092" h="879087">
                <a:moveTo>
                  <a:pt x="879092" y="439547"/>
                </a:moveTo>
                <a:lnTo>
                  <a:pt x="873339" y="368251"/>
                </a:lnTo>
                <a:lnTo>
                  <a:pt x="856683" y="300618"/>
                </a:lnTo>
                <a:lnTo>
                  <a:pt x="830029" y="237553"/>
                </a:lnTo>
                <a:lnTo>
                  <a:pt x="794283" y="179959"/>
                </a:lnTo>
                <a:lnTo>
                  <a:pt x="750349" y="128743"/>
                </a:lnTo>
                <a:lnTo>
                  <a:pt x="699133" y="84809"/>
                </a:lnTo>
                <a:lnTo>
                  <a:pt x="641539" y="49062"/>
                </a:lnTo>
                <a:lnTo>
                  <a:pt x="578473" y="22409"/>
                </a:lnTo>
                <a:lnTo>
                  <a:pt x="510839" y="5753"/>
                </a:lnTo>
                <a:lnTo>
                  <a:pt x="439544" y="0"/>
                </a:lnTo>
                <a:lnTo>
                  <a:pt x="403495" y="1457"/>
                </a:lnTo>
                <a:lnTo>
                  <a:pt x="333918" y="12774"/>
                </a:lnTo>
                <a:lnTo>
                  <a:pt x="268455" y="34542"/>
                </a:lnTo>
                <a:lnTo>
                  <a:pt x="208013" y="65855"/>
                </a:lnTo>
                <a:lnTo>
                  <a:pt x="153495" y="105809"/>
                </a:lnTo>
                <a:lnTo>
                  <a:pt x="105807" y="153497"/>
                </a:lnTo>
                <a:lnTo>
                  <a:pt x="65854" y="208015"/>
                </a:lnTo>
                <a:lnTo>
                  <a:pt x="34542" y="268458"/>
                </a:lnTo>
                <a:lnTo>
                  <a:pt x="12774" y="333921"/>
                </a:lnTo>
                <a:lnTo>
                  <a:pt x="1457" y="403498"/>
                </a:lnTo>
                <a:lnTo>
                  <a:pt x="0" y="439547"/>
                </a:lnTo>
                <a:lnTo>
                  <a:pt x="1457" y="475595"/>
                </a:lnTo>
                <a:lnTo>
                  <a:pt x="12774" y="545172"/>
                </a:lnTo>
                <a:lnTo>
                  <a:pt x="34542" y="610634"/>
                </a:lnTo>
                <a:lnTo>
                  <a:pt x="65854" y="671076"/>
                </a:lnTo>
                <a:lnTo>
                  <a:pt x="105807" y="725593"/>
                </a:lnTo>
                <a:lnTo>
                  <a:pt x="153495" y="773281"/>
                </a:lnTo>
                <a:lnTo>
                  <a:pt x="208013" y="813233"/>
                </a:lnTo>
                <a:lnTo>
                  <a:pt x="268455" y="844545"/>
                </a:lnTo>
                <a:lnTo>
                  <a:pt x="333918" y="866313"/>
                </a:lnTo>
                <a:lnTo>
                  <a:pt x="403495" y="877630"/>
                </a:lnTo>
                <a:lnTo>
                  <a:pt x="439544" y="879087"/>
                </a:lnTo>
                <a:lnTo>
                  <a:pt x="475593" y="877630"/>
                </a:lnTo>
                <a:lnTo>
                  <a:pt x="545170" y="866313"/>
                </a:lnTo>
                <a:lnTo>
                  <a:pt x="610633" y="844545"/>
                </a:lnTo>
                <a:lnTo>
                  <a:pt x="671076" y="813233"/>
                </a:lnTo>
                <a:lnTo>
                  <a:pt x="725595" y="773281"/>
                </a:lnTo>
                <a:lnTo>
                  <a:pt x="773283" y="725593"/>
                </a:lnTo>
                <a:lnTo>
                  <a:pt x="813236" y="671076"/>
                </a:lnTo>
                <a:lnTo>
                  <a:pt x="844549" y="610634"/>
                </a:lnTo>
                <a:lnTo>
                  <a:pt x="866317" y="545172"/>
                </a:lnTo>
                <a:lnTo>
                  <a:pt x="877635" y="475595"/>
                </a:lnTo>
                <a:lnTo>
                  <a:pt x="879092" y="43954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6014" y="967879"/>
            <a:ext cx="594429" cy="351256"/>
          </a:xfrm>
          <a:custGeom>
            <a:avLst/>
            <a:gdLst/>
            <a:ahLst/>
            <a:cxnLst/>
            <a:rect l="l" t="t" r="r" b="b"/>
            <a:pathLst>
              <a:path w="594429" h="351256">
                <a:moveTo>
                  <a:pt x="0" y="0"/>
                </a:moveTo>
                <a:lnTo>
                  <a:pt x="594429" y="35125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014" y="2111375"/>
            <a:ext cx="307939" cy="136856"/>
          </a:xfrm>
          <a:custGeom>
            <a:avLst/>
            <a:gdLst/>
            <a:ahLst/>
            <a:cxnLst/>
            <a:rect l="l" t="t" r="r" b="b"/>
            <a:pathLst>
              <a:path w="307939" h="136856">
                <a:moveTo>
                  <a:pt x="0" y="136856"/>
                </a:moveTo>
                <a:lnTo>
                  <a:pt x="30793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014" y="1725726"/>
            <a:ext cx="275590" cy="175374"/>
          </a:xfrm>
          <a:custGeom>
            <a:avLst/>
            <a:gdLst/>
            <a:ahLst/>
            <a:cxnLst/>
            <a:rect l="l" t="t" r="r" b="b"/>
            <a:pathLst>
              <a:path w="275590" h="175374">
                <a:moveTo>
                  <a:pt x="0" y="0"/>
                </a:moveTo>
                <a:lnTo>
                  <a:pt x="275590" y="17537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014" y="2683334"/>
            <a:ext cx="440045" cy="0"/>
          </a:xfrm>
          <a:custGeom>
            <a:avLst/>
            <a:gdLst/>
            <a:ahLst/>
            <a:cxnLst/>
            <a:rect l="l" t="t" r="r" b="b"/>
            <a:pathLst>
              <a:path w="440045">
                <a:moveTo>
                  <a:pt x="0" y="0"/>
                </a:moveTo>
                <a:lnTo>
                  <a:pt x="44004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1604" y="1901101"/>
            <a:ext cx="32349" cy="210273"/>
          </a:xfrm>
          <a:custGeom>
            <a:avLst/>
            <a:gdLst/>
            <a:ahLst/>
            <a:cxnLst/>
            <a:rect l="l" t="t" r="r" b="b"/>
            <a:pathLst>
              <a:path w="32349" h="210273">
                <a:moveTo>
                  <a:pt x="0" y="0"/>
                </a:moveTo>
                <a:lnTo>
                  <a:pt x="32349" y="21027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1604" y="1836305"/>
            <a:ext cx="97189" cy="64795"/>
          </a:xfrm>
          <a:custGeom>
            <a:avLst/>
            <a:gdLst/>
            <a:ahLst/>
            <a:cxnLst/>
            <a:rect l="l" t="t" r="r" b="b"/>
            <a:pathLst>
              <a:path w="97189" h="64795">
                <a:moveTo>
                  <a:pt x="0" y="64795"/>
                </a:moveTo>
                <a:lnTo>
                  <a:pt x="9718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3953" y="2111375"/>
            <a:ext cx="161429" cy="132073"/>
          </a:xfrm>
          <a:custGeom>
            <a:avLst/>
            <a:gdLst/>
            <a:ahLst/>
            <a:cxnLst/>
            <a:rect l="l" t="t" r="r" b="b"/>
            <a:pathLst>
              <a:path w="161429" h="132073">
                <a:moveTo>
                  <a:pt x="0" y="0"/>
                </a:moveTo>
                <a:lnTo>
                  <a:pt x="161429" y="13207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8793" y="1836305"/>
            <a:ext cx="401989" cy="67005"/>
          </a:xfrm>
          <a:custGeom>
            <a:avLst/>
            <a:gdLst/>
            <a:ahLst/>
            <a:cxnLst/>
            <a:rect l="l" t="t" r="r" b="b"/>
            <a:pathLst>
              <a:path w="401989" h="67005">
                <a:moveTo>
                  <a:pt x="0" y="0"/>
                </a:moveTo>
                <a:lnTo>
                  <a:pt x="401989" y="6700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8793" y="1319136"/>
            <a:ext cx="221649" cy="517169"/>
          </a:xfrm>
          <a:custGeom>
            <a:avLst/>
            <a:gdLst/>
            <a:ahLst/>
            <a:cxnLst/>
            <a:rect l="l" t="t" r="r" b="b"/>
            <a:pathLst>
              <a:path w="221649" h="517169">
                <a:moveTo>
                  <a:pt x="0" y="517169"/>
                </a:moveTo>
                <a:lnTo>
                  <a:pt x="22164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6059" y="2243448"/>
            <a:ext cx="29324" cy="439886"/>
          </a:xfrm>
          <a:custGeom>
            <a:avLst/>
            <a:gdLst/>
            <a:ahLst/>
            <a:cxnLst/>
            <a:rect l="l" t="t" r="r" b="b"/>
            <a:pathLst>
              <a:path w="29324" h="439886">
                <a:moveTo>
                  <a:pt x="0" y="439886"/>
                </a:moveTo>
                <a:lnTo>
                  <a:pt x="29324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6059" y="2243448"/>
            <a:ext cx="29324" cy="439886"/>
          </a:xfrm>
          <a:custGeom>
            <a:avLst/>
            <a:gdLst/>
            <a:ahLst/>
            <a:cxnLst/>
            <a:rect l="l" t="t" r="r" b="b"/>
            <a:pathLst>
              <a:path w="29324" h="439886">
                <a:moveTo>
                  <a:pt x="0" y="439886"/>
                </a:moveTo>
                <a:lnTo>
                  <a:pt x="29324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6059" y="2683334"/>
            <a:ext cx="346561" cy="273606"/>
          </a:xfrm>
          <a:custGeom>
            <a:avLst/>
            <a:gdLst/>
            <a:ahLst/>
            <a:cxnLst/>
            <a:rect l="l" t="t" r="r" b="b"/>
            <a:pathLst>
              <a:path w="346561" h="273606">
                <a:moveTo>
                  <a:pt x="0" y="0"/>
                </a:moveTo>
                <a:lnTo>
                  <a:pt x="346561" y="273606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6059" y="2683334"/>
            <a:ext cx="346561" cy="273606"/>
          </a:xfrm>
          <a:custGeom>
            <a:avLst/>
            <a:gdLst/>
            <a:ahLst/>
            <a:cxnLst/>
            <a:rect l="l" t="t" r="r" b="b"/>
            <a:pathLst>
              <a:path w="346561" h="273606">
                <a:moveTo>
                  <a:pt x="0" y="0"/>
                </a:moveTo>
                <a:lnTo>
                  <a:pt x="346561" y="273606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5383" y="2097214"/>
            <a:ext cx="292472" cy="146234"/>
          </a:xfrm>
          <a:custGeom>
            <a:avLst/>
            <a:gdLst/>
            <a:ahLst/>
            <a:cxnLst/>
            <a:rect l="l" t="t" r="r" b="b"/>
            <a:pathLst>
              <a:path w="292472" h="146234">
                <a:moveTo>
                  <a:pt x="0" y="146234"/>
                </a:moveTo>
                <a:lnTo>
                  <a:pt x="292472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5383" y="2097214"/>
            <a:ext cx="292472" cy="146234"/>
          </a:xfrm>
          <a:custGeom>
            <a:avLst/>
            <a:gdLst/>
            <a:ahLst/>
            <a:cxnLst/>
            <a:rect l="l" t="t" r="r" b="b"/>
            <a:pathLst>
              <a:path w="292472" h="146234">
                <a:moveTo>
                  <a:pt x="0" y="146234"/>
                </a:moveTo>
                <a:lnTo>
                  <a:pt x="292472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0443" y="1319136"/>
            <a:ext cx="36606" cy="8775"/>
          </a:xfrm>
          <a:custGeom>
            <a:avLst/>
            <a:gdLst/>
            <a:ahLst/>
            <a:cxnLst/>
            <a:rect l="l" t="t" r="r" b="b"/>
            <a:pathLst>
              <a:path w="36606" h="8775">
                <a:moveTo>
                  <a:pt x="0" y="0"/>
                </a:moveTo>
                <a:lnTo>
                  <a:pt x="36606" y="877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7049" y="1327912"/>
            <a:ext cx="52546" cy="34163"/>
          </a:xfrm>
          <a:custGeom>
            <a:avLst/>
            <a:gdLst/>
            <a:ahLst/>
            <a:cxnLst/>
            <a:rect l="l" t="t" r="r" b="b"/>
            <a:pathLst>
              <a:path w="52546" h="34163">
                <a:moveTo>
                  <a:pt x="0" y="0"/>
                </a:moveTo>
                <a:lnTo>
                  <a:pt x="52546" y="3416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7049" y="941654"/>
            <a:ext cx="275903" cy="386257"/>
          </a:xfrm>
          <a:custGeom>
            <a:avLst/>
            <a:gdLst/>
            <a:ahLst/>
            <a:cxnLst/>
            <a:rect l="l" t="t" r="r" b="b"/>
            <a:pathLst>
              <a:path w="275903" h="386257">
                <a:moveTo>
                  <a:pt x="0" y="386257"/>
                </a:moveTo>
                <a:lnTo>
                  <a:pt x="27590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9595" y="1222336"/>
            <a:ext cx="512362" cy="139738"/>
          </a:xfrm>
          <a:custGeom>
            <a:avLst/>
            <a:gdLst/>
            <a:ahLst/>
            <a:cxnLst/>
            <a:rect l="l" t="t" r="r" b="b"/>
            <a:pathLst>
              <a:path w="512362" h="139738">
                <a:moveTo>
                  <a:pt x="0" y="139738"/>
                </a:moveTo>
                <a:lnTo>
                  <a:pt x="51236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9595" y="1362075"/>
            <a:ext cx="191542" cy="340512"/>
          </a:xfrm>
          <a:custGeom>
            <a:avLst/>
            <a:gdLst/>
            <a:ahLst/>
            <a:cxnLst/>
            <a:rect l="l" t="t" r="r" b="b"/>
            <a:pathLst>
              <a:path w="191542" h="340512">
                <a:moveTo>
                  <a:pt x="0" y="0"/>
                </a:moveTo>
                <a:lnTo>
                  <a:pt x="191542" y="34051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57855" y="2097214"/>
            <a:ext cx="93165" cy="76225"/>
          </a:xfrm>
          <a:custGeom>
            <a:avLst/>
            <a:gdLst/>
            <a:ahLst/>
            <a:cxnLst/>
            <a:rect l="l" t="t" r="r" b="b"/>
            <a:pathLst>
              <a:path w="93165" h="76225">
                <a:moveTo>
                  <a:pt x="0" y="0"/>
                </a:moveTo>
                <a:lnTo>
                  <a:pt x="93165" y="7622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7855" y="1903310"/>
            <a:ext cx="12927" cy="193903"/>
          </a:xfrm>
          <a:custGeom>
            <a:avLst/>
            <a:gdLst/>
            <a:ahLst/>
            <a:cxnLst/>
            <a:rect l="l" t="t" r="r" b="b"/>
            <a:pathLst>
              <a:path w="12927" h="193903">
                <a:moveTo>
                  <a:pt x="0" y="193903"/>
                </a:moveTo>
                <a:lnTo>
                  <a:pt x="12927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7855" y="1903310"/>
            <a:ext cx="12927" cy="193903"/>
          </a:xfrm>
          <a:custGeom>
            <a:avLst/>
            <a:gdLst/>
            <a:ahLst/>
            <a:cxnLst/>
            <a:rect l="l" t="t" r="r" b="b"/>
            <a:pathLst>
              <a:path w="12927" h="193903">
                <a:moveTo>
                  <a:pt x="0" y="193903"/>
                </a:moveTo>
                <a:lnTo>
                  <a:pt x="12927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0783" y="19033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0783" y="1702587"/>
            <a:ext cx="100355" cy="200723"/>
          </a:xfrm>
          <a:custGeom>
            <a:avLst/>
            <a:gdLst/>
            <a:ahLst/>
            <a:cxnLst/>
            <a:rect l="l" t="t" r="r" b="b"/>
            <a:pathLst>
              <a:path w="100355" h="200723">
                <a:moveTo>
                  <a:pt x="0" y="200723"/>
                </a:moveTo>
                <a:lnTo>
                  <a:pt x="100355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0783" y="1702587"/>
            <a:ext cx="100355" cy="200723"/>
          </a:xfrm>
          <a:custGeom>
            <a:avLst/>
            <a:gdLst/>
            <a:ahLst/>
            <a:cxnLst/>
            <a:rect l="l" t="t" r="r" b="b"/>
            <a:pathLst>
              <a:path w="100355" h="200723">
                <a:moveTo>
                  <a:pt x="0" y="200723"/>
                </a:moveTo>
                <a:lnTo>
                  <a:pt x="100355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42469" y="699719"/>
            <a:ext cx="60483" cy="241935"/>
          </a:xfrm>
          <a:custGeom>
            <a:avLst/>
            <a:gdLst/>
            <a:ahLst/>
            <a:cxnLst/>
            <a:rect l="l" t="t" r="r" b="b"/>
            <a:pathLst>
              <a:path w="60483" h="241935">
                <a:moveTo>
                  <a:pt x="0" y="0"/>
                </a:moveTo>
                <a:lnTo>
                  <a:pt x="60483" y="24193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1021" y="2173440"/>
            <a:ext cx="0" cy="783501"/>
          </a:xfrm>
          <a:custGeom>
            <a:avLst/>
            <a:gdLst/>
            <a:ahLst/>
            <a:cxnLst/>
            <a:rect l="l" t="t" r="r" b="b"/>
            <a:pathLst>
              <a:path h="783501">
                <a:moveTo>
                  <a:pt x="0" y="0"/>
                </a:moveTo>
                <a:lnTo>
                  <a:pt x="0" y="78350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51021" y="2173440"/>
            <a:ext cx="584890" cy="53172"/>
          </a:xfrm>
          <a:custGeom>
            <a:avLst/>
            <a:gdLst/>
            <a:ahLst/>
            <a:cxnLst/>
            <a:rect l="l" t="t" r="r" b="b"/>
            <a:pathLst>
              <a:path w="584890" h="53172">
                <a:moveTo>
                  <a:pt x="0" y="0"/>
                </a:moveTo>
                <a:lnTo>
                  <a:pt x="584890" y="5317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51021" y="2299804"/>
            <a:ext cx="657141" cy="657136"/>
          </a:xfrm>
          <a:custGeom>
            <a:avLst/>
            <a:gdLst/>
            <a:ahLst/>
            <a:cxnLst/>
            <a:rect l="l" t="t" r="r" b="b"/>
            <a:pathLst>
              <a:path w="657141" h="657136">
                <a:moveTo>
                  <a:pt x="0" y="657136"/>
                </a:moveTo>
                <a:lnTo>
                  <a:pt x="65714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71138" y="1702587"/>
            <a:ext cx="216941" cy="27127"/>
          </a:xfrm>
          <a:custGeom>
            <a:avLst/>
            <a:gdLst/>
            <a:ahLst/>
            <a:cxnLst/>
            <a:rect l="l" t="t" r="r" b="b"/>
            <a:pathLst>
              <a:path w="216941" h="27127">
                <a:moveTo>
                  <a:pt x="0" y="0"/>
                </a:moveTo>
                <a:lnTo>
                  <a:pt x="216941" y="27127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71138" y="1702587"/>
            <a:ext cx="216941" cy="27127"/>
          </a:xfrm>
          <a:custGeom>
            <a:avLst/>
            <a:gdLst/>
            <a:ahLst/>
            <a:cxnLst/>
            <a:rect l="l" t="t" r="r" b="b"/>
            <a:pathLst>
              <a:path w="216941" h="27127">
                <a:moveTo>
                  <a:pt x="0" y="0"/>
                </a:moveTo>
                <a:lnTo>
                  <a:pt x="216941" y="27127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71138" y="1702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2953" y="941654"/>
            <a:ext cx="131895" cy="18846"/>
          </a:xfrm>
          <a:custGeom>
            <a:avLst/>
            <a:gdLst/>
            <a:ahLst/>
            <a:cxnLst/>
            <a:rect l="l" t="t" r="r" b="b"/>
            <a:pathLst>
              <a:path w="131895" h="18846">
                <a:moveTo>
                  <a:pt x="0" y="0"/>
                </a:moveTo>
                <a:lnTo>
                  <a:pt x="131895" y="1884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34849" y="785215"/>
            <a:ext cx="175270" cy="175285"/>
          </a:xfrm>
          <a:custGeom>
            <a:avLst/>
            <a:gdLst/>
            <a:ahLst/>
            <a:cxnLst/>
            <a:rect l="l" t="t" r="r" b="b"/>
            <a:pathLst>
              <a:path w="175270" h="175285">
                <a:moveTo>
                  <a:pt x="0" y="175285"/>
                </a:moveTo>
                <a:lnTo>
                  <a:pt x="17527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34849" y="960501"/>
            <a:ext cx="157109" cy="261835"/>
          </a:xfrm>
          <a:custGeom>
            <a:avLst/>
            <a:gdLst/>
            <a:ahLst/>
            <a:cxnLst/>
            <a:rect l="l" t="t" r="r" b="b"/>
            <a:pathLst>
              <a:path w="157109" h="261835">
                <a:moveTo>
                  <a:pt x="0" y="0"/>
                </a:moveTo>
                <a:lnTo>
                  <a:pt x="157109" y="26183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88079" y="1729714"/>
            <a:ext cx="347832" cy="496897"/>
          </a:xfrm>
          <a:custGeom>
            <a:avLst/>
            <a:gdLst/>
            <a:ahLst/>
            <a:cxnLst/>
            <a:rect l="l" t="t" r="r" b="b"/>
            <a:pathLst>
              <a:path w="347832" h="496897">
                <a:moveTo>
                  <a:pt x="0" y="0"/>
                </a:moveTo>
                <a:lnTo>
                  <a:pt x="347832" y="49689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88079" y="1414780"/>
            <a:ext cx="354296" cy="314934"/>
          </a:xfrm>
          <a:custGeom>
            <a:avLst/>
            <a:gdLst/>
            <a:ahLst/>
            <a:cxnLst/>
            <a:rect l="l" t="t" r="r" b="b"/>
            <a:pathLst>
              <a:path w="354296" h="314934">
                <a:moveTo>
                  <a:pt x="0" y="314934"/>
                </a:moveTo>
                <a:lnTo>
                  <a:pt x="354296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88079" y="1414780"/>
            <a:ext cx="354296" cy="314934"/>
          </a:xfrm>
          <a:custGeom>
            <a:avLst/>
            <a:gdLst/>
            <a:ahLst/>
            <a:cxnLst/>
            <a:rect l="l" t="t" r="r" b="b"/>
            <a:pathLst>
              <a:path w="354296" h="314934">
                <a:moveTo>
                  <a:pt x="0" y="314934"/>
                </a:moveTo>
                <a:lnTo>
                  <a:pt x="354296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88079" y="17297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91958" y="1222336"/>
            <a:ext cx="108699" cy="15532"/>
          </a:xfrm>
          <a:custGeom>
            <a:avLst/>
            <a:gdLst/>
            <a:ahLst/>
            <a:cxnLst/>
            <a:rect l="l" t="t" r="r" b="b"/>
            <a:pathLst>
              <a:path w="108699" h="15532">
                <a:moveTo>
                  <a:pt x="0" y="0"/>
                </a:moveTo>
                <a:lnTo>
                  <a:pt x="108699" y="1553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291958" y="12223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10119" y="785215"/>
            <a:ext cx="90538" cy="452653"/>
          </a:xfrm>
          <a:custGeom>
            <a:avLst/>
            <a:gdLst/>
            <a:ahLst/>
            <a:cxnLst/>
            <a:rect l="l" t="t" r="r" b="b"/>
            <a:pathLst>
              <a:path w="90538" h="452653">
                <a:moveTo>
                  <a:pt x="0" y="0"/>
                </a:moveTo>
                <a:lnTo>
                  <a:pt x="90538" y="45265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10119" y="699719"/>
            <a:ext cx="28511" cy="85496"/>
          </a:xfrm>
          <a:custGeom>
            <a:avLst/>
            <a:gdLst/>
            <a:ahLst/>
            <a:cxnLst/>
            <a:rect l="l" t="t" r="r" b="b"/>
            <a:pathLst>
              <a:path w="28511" h="85496">
                <a:moveTo>
                  <a:pt x="0" y="85496"/>
                </a:moveTo>
                <a:lnTo>
                  <a:pt x="2851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00657" y="1237869"/>
            <a:ext cx="130467" cy="60883"/>
          </a:xfrm>
          <a:custGeom>
            <a:avLst/>
            <a:gdLst/>
            <a:ahLst/>
            <a:cxnLst/>
            <a:rect l="l" t="t" r="r" b="b"/>
            <a:pathLst>
              <a:path w="130467" h="60883">
                <a:moveTo>
                  <a:pt x="0" y="0"/>
                </a:moveTo>
                <a:lnTo>
                  <a:pt x="130467" y="6088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531124" y="1298752"/>
            <a:ext cx="11252" cy="116027"/>
          </a:xfrm>
          <a:custGeom>
            <a:avLst/>
            <a:gdLst/>
            <a:ahLst/>
            <a:cxnLst/>
            <a:rect l="l" t="t" r="r" b="b"/>
            <a:pathLst>
              <a:path w="11252" h="116027">
                <a:moveTo>
                  <a:pt x="0" y="0"/>
                </a:moveTo>
                <a:lnTo>
                  <a:pt x="11252" y="116027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31124" y="1298752"/>
            <a:ext cx="11252" cy="116027"/>
          </a:xfrm>
          <a:custGeom>
            <a:avLst/>
            <a:gdLst/>
            <a:ahLst/>
            <a:cxnLst/>
            <a:rect l="l" t="t" r="r" b="b"/>
            <a:pathLst>
              <a:path w="11252" h="116027">
                <a:moveTo>
                  <a:pt x="0" y="0"/>
                </a:moveTo>
                <a:lnTo>
                  <a:pt x="11252" y="116027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31124" y="1122400"/>
            <a:ext cx="168567" cy="176352"/>
          </a:xfrm>
          <a:custGeom>
            <a:avLst/>
            <a:gdLst/>
            <a:ahLst/>
            <a:cxnLst/>
            <a:rect l="l" t="t" r="r" b="b"/>
            <a:pathLst>
              <a:path w="168567" h="176352">
                <a:moveTo>
                  <a:pt x="0" y="176352"/>
                </a:moveTo>
                <a:lnTo>
                  <a:pt x="168567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531124" y="1122400"/>
            <a:ext cx="168567" cy="176352"/>
          </a:xfrm>
          <a:custGeom>
            <a:avLst/>
            <a:gdLst/>
            <a:ahLst/>
            <a:cxnLst/>
            <a:rect l="l" t="t" r="r" b="b"/>
            <a:pathLst>
              <a:path w="168567" h="176352">
                <a:moveTo>
                  <a:pt x="0" y="176352"/>
                </a:moveTo>
                <a:lnTo>
                  <a:pt x="168567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35912" y="2226612"/>
            <a:ext cx="74104" cy="45288"/>
          </a:xfrm>
          <a:custGeom>
            <a:avLst/>
            <a:gdLst/>
            <a:ahLst/>
            <a:cxnLst/>
            <a:rect l="l" t="t" r="r" b="b"/>
            <a:pathLst>
              <a:path w="74104" h="45288">
                <a:moveTo>
                  <a:pt x="0" y="0"/>
                </a:moveTo>
                <a:lnTo>
                  <a:pt x="74104" y="4528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42376" y="1414780"/>
            <a:ext cx="212763" cy="243700"/>
          </a:xfrm>
          <a:custGeom>
            <a:avLst/>
            <a:gdLst/>
            <a:ahLst/>
            <a:cxnLst/>
            <a:rect l="l" t="t" r="r" b="b"/>
            <a:pathLst>
              <a:path w="212763" h="243700">
                <a:moveTo>
                  <a:pt x="0" y="0"/>
                </a:moveTo>
                <a:lnTo>
                  <a:pt x="212763" y="24370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542376" y="1414780"/>
            <a:ext cx="212763" cy="243700"/>
          </a:xfrm>
          <a:custGeom>
            <a:avLst/>
            <a:gdLst/>
            <a:ahLst/>
            <a:cxnLst/>
            <a:rect l="l" t="t" r="r" b="b"/>
            <a:pathLst>
              <a:path w="212763" h="243700">
                <a:moveTo>
                  <a:pt x="0" y="0"/>
                </a:moveTo>
                <a:lnTo>
                  <a:pt x="212763" y="24370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608162" y="2271900"/>
            <a:ext cx="1854" cy="27904"/>
          </a:xfrm>
          <a:custGeom>
            <a:avLst/>
            <a:gdLst/>
            <a:ahLst/>
            <a:cxnLst/>
            <a:rect l="l" t="t" r="r" b="b"/>
            <a:pathLst>
              <a:path w="1854" h="27904">
                <a:moveTo>
                  <a:pt x="0" y="27904"/>
                </a:moveTo>
                <a:lnTo>
                  <a:pt x="185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608162" y="2299804"/>
            <a:ext cx="310819" cy="480363"/>
          </a:xfrm>
          <a:custGeom>
            <a:avLst/>
            <a:gdLst/>
            <a:ahLst/>
            <a:cxnLst/>
            <a:rect l="l" t="t" r="r" b="b"/>
            <a:pathLst>
              <a:path w="310819" h="480363">
                <a:moveTo>
                  <a:pt x="0" y="0"/>
                </a:moveTo>
                <a:lnTo>
                  <a:pt x="310819" y="48036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610017" y="2014626"/>
            <a:ext cx="270814" cy="257274"/>
          </a:xfrm>
          <a:custGeom>
            <a:avLst/>
            <a:gdLst/>
            <a:ahLst/>
            <a:cxnLst/>
            <a:rect l="l" t="t" r="r" b="b"/>
            <a:pathLst>
              <a:path w="270814" h="257274">
                <a:moveTo>
                  <a:pt x="0" y="257274"/>
                </a:moveTo>
                <a:lnTo>
                  <a:pt x="27081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71510" y="699719"/>
            <a:ext cx="28181" cy="422681"/>
          </a:xfrm>
          <a:custGeom>
            <a:avLst/>
            <a:gdLst/>
            <a:ahLst/>
            <a:cxnLst/>
            <a:rect l="l" t="t" r="r" b="b"/>
            <a:pathLst>
              <a:path w="28181" h="422681">
                <a:moveTo>
                  <a:pt x="0" y="0"/>
                </a:moveTo>
                <a:lnTo>
                  <a:pt x="28181" y="422681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71510" y="699719"/>
            <a:ext cx="28181" cy="422681"/>
          </a:xfrm>
          <a:custGeom>
            <a:avLst/>
            <a:gdLst/>
            <a:ahLst/>
            <a:cxnLst/>
            <a:rect l="l" t="t" r="r" b="b"/>
            <a:pathLst>
              <a:path w="28181" h="422681">
                <a:moveTo>
                  <a:pt x="0" y="0"/>
                </a:moveTo>
                <a:lnTo>
                  <a:pt x="28181" y="422681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99691" y="1122400"/>
            <a:ext cx="596798" cy="59677"/>
          </a:xfrm>
          <a:custGeom>
            <a:avLst/>
            <a:gdLst/>
            <a:ahLst/>
            <a:cxnLst/>
            <a:rect l="l" t="t" r="r" b="b"/>
            <a:pathLst>
              <a:path w="596798" h="59677">
                <a:moveTo>
                  <a:pt x="0" y="0"/>
                </a:moveTo>
                <a:lnTo>
                  <a:pt x="596798" y="5967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55139" y="1658480"/>
            <a:ext cx="125691" cy="356146"/>
          </a:xfrm>
          <a:custGeom>
            <a:avLst/>
            <a:gdLst/>
            <a:ahLst/>
            <a:cxnLst/>
            <a:rect l="l" t="t" r="r" b="b"/>
            <a:pathLst>
              <a:path w="125691" h="356146">
                <a:moveTo>
                  <a:pt x="0" y="0"/>
                </a:moveTo>
                <a:lnTo>
                  <a:pt x="125691" y="356146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55139" y="1658480"/>
            <a:ext cx="125691" cy="356146"/>
          </a:xfrm>
          <a:custGeom>
            <a:avLst/>
            <a:gdLst/>
            <a:ahLst/>
            <a:cxnLst/>
            <a:rect l="l" t="t" r="r" b="b"/>
            <a:pathLst>
              <a:path w="125691" h="356146">
                <a:moveTo>
                  <a:pt x="0" y="0"/>
                </a:moveTo>
                <a:lnTo>
                  <a:pt x="125691" y="356146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55139" y="1182077"/>
            <a:ext cx="541350" cy="476402"/>
          </a:xfrm>
          <a:custGeom>
            <a:avLst/>
            <a:gdLst/>
            <a:ahLst/>
            <a:cxnLst/>
            <a:rect l="l" t="t" r="r" b="b"/>
            <a:pathLst>
              <a:path w="541350" h="476402">
                <a:moveTo>
                  <a:pt x="0" y="476402"/>
                </a:moveTo>
                <a:lnTo>
                  <a:pt x="54135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80831" y="1991105"/>
            <a:ext cx="305752" cy="23520"/>
          </a:xfrm>
          <a:custGeom>
            <a:avLst/>
            <a:gdLst/>
            <a:ahLst/>
            <a:cxnLst/>
            <a:rect l="l" t="t" r="r" b="b"/>
            <a:pathLst>
              <a:path w="305752" h="23520">
                <a:moveTo>
                  <a:pt x="0" y="23520"/>
                </a:moveTo>
                <a:lnTo>
                  <a:pt x="305752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80831" y="1991105"/>
            <a:ext cx="305752" cy="23520"/>
          </a:xfrm>
          <a:custGeom>
            <a:avLst/>
            <a:gdLst/>
            <a:ahLst/>
            <a:cxnLst/>
            <a:rect l="l" t="t" r="r" b="b"/>
            <a:pathLst>
              <a:path w="305752" h="23520">
                <a:moveTo>
                  <a:pt x="0" y="23520"/>
                </a:moveTo>
                <a:lnTo>
                  <a:pt x="305752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18982" y="2780168"/>
            <a:ext cx="40170" cy="176772"/>
          </a:xfrm>
          <a:custGeom>
            <a:avLst/>
            <a:gdLst/>
            <a:ahLst/>
            <a:cxnLst/>
            <a:rect l="l" t="t" r="r" b="b"/>
            <a:pathLst>
              <a:path w="40170" h="176772">
                <a:moveTo>
                  <a:pt x="0" y="0"/>
                </a:moveTo>
                <a:lnTo>
                  <a:pt x="40170" y="17677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918982" y="2404035"/>
            <a:ext cx="451358" cy="376133"/>
          </a:xfrm>
          <a:custGeom>
            <a:avLst/>
            <a:gdLst/>
            <a:ahLst/>
            <a:cxnLst/>
            <a:rect l="l" t="t" r="r" b="b"/>
            <a:pathLst>
              <a:path w="451358" h="376133">
                <a:moveTo>
                  <a:pt x="0" y="376133"/>
                </a:moveTo>
                <a:lnTo>
                  <a:pt x="45135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86584" y="1991105"/>
            <a:ext cx="183756" cy="162128"/>
          </a:xfrm>
          <a:custGeom>
            <a:avLst/>
            <a:gdLst/>
            <a:ahLst/>
            <a:cxnLst/>
            <a:rect l="l" t="t" r="r" b="b"/>
            <a:pathLst>
              <a:path w="183756" h="162128">
                <a:moveTo>
                  <a:pt x="0" y="0"/>
                </a:moveTo>
                <a:lnTo>
                  <a:pt x="183756" y="162128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86584" y="1991105"/>
            <a:ext cx="183756" cy="162128"/>
          </a:xfrm>
          <a:custGeom>
            <a:avLst/>
            <a:gdLst/>
            <a:ahLst/>
            <a:cxnLst/>
            <a:rect l="l" t="t" r="r" b="b"/>
            <a:pathLst>
              <a:path w="183756" h="162128">
                <a:moveTo>
                  <a:pt x="0" y="0"/>
                </a:moveTo>
                <a:lnTo>
                  <a:pt x="183756" y="162128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86584" y="1262837"/>
            <a:ext cx="385559" cy="728268"/>
          </a:xfrm>
          <a:custGeom>
            <a:avLst/>
            <a:gdLst/>
            <a:ahLst/>
            <a:cxnLst/>
            <a:rect l="l" t="t" r="r" b="b"/>
            <a:pathLst>
              <a:path w="385559" h="728268">
                <a:moveTo>
                  <a:pt x="0" y="728268"/>
                </a:moveTo>
                <a:lnTo>
                  <a:pt x="38555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96490" y="1143139"/>
            <a:ext cx="246634" cy="38938"/>
          </a:xfrm>
          <a:custGeom>
            <a:avLst/>
            <a:gdLst/>
            <a:ahLst/>
            <a:cxnLst/>
            <a:rect l="l" t="t" r="r" b="b"/>
            <a:pathLst>
              <a:path w="246634" h="38938">
                <a:moveTo>
                  <a:pt x="0" y="38938"/>
                </a:moveTo>
                <a:lnTo>
                  <a:pt x="24663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70340" y="2153234"/>
            <a:ext cx="0" cy="250800"/>
          </a:xfrm>
          <a:custGeom>
            <a:avLst/>
            <a:gdLst/>
            <a:ahLst/>
            <a:cxnLst/>
            <a:rect l="l" t="t" r="r" b="b"/>
            <a:pathLst>
              <a:path h="250800">
                <a:moveTo>
                  <a:pt x="0" y="25080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53892" y="2153234"/>
            <a:ext cx="32896" cy="250800"/>
          </a:xfrm>
          <a:custGeom>
            <a:avLst/>
            <a:gdLst/>
            <a:ahLst/>
            <a:cxnLst/>
            <a:rect l="l" t="t" r="r" b="b"/>
            <a:pathLst>
              <a:path w="32896" h="250800">
                <a:moveTo>
                  <a:pt x="0" y="250800"/>
                </a:moveTo>
                <a:lnTo>
                  <a:pt x="32896" y="250800"/>
                </a:lnTo>
                <a:lnTo>
                  <a:pt x="32896" y="0"/>
                </a:lnTo>
                <a:lnTo>
                  <a:pt x="0" y="0"/>
                </a:lnTo>
                <a:lnTo>
                  <a:pt x="0" y="2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64014" y="2153234"/>
            <a:ext cx="12652" cy="250800"/>
          </a:xfrm>
          <a:custGeom>
            <a:avLst/>
            <a:gdLst/>
            <a:ahLst/>
            <a:cxnLst/>
            <a:rect l="l" t="t" r="r" b="b"/>
            <a:pathLst>
              <a:path w="12652" h="250800">
                <a:moveTo>
                  <a:pt x="0" y="250800"/>
                </a:moveTo>
                <a:lnTo>
                  <a:pt x="12652" y="250800"/>
                </a:lnTo>
                <a:lnTo>
                  <a:pt x="12652" y="0"/>
                </a:lnTo>
                <a:lnTo>
                  <a:pt x="0" y="0"/>
                </a:lnTo>
                <a:lnTo>
                  <a:pt x="0" y="250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70340" y="2404035"/>
            <a:ext cx="331736" cy="552905"/>
          </a:xfrm>
          <a:custGeom>
            <a:avLst/>
            <a:gdLst/>
            <a:ahLst/>
            <a:cxnLst/>
            <a:rect l="l" t="t" r="r" b="b"/>
            <a:pathLst>
              <a:path w="331736" h="552905">
                <a:moveTo>
                  <a:pt x="0" y="0"/>
                </a:moveTo>
                <a:lnTo>
                  <a:pt x="331736" y="552905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70340" y="2404035"/>
            <a:ext cx="331736" cy="552905"/>
          </a:xfrm>
          <a:custGeom>
            <a:avLst/>
            <a:gdLst/>
            <a:ahLst/>
            <a:cxnLst/>
            <a:rect l="l" t="t" r="r" b="b"/>
            <a:pathLst>
              <a:path w="331736" h="552905">
                <a:moveTo>
                  <a:pt x="0" y="0"/>
                </a:moveTo>
                <a:lnTo>
                  <a:pt x="331736" y="552905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70340" y="2153234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43124" y="699719"/>
            <a:ext cx="135483" cy="443420"/>
          </a:xfrm>
          <a:custGeom>
            <a:avLst/>
            <a:gdLst/>
            <a:ahLst/>
            <a:cxnLst/>
            <a:rect l="l" t="t" r="r" b="b"/>
            <a:pathLst>
              <a:path w="135483" h="443420">
                <a:moveTo>
                  <a:pt x="0" y="443420"/>
                </a:moveTo>
                <a:lnTo>
                  <a:pt x="13548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43124" y="1143139"/>
            <a:ext cx="29019" cy="119697"/>
          </a:xfrm>
          <a:custGeom>
            <a:avLst/>
            <a:gdLst/>
            <a:ahLst/>
            <a:cxnLst/>
            <a:rect l="l" t="t" r="r" b="b"/>
            <a:pathLst>
              <a:path w="29019" h="119697">
                <a:moveTo>
                  <a:pt x="0" y="0"/>
                </a:moveTo>
                <a:lnTo>
                  <a:pt x="29019" y="11969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72143" y="1262837"/>
            <a:ext cx="375488" cy="353402"/>
          </a:xfrm>
          <a:custGeom>
            <a:avLst/>
            <a:gdLst/>
            <a:ahLst/>
            <a:cxnLst/>
            <a:rect l="l" t="t" r="r" b="b"/>
            <a:pathLst>
              <a:path w="375488" h="353402">
                <a:moveTo>
                  <a:pt x="0" y="0"/>
                </a:moveTo>
                <a:lnTo>
                  <a:pt x="375488" y="35340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32290" y="1864969"/>
            <a:ext cx="240220" cy="288264"/>
          </a:xfrm>
          <a:custGeom>
            <a:avLst/>
            <a:gdLst/>
            <a:ahLst/>
            <a:cxnLst/>
            <a:rect l="l" t="t" r="r" b="b"/>
            <a:pathLst>
              <a:path w="240220" h="288264">
                <a:moveTo>
                  <a:pt x="0" y="288264"/>
                </a:moveTo>
                <a:lnTo>
                  <a:pt x="24022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32290" y="2153234"/>
            <a:ext cx="46088" cy="79013"/>
          </a:xfrm>
          <a:custGeom>
            <a:avLst/>
            <a:gdLst/>
            <a:ahLst/>
            <a:cxnLst/>
            <a:rect l="l" t="t" r="r" b="b"/>
            <a:pathLst>
              <a:path w="46088" h="79013">
                <a:moveTo>
                  <a:pt x="0" y="0"/>
                </a:moveTo>
                <a:lnTo>
                  <a:pt x="46088" y="7901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78379" y="2232247"/>
            <a:ext cx="385648" cy="128548"/>
          </a:xfrm>
          <a:custGeom>
            <a:avLst/>
            <a:gdLst/>
            <a:ahLst/>
            <a:cxnLst/>
            <a:rect l="l" t="t" r="r" b="b"/>
            <a:pathLst>
              <a:path w="385648" h="128548">
                <a:moveTo>
                  <a:pt x="0" y="0"/>
                </a:moveTo>
                <a:lnTo>
                  <a:pt x="385648" y="12854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78379" y="2232247"/>
            <a:ext cx="72478" cy="724693"/>
          </a:xfrm>
          <a:custGeom>
            <a:avLst/>
            <a:gdLst/>
            <a:ahLst/>
            <a:cxnLst/>
            <a:rect l="l" t="t" r="r" b="b"/>
            <a:pathLst>
              <a:path w="72478" h="724693">
                <a:moveTo>
                  <a:pt x="0" y="0"/>
                </a:moveTo>
                <a:lnTo>
                  <a:pt x="72478" y="72469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947631" y="1464665"/>
            <a:ext cx="568413" cy="151574"/>
          </a:xfrm>
          <a:custGeom>
            <a:avLst/>
            <a:gdLst/>
            <a:ahLst/>
            <a:cxnLst/>
            <a:rect l="l" t="t" r="r" b="b"/>
            <a:pathLst>
              <a:path w="568413" h="151574">
                <a:moveTo>
                  <a:pt x="0" y="151574"/>
                </a:moveTo>
                <a:lnTo>
                  <a:pt x="56841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947631" y="1616240"/>
            <a:ext cx="24879" cy="248729"/>
          </a:xfrm>
          <a:custGeom>
            <a:avLst/>
            <a:gdLst/>
            <a:ahLst/>
            <a:cxnLst/>
            <a:rect l="l" t="t" r="r" b="b"/>
            <a:pathLst>
              <a:path w="24879" h="248729">
                <a:moveTo>
                  <a:pt x="0" y="0"/>
                </a:moveTo>
                <a:lnTo>
                  <a:pt x="24879" y="24872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972511" y="1864969"/>
            <a:ext cx="176999" cy="118008"/>
          </a:xfrm>
          <a:custGeom>
            <a:avLst/>
            <a:gdLst/>
            <a:ahLst/>
            <a:cxnLst/>
            <a:rect l="l" t="t" r="r" b="b"/>
            <a:pathLst>
              <a:path w="176999" h="118008">
                <a:moveTo>
                  <a:pt x="0" y="0"/>
                </a:moveTo>
                <a:lnTo>
                  <a:pt x="176999" y="11800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149511" y="1946313"/>
            <a:ext cx="366534" cy="36664"/>
          </a:xfrm>
          <a:custGeom>
            <a:avLst/>
            <a:gdLst/>
            <a:ahLst/>
            <a:cxnLst/>
            <a:rect l="l" t="t" r="r" b="b"/>
            <a:pathLst>
              <a:path w="366534" h="36664">
                <a:moveTo>
                  <a:pt x="0" y="36664"/>
                </a:moveTo>
                <a:lnTo>
                  <a:pt x="36653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49511" y="1982977"/>
            <a:ext cx="49237" cy="221552"/>
          </a:xfrm>
          <a:custGeom>
            <a:avLst/>
            <a:gdLst/>
            <a:ahLst/>
            <a:cxnLst/>
            <a:rect l="l" t="t" r="r" b="b"/>
            <a:pathLst>
              <a:path w="49237" h="221552">
                <a:moveTo>
                  <a:pt x="0" y="0"/>
                </a:moveTo>
                <a:lnTo>
                  <a:pt x="49237" y="22155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64027" y="2360795"/>
            <a:ext cx="216776" cy="596145"/>
          </a:xfrm>
          <a:custGeom>
            <a:avLst/>
            <a:gdLst/>
            <a:ahLst/>
            <a:cxnLst/>
            <a:rect l="l" t="t" r="r" b="b"/>
            <a:pathLst>
              <a:path w="216776" h="596145">
                <a:moveTo>
                  <a:pt x="0" y="0"/>
                </a:moveTo>
                <a:lnTo>
                  <a:pt x="216776" y="59614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64027" y="2204530"/>
            <a:ext cx="34721" cy="156264"/>
          </a:xfrm>
          <a:custGeom>
            <a:avLst/>
            <a:gdLst/>
            <a:ahLst/>
            <a:cxnLst/>
            <a:rect l="l" t="t" r="r" b="b"/>
            <a:pathLst>
              <a:path w="34721" h="156264">
                <a:moveTo>
                  <a:pt x="0" y="156264"/>
                </a:moveTo>
                <a:lnTo>
                  <a:pt x="3472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198749" y="2204530"/>
            <a:ext cx="317296" cy="0"/>
          </a:xfrm>
          <a:custGeom>
            <a:avLst/>
            <a:gdLst/>
            <a:ahLst/>
            <a:cxnLst/>
            <a:rect l="l" t="t" r="r" b="b"/>
            <a:pathLst>
              <a:path w="317296">
                <a:moveTo>
                  <a:pt x="0" y="0"/>
                </a:moveTo>
                <a:lnTo>
                  <a:pt x="31729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1885314" cy="1715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64160">
              <a:lnSpc>
                <a:spcPct val="100000"/>
              </a:lnSpc>
            </a:pP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35" dirty="0">
                <a:latin typeface="Arial"/>
                <a:cs typeface="Arial"/>
              </a:rPr>
              <a:t>-</a:t>
            </a:r>
            <a:r>
              <a:rPr sz="1100" spc="135" dirty="0">
                <a:latin typeface="Arial"/>
                <a:cs typeface="Arial"/>
              </a:rPr>
              <a:t>k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95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518159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518159" algn="l"/>
              </a:tabLst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869" baseline="27777" dirty="0">
                <a:latin typeface="Kozuka Gothic Pro EL"/>
                <a:cs typeface="Kozuka Gothic Pro EL"/>
              </a:rPr>
              <a:t>′ </a:t>
            </a:r>
            <a:r>
              <a:rPr sz="1200" spc="-37" baseline="27777" dirty="0">
                <a:latin typeface="Kozuka Gothic Pro EL"/>
                <a:cs typeface="Kozuka Gothic Pro E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65" dirty="0">
                <a:latin typeface="Arial"/>
                <a:cs typeface="Arial"/>
              </a:rPr>
              <a:t>P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-10" dirty="0">
                <a:latin typeface="Arial"/>
                <a:cs typeface="Arial"/>
              </a:rPr>
              <a:t>ep</a:t>
            </a:r>
            <a:r>
              <a:rPr sz="1100" spc="26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9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518159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518159" algn="l"/>
              </a:tabLst>
            </a:pP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-7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90" dirty="0">
                <a:latin typeface="Arial"/>
                <a:cs typeface="Arial"/>
              </a:rPr>
              <a:t>c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-</a:t>
            </a:r>
            <a:r>
              <a:rPr sz="1100" spc="125" dirty="0">
                <a:latin typeface="Arial"/>
                <a:cs typeface="Arial"/>
              </a:rPr>
              <a:t>k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802" baseline="27777" dirty="0">
                <a:latin typeface="Kozuka Gothic Pro EL"/>
                <a:cs typeface="Kozuka Gothic Pro EL"/>
              </a:rPr>
              <a:t>′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518159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518159" algn="l"/>
              </a:tabLst>
            </a:pP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urn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802" baseline="27777" dirty="0">
                <a:latin typeface="Kozuka Gothic Pro EL"/>
                <a:cs typeface="Kozuka Gothic Pro EL"/>
              </a:rPr>
              <a:t>′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25" dirty="0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L="264160">
              <a:lnSpc>
                <a:spcPct val="100000"/>
              </a:lnSpc>
            </a:pPr>
            <a:r>
              <a:rPr sz="1100" spc="14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pp</a:t>
            </a:r>
            <a:r>
              <a:rPr sz="1100" spc="245" dirty="0">
                <a:latin typeface="Arial"/>
                <a:cs typeface="Arial"/>
              </a:rPr>
              <a:t>l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35" dirty="0">
                <a:latin typeface="Arial"/>
                <a:cs typeface="Arial"/>
              </a:rPr>
              <a:t>-</a:t>
            </a:r>
            <a:r>
              <a:rPr sz="1100" spc="135" dirty="0">
                <a:latin typeface="Arial"/>
                <a:cs typeface="Arial"/>
              </a:rPr>
              <a:t>k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802" baseline="27777" dirty="0">
                <a:latin typeface="Kozuka Gothic Pro EL"/>
                <a:cs typeface="Kozuka Gothic Pro EL"/>
              </a:rPr>
              <a:t>′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65" dirty="0">
                <a:latin typeface="Arial"/>
                <a:cs typeface="Arial"/>
              </a:rPr>
              <a:t>k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200" y="1895270"/>
            <a:ext cx="3046730" cy="706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  <a:tabLst>
                <a:tab pos="219710" algn="l"/>
              </a:tabLst>
            </a:pPr>
            <a:r>
              <a:rPr sz="1100" spc="-70" dirty="0">
                <a:latin typeface="Arial"/>
                <a:cs typeface="Arial"/>
              </a:rPr>
              <a:t>1	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200" spc="15" baseline="-13888" dirty="0">
                <a:latin typeface="Arial"/>
                <a:cs typeface="Arial"/>
              </a:rPr>
              <a:t>k </a:t>
            </a:r>
            <a:r>
              <a:rPr sz="1200" spc="-52" baseline="-13888" dirty="0">
                <a:latin typeface="Arial"/>
                <a:cs typeface="Aria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45" dirty="0">
                <a:latin typeface="Arial"/>
                <a:cs typeface="Arial"/>
              </a:rPr>
              <a:t>C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u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80" dirty="0">
                <a:latin typeface="Arial"/>
                <a:cs typeface="Arial"/>
              </a:rPr>
              <a:t>g</a:t>
            </a:r>
            <a:r>
              <a:rPr sz="1100" spc="55" dirty="0">
                <a:latin typeface="Arial"/>
                <a:cs typeface="Arial"/>
              </a:rPr>
              <a:t>h</a:t>
            </a:r>
            <a:r>
              <a:rPr sz="1100" spc="15" dirty="0">
                <a:latin typeface="Arial"/>
                <a:cs typeface="Arial"/>
              </a:rPr>
              <a:t>b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-10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787" baseline="27777" dirty="0">
                <a:latin typeface="Kozuka Gothic Pro EL"/>
                <a:cs typeface="Kozuka Gothic Pro EL"/>
              </a:rPr>
              <a:t>′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65" dirty="0">
                <a:latin typeface="Arial"/>
                <a:cs typeface="Arial"/>
              </a:rPr>
              <a:t>k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7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spc="-7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463" y="2068150"/>
            <a:ext cx="1256030" cy="556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299"/>
              </a:lnSpc>
            </a:pPr>
            <a:r>
              <a:rPr sz="1100" spc="60" dirty="0">
                <a:latin typeface="Arial"/>
                <a:cs typeface="Arial"/>
              </a:rPr>
              <a:t>f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r 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c</a:t>
            </a:r>
            <a:r>
              <a:rPr sz="1100" spc="0" dirty="0">
                <a:latin typeface="Arial"/>
                <a:cs typeface="Arial"/>
              </a:rPr>
              <a:t>h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15" baseline="-10416" dirty="0">
                <a:latin typeface="Arial"/>
                <a:cs typeface="Arial"/>
              </a:rPr>
              <a:t> </a:t>
            </a:r>
            <a:r>
              <a:rPr sz="1100" spc="-150" dirty="0">
                <a:latin typeface="Lucida Sans Unicode"/>
                <a:cs typeface="Lucida Sans Unicode"/>
              </a:rPr>
              <a:t>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200" spc="-802" baseline="27777" dirty="0">
                <a:latin typeface="Kozuka Gothic Pro EL"/>
                <a:cs typeface="Kozuka Gothic Pro EL"/>
              </a:rPr>
              <a:t>′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do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200" spc="67" baseline="-10416" dirty="0">
                <a:latin typeface="Arial"/>
                <a:cs typeface="Arial"/>
              </a:rPr>
              <a:t>j </a:t>
            </a:r>
            <a:r>
              <a:rPr sz="1200" spc="-37" baseline="-10416" dirty="0">
                <a:latin typeface="Arial"/>
                <a:cs typeface="Arial"/>
              </a:rPr>
              <a:t> </a:t>
            </a:r>
            <a:r>
              <a:rPr sz="1100" spc="50" dirty="0">
                <a:latin typeface="Lucida Sans Unicode"/>
                <a:cs typeface="Lucida Sans Unicode"/>
              </a:rPr>
              <a:t>←</a:t>
            </a:r>
            <a:r>
              <a:rPr sz="1100" spc="-35" dirty="0">
                <a:latin typeface="Lucida Sans Unicode"/>
                <a:cs typeface="Lucida Sans Unicode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200" spc="15" baseline="-13888" dirty="0">
                <a:latin typeface="Arial"/>
                <a:cs typeface="Arial"/>
              </a:rPr>
              <a:t>k </a:t>
            </a:r>
            <a:r>
              <a:rPr sz="1200" spc="-142" baseline="-13888" dirty="0">
                <a:latin typeface="Arial"/>
                <a:cs typeface="Arial"/>
              </a:rPr>
              <a:t> </a:t>
            </a:r>
            <a:r>
              <a:rPr sz="1100" spc="-150" dirty="0">
                <a:latin typeface="Lucida Sans Unicode"/>
                <a:cs typeface="Lucida Sans Unicode"/>
              </a:rPr>
              <a:t>∩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7" baseline="-10416" dirty="0">
                <a:latin typeface="Arial"/>
                <a:cs typeface="Arial"/>
              </a:rPr>
              <a:t>j</a:t>
            </a:r>
            <a:r>
              <a:rPr sz="1200" spc="-150" baseline="-10416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45" dirty="0">
                <a:latin typeface="Lucida Sans Unicode"/>
                <a:cs typeface="Lucida Sans Unicode"/>
              </a:rPr>
              <a:t>/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15" dirty="0">
                <a:latin typeface="Arial"/>
                <a:cs typeface="Arial"/>
              </a:rPr>
              <a:t>urn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5" dirty="0">
                <a:latin typeface="Arial"/>
                <a:cs typeface="Arial"/>
              </a:rPr>
              <a:t>rg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67" baseline="-17361" dirty="0">
                <a:latin typeface="Arial"/>
                <a:cs typeface="Arial"/>
              </a:rPr>
              <a:t>j</a:t>
            </a:r>
            <a:r>
              <a:rPr sz="1200" spc="120" baseline="-17361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200" spc="67" baseline="-10416" dirty="0">
                <a:latin typeface="Arial"/>
                <a:cs typeface="Arial"/>
              </a:rPr>
              <a:t>j</a:t>
            </a:r>
            <a:endParaRPr sz="1200" baseline="-10416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421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502" y="199008"/>
            <a:ext cx="62484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2092" y="1450213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⋆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5136" y="1268686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5136" y="1628687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95139" y="1448685"/>
            <a:ext cx="449580" cy="547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tabLst>
                <a:tab pos="359410" algn="l"/>
              </a:tabLst>
            </a:pPr>
            <a:r>
              <a:rPr sz="1100" spc="-50" dirty="0">
                <a:latin typeface="Arial"/>
                <a:cs typeface="Arial"/>
              </a:rPr>
              <a:t>x	x</a:t>
            </a:r>
            <a:endParaRPr sz="1100">
              <a:latin typeface="Arial"/>
              <a:cs typeface="Arial"/>
            </a:endParaRPr>
          </a:p>
          <a:p>
            <a:pPr marL="71755" algn="ctr">
              <a:lnSpc>
                <a:spcPct val="100000"/>
              </a:lnSpc>
              <a:spcBef>
                <a:spcPts val="1515"/>
              </a:spcBef>
              <a:tabLst>
                <a:tab pos="359410" algn="l"/>
              </a:tabLst>
            </a:pPr>
            <a:r>
              <a:rPr sz="1100" spc="-50" dirty="0">
                <a:latin typeface="Arial"/>
                <a:cs typeface="Arial"/>
              </a:rPr>
              <a:t>x	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5139" y="1088684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55139" y="1088684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5135" y="1088684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75135" y="1808685"/>
            <a:ext cx="8953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2095" y="1448685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70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2094" y="1166281"/>
            <a:ext cx="95250" cy="739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400"/>
              </a:lnSpc>
            </a:pP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 o o o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6964" y="2462144"/>
            <a:ext cx="3180080" cy="358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ii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iii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80" dirty="0">
                <a:latin typeface="Arial"/>
                <a:cs typeface="Arial"/>
              </a:rPr>
              <a:t>9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15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4070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4384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29" y="14088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4145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4155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4170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4085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4132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4151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4174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4198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4221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4186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4209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4233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4256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4227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4181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0" y="161736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9" y="164871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6191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6248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6258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59" y="16274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68" y="16188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6235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6254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6278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6301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6324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6289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6313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6336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6359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6330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6284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199988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868" y="2031238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33" y="20016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20073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20083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20099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20013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20060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20080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20103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20126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20149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2011515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20138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20161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20184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20156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20109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581" y="221019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869" y="224155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31" y="221196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2" y="221770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221866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62" y="222023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69" y="221170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1" y="221636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221833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222064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222295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22252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222182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222414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22264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22287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22259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22212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23161" y="753745"/>
            <a:ext cx="3693160" cy="2085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>
              <a:lnSpc>
                <a:spcPct val="100000"/>
              </a:lnSpc>
            </a:pPr>
            <a:r>
              <a:rPr sz="1100" spc="20" dirty="0">
                <a:latin typeface="Arial"/>
                <a:cs typeface="Arial"/>
              </a:rPr>
              <a:t>k</a:t>
            </a:r>
            <a:r>
              <a:rPr sz="1100" spc="6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N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w</a:t>
            </a:r>
            <a:r>
              <a:rPr sz="1100" spc="25" dirty="0">
                <a:latin typeface="Arial"/>
                <a:cs typeface="Arial"/>
              </a:rPr>
              <a:t>i</a:t>
            </a:r>
            <a:r>
              <a:rPr sz="1100" spc="130" dirty="0">
                <a:latin typeface="Arial"/>
                <a:cs typeface="Arial"/>
              </a:rPr>
              <a:t>th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40" dirty="0">
                <a:latin typeface="Arial"/>
                <a:cs typeface="Arial"/>
              </a:rPr>
              <a:t>p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20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c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ss</a:t>
            </a:r>
            <a:r>
              <a:rPr sz="1100" spc="25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ng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of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130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2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n</a:t>
            </a:r>
            <a:r>
              <a:rPr sz="1100" spc="0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ng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s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30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606425" algn="l"/>
              </a:tabLst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	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606425" algn="l"/>
              </a:tabLst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	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11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-7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Θ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-60" baseline="-10416" dirty="0">
                <a:latin typeface="Arial"/>
                <a:cs typeface="Arial"/>
              </a:rPr>
              <a:t>a</a:t>
            </a:r>
            <a:r>
              <a:rPr sz="1200" spc="-15" baseline="-10416" dirty="0">
                <a:latin typeface="Arial"/>
                <a:cs typeface="Arial"/>
              </a:rPr>
              <a:t>v</a:t>
            </a:r>
            <a:r>
              <a:rPr sz="1200" spc="-52" baseline="-10416" dirty="0">
                <a:latin typeface="Arial"/>
                <a:cs typeface="Arial"/>
              </a:rPr>
              <a:t>e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200" spc="0" baseline="-10416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13360" marR="86995">
              <a:lnSpc>
                <a:spcPct val="125499"/>
              </a:lnSpc>
              <a:spcBef>
                <a:spcPts val="200"/>
              </a:spcBef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1336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13360" marR="12700">
              <a:lnSpc>
                <a:spcPct val="102400"/>
              </a:lnSpc>
              <a:spcBef>
                <a:spcPts val="305"/>
              </a:spcBef>
            </a:pP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? 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1" y="7227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8" y="7541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7245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7302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7312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7328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7242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7289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7309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7332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7355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7378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7344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7367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7390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7413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7385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7338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1037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8" y="11351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1055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1112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1122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59" y="11138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1052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1099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1119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1142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1165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1188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1154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1177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1200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1223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1195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1148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3050" y="13140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7869" y="13454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33" y="13158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13215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13225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13241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70" y="13155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13202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13222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13245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13268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13291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13257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13280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13303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13326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13298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13251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3050" y="16966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7869" y="172796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29" y="16983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2" y="17041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17050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59" y="17066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70" y="16981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1" y="17027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17047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17070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17093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17116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17082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17105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17128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17151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17123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17076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583" y="207912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3865" y="211048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6633" y="20808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0362" y="20866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1488" y="20876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5059" y="20891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6170" y="20806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2001" y="20852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3457" y="20872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5922" y="20895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8393" y="20918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863" y="20942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7579" y="20907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0044" y="20930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516" y="20953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4981" y="20976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297" y="20948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7817" y="20902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34" y="645586"/>
            <a:ext cx="3637279" cy="1891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7945">
              <a:lnSpc>
                <a:spcPct val="102699"/>
              </a:lnSpc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ts val="1660"/>
              </a:lnSpc>
              <a:spcBef>
                <a:spcPts val="9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 marR="229870" algn="just">
              <a:lnSpc>
                <a:spcPts val="1245"/>
              </a:lnSpc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666115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 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91135" indent="0" algn="just">
              <a:lnSpc>
                <a:spcPct val="102299"/>
              </a:lnSpc>
              <a:spcBef>
                <a:spcPts val="30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k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40" dirty="0">
                <a:latin typeface="Arial"/>
                <a:cs typeface="Arial"/>
              </a:rPr>
              <a:t> 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06581" y="26323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3867" y="26637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632" y="26341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0360" y="26398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1488" y="26408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061" y="26423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169" y="26338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2001" y="26385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3457" y="26404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922" y="26427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393" y="26451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863" y="26474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7579" y="26439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044" y="26462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516" y="26486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4981" y="26509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2297" y="26480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7817" y="26434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24334" y="2559683"/>
            <a:ext cx="32448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083155" y="2867177"/>
            <a:ext cx="768095" cy="0"/>
          </a:xfrm>
          <a:custGeom>
            <a:avLst/>
            <a:gdLst/>
            <a:ahLst/>
            <a:cxnLst/>
            <a:rect l="l" t="t" r="r" b="b"/>
            <a:pathLst>
              <a:path w="768095">
                <a:moveTo>
                  <a:pt x="0" y="0"/>
                </a:moveTo>
                <a:lnTo>
                  <a:pt x="768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803906" y="2762378"/>
            <a:ext cx="13296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00455" algn="l"/>
              </a:tabLst>
            </a:pP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5" dirty="0">
                <a:latin typeface="Arial"/>
                <a:cs typeface="Arial"/>
              </a:rPr>
              <a:t>m	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752094" y="2858386"/>
            <a:ext cx="871219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71500" algn="l"/>
              </a:tabLst>
            </a:pPr>
            <a:r>
              <a:rPr sz="800" spc="55" dirty="0">
                <a:latin typeface="Arial"/>
                <a:cs typeface="Arial"/>
              </a:rPr>
              <a:t>d</a:t>
            </a:r>
            <a:r>
              <a:rPr sz="800" spc="45" dirty="0">
                <a:latin typeface="Kozuka Gothic Pro EL"/>
                <a:cs typeface="Kozuka Gothic Pro EL"/>
              </a:rPr>
              <a:t>→</a:t>
            </a:r>
            <a:r>
              <a:rPr sz="800" spc="40" dirty="0">
                <a:latin typeface="Kozuka Gothic Pro EL"/>
                <a:cs typeface="Kozuka Gothic Pro EL"/>
              </a:rPr>
              <a:t>∞	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070606" y="2669414"/>
            <a:ext cx="7937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919" y="773557"/>
            <a:ext cx="75311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0627" y="773557"/>
            <a:ext cx="76454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2663" y="965225"/>
          <a:ext cx="1397507" cy="1901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coffee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011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004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ro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wers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002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colomb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braz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expo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expo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21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expo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op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001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981047" y="965225"/>
          <a:ext cx="1257299" cy="1901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occer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068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051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044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040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yed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038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038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030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029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21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ames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028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team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026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96813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99949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9699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9756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9766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9781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9696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9742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9762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9785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9808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9832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9797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9820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9843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9867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9838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9792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4" y="895477"/>
            <a:ext cx="53086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03906" y="1098166"/>
            <a:ext cx="2025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5" dirty="0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83155" y="1202969"/>
            <a:ext cx="768095" cy="0"/>
          </a:xfrm>
          <a:custGeom>
            <a:avLst/>
            <a:gdLst/>
            <a:ahLst/>
            <a:cxnLst/>
            <a:rect l="l" t="t" r="r" b="b"/>
            <a:pathLst>
              <a:path w="768095">
                <a:moveTo>
                  <a:pt x="0" y="0"/>
                </a:moveTo>
                <a:lnTo>
                  <a:pt x="768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3051" y="14695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868" y="15008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633" y="14712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362" y="14770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1488" y="14780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059" y="14795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6170" y="14710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2001" y="14756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3457" y="14776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5922" y="14799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393" y="14822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863" y="14846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7579" y="14811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044" y="14834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516" y="14857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4981" y="14880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2297" y="14852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7817" y="14806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24334" y="1156111"/>
            <a:ext cx="1998980" cy="427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27760">
              <a:lnSpc>
                <a:spcPct val="121800"/>
              </a:lnSpc>
              <a:tabLst>
                <a:tab pos="1699260" algn="l"/>
              </a:tabLst>
            </a:pPr>
            <a:r>
              <a:rPr sz="800" spc="55" dirty="0">
                <a:latin typeface="Arial"/>
                <a:cs typeface="Arial"/>
              </a:rPr>
              <a:t>d</a:t>
            </a:r>
            <a:r>
              <a:rPr sz="800" spc="45" dirty="0">
                <a:latin typeface="Kozuka Gothic Pro EL"/>
                <a:cs typeface="Kozuka Gothic Pro EL"/>
              </a:rPr>
              <a:t>→</a:t>
            </a:r>
            <a:r>
              <a:rPr sz="800" spc="40" dirty="0">
                <a:latin typeface="Kozuka Gothic Pro EL"/>
                <a:cs typeface="Kozuka Gothic Pro EL"/>
              </a:rPr>
              <a:t>∞	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70606" y="1005203"/>
            <a:ext cx="7937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92042" y="1098166"/>
            <a:ext cx="24130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3050" y="16798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7869" y="17111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633" y="16816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362" y="16873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1488" y="16883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059" y="16898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6170" y="16813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2001" y="16860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3457" y="16879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5922" y="16902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8393" y="16926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0863" y="16949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579" y="16914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0044" y="16937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2516" y="16960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4981" y="16984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2297" y="16955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7817" y="16909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578" y="206084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3868" y="2092198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633" y="20626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0362" y="20683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1488" y="20693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059" y="20708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06170" y="20623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2001" y="20670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3457" y="20689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5922" y="20712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8393" y="20736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0863" y="20759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579" y="20724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0044" y="20747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2516" y="20770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4981" y="20794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2297" y="20765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7817" y="20719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24334" y="1604167"/>
            <a:ext cx="3473450" cy="571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1800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70" dirty="0">
                <a:latin typeface="Arial"/>
                <a:cs typeface="Arial"/>
              </a:rPr>
              <a:t>0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06581" y="22894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3867" y="23208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6632" y="22912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0360" y="22969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1488" y="22979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5061" y="22994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6169" y="22909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2001" y="22956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3457" y="22975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5922" y="22998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8393" y="23022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0863" y="23045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579" y="23010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0044" y="23033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2516" y="23057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4981" y="23080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2297" y="23051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7817" y="23005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624334" y="2161920"/>
            <a:ext cx="1292225" cy="241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165" baseline="-22727" dirty="0">
                <a:latin typeface="Arial"/>
                <a:cs typeface="Arial"/>
              </a:rPr>
              <a:t>C</a:t>
            </a:r>
            <a:r>
              <a:rPr sz="1650" spc="-120" baseline="-22727" dirty="0">
                <a:latin typeface="Arial"/>
                <a:cs typeface="Arial"/>
              </a:rPr>
              <a:t>o</a:t>
            </a:r>
            <a:r>
              <a:rPr sz="1650" spc="-89" baseline="-22727" dirty="0">
                <a:latin typeface="Arial"/>
                <a:cs typeface="Arial"/>
              </a:rPr>
              <a:t>m</a:t>
            </a:r>
            <a:r>
              <a:rPr sz="1650" spc="-75" baseline="-22727" dirty="0">
                <a:latin typeface="Arial"/>
                <a:cs typeface="Arial"/>
              </a:rPr>
              <a:t>pu</a:t>
            </a:r>
            <a:r>
              <a:rPr sz="1650" spc="127" baseline="-22727" dirty="0">
                <a:latin typeface="Arial"/>
                <a:cs typeface="Arial"/>
              </a:rPr>
              <a:t>t</a:t>
            </a:r>
            <a:r>
              <a:rPr sz="1650" spc="-195" baseline="-22727" dirty="0">
                <a:latin typeface="Arial"/>
                <a:cs typeface="Arial"/>
              </a:rPr>
              <a:t>e </a:t>
            </a:r>
            <a:r>
              <a:rPr sz="1650" spc="-187" baseline="-22727" dirty="0">
                <a:latin typeface="Arial"/>
                <a:cs typeface="Arial"/>
              </a:rPr>
              <a:t> </a:t>
            </a:r>
            <a:r>
              <a:rPr sz="1100" u="sng" spc="-50" dirty="0">
                <a:latin typeface="Arial"/>
                <a:cs typeface="Arial"/>
              </a:rPr>
              <a:t>d</a:t>
            </a:r>
            <a:r>
              <a:rPr sz="1100" u="sng" spc="-60" dirty="0">
                <a:latin typeface="Arial"/>
                <a:cs typeface="Arial"/>
              </a:rPr>
              <a:t>m</a:t>
            </a:r>
            <a:r>
              <a:rPr sz="1100" u="sng" spc="-95" dirty="0">
                <a:latin typeface="Arial"/>
                <a:cs typeface="Arial"/>
              </a:rPr>
              <a:t>a</a:t>
            </a:r>
            <a:r>
              <a:rPr sz="1100" u="sng" spc="-50" dirty="0">
                <a:latin typeface="Arial"/>
                <a:cs typeface="Arial"/>
              </a:rPr>
              <a:t>x</a:t>
            </a:r>
            <a:r>
              <a:rPr sz="800" u="sng" spc="-145" dirty="0">
                <a:latin typeface="Kozuka Gothic Pro EL"/>
                <a:cs typeface="Kozuka Gothic Pro EL"/>
              </a:rPr>
              <a:t>−</a:t>
            </a:r>
            <a:r>
              <a:rPr sz="1100" u="sng" spc="-50" dirty="0">
                <a:latin typeface="Arial"/>
                <a:cs typeface="Arial"/>
              </a:rPr>
              <a:t>d</a:t>
            </a:r>
            <a:r>
              <a:rPr sz="1100" u="sng" spc="-60" dirty="0">
                <a:latin typeface="Arial"/>
                <a:cs typeface="Arial"/>
              </a:rPr>
              <a:t>m</a:t>
            </a:r>
            <a:r>
              <a:rPr sz="1100" u="sng" spc="10" dirty="0">
                <a:latin typeface="Arial"/>
                <a:cs typeface="Arial"/>
              </a:rPr>
              <a:t>i</a:t>
            </a:r>
            <a:r>
              <a:rPr sz="1100" u="sng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06583" y="25134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3868" y="25448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6631" y="25152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0361" y="25209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1488" y="25219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5062" y="25235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6169" y="25149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2002" y="25196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3457" y="25216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5922" y="25239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8393" y="25262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863" y="25285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7579" y="25251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0044" y="25274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2516" y="25297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4981" y="25320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2297" y="25291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7817" y="25245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624334" y="2286886"/>
            <a:ext cx="3353435" cy="513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94385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10"/>
              </a:lnSpc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9818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8" y="10132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98361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9893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9903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9918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9833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9880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9899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9923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9946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9969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9934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9957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9981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0004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9975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9929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36436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3957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3661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718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3728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3744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658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705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725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3748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3771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3794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3760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3783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3806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3829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3800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3754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74690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77825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7486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7544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7553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7569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68" y="17484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7530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7550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7573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7596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7619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7585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7608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7631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7654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7626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7579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78" y="21279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7" y="2159254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1" y="4557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2129666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4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21354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1363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21379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8" y="21294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21340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1360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1383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1406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1429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1395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1418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1441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1464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1436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1389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1" y="268263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9" y="271399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1" y="268440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2" y="269014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69110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2" y="269267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9" y="268414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2688801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69077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69308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69539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69771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69426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69658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69889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70120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69836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6937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34" y="904666"/>
            <a:ext cx="3637279" cy="1892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64465">
              <a:lnSpc>
                <a:spcPct val="102699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35" dirty="0">
                <a:latin typeface="Lucida Sans Unicode"/>
                <a:cs typeface="Lucida Sans Unicode"/>
              </a:rPr>
              <a:t>&lt;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.</a:t>
            </a:r>
            <a:r>
              <a:rPr sz="1100" spc="-15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-15" baseline="-13888" dirty="0">
                <a:latin typeface="Arial"/>
                <a:cs typeface="Arial"/>
              </a:rPr>
              <a:t>d </a:t>
            </a:r>
            <a:r>
              <a:rPr sz="1200" spc="-30" baseline="-13888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&gt;</a:t>
            </a:r>
            <a:r>
              <a:rPr sz="1100" spc="15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3970">
              <a:lnSpc>
                <a:spcPct val="102699"/>
              </a:lnSpc>
              <a:spcBef>
                <a:spcPts val="285"/>
              </a:spcBef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52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spc="-240" dirty="0">
                <a:latin typeface="Lucida Sans Unicode"/>
                <a:cs typeface="Lucida Sans Unicode"/>
              </a:rPr>
              <a:t>ǫ</a:t>
            </a:r>
            <a:r>
              <a:rPr sz="1100" spc="-50" dirty="0">
                <a:latin typeface="Lucida Sans Unicode"/>
                <a:cs typeface="Lucida Sans Unicode"/>
              </a:rPr>
              <a:t>,</a:t>
            </a:r>
            <a:r>
              <a:rPr sz="1100" spc="-17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5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240" dirty="0">
                <a:latin typeface="Lucida Sans Unicode"/>
                <a:cs typeface="Lucida Sans Unicode"/>
              </a:rPr>
              <a:t>ǫ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5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ub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6526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6840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6544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6601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6611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6627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6541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6588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6608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6631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6654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6677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6642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6666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6689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6712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6683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6637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8309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8623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8327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8384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8394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8410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8324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8371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8391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8414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8437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8460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8426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8449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8472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8495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8466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8420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0092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0406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33" y="10110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0167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0177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0193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0107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0154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0174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0197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0220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0243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0209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0232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0255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0278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0250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0203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3050" y="13613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7869" y="13926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29" y="13631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3688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3698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3713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70" y="13628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3674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3694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3717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3740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3764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3729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3752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3775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3798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3770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3724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3050" y="17118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7869" y="17432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29" y="17136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2" y="17193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17203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59" y="17218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70" y="17133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17180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17199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17222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17246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17269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17234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17257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17281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17304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17275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17229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583" y="1890147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865" y="1921510"/>
            <a:ext cx="4326" cy="15583"/>
          </a:xfrm>
          <a:custGeom>
            <a:avLst/>
            <a:gdLst/>
            <a:ahLst/>
            <a:cxnLst/>
            <a:rect l="l" t="t" r="r" b="b"/>
            <a:pathLst>
              <a:path w="4326" h="15583">
                <a:moveTo>
                  <a:pt x="0" y="15583"/>
                </a:moveTo>
                <a:lnTo>
                  <a:pt x="4002" y="4563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33" y="18919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362" y="18976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1488" y="18986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063" y="1900190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170" y="18916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2001" y="18963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3457" y="18982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922" y="19006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393" y="19029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863" y="19052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7579" y="1901787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044" y="19040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516" y="19064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4981" y="19087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297" y="19058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817" y="19012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6578" y="20684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3868" y="20998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6633" y="20702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0362" y="20759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1488" y="20769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059" y="20785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6170" y="20699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2001" y="20746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3457" y="20766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5922" y="20789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8393" y="20812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0863" y="20835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7579" y="20800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0044" y="20824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2516" y="20847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4981" y="20870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2297" y="20841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7817" y="20795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6581" y="224829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63869" y="227965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6631" y="225006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0362" y="225580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1488" y="225676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5062" y="225833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6169" y="224980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2001" y="225446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3457" y="225643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15922" y="225874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8393" y="226105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0863" y="22633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7579" y="225992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0044" y="226224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516" y="22645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4981" y="22668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2297" y="22640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7817" y="22593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06581" y="242660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63867" y="245796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06632" y="242837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10360" y="243411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1488" y="243507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5061" y="243664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6169" y="242811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2001" y="243276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3457" y="243474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5922" y="243705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18393" y="243936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0863" y="244167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17579" y="243823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0044" y="244055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2516" y="244286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4981" y="244517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22297" y="244232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7817" y="243769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6581" y="260643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63869" y="263779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6631" y="260820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0362" y="261394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1488" y="261490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15062" y="261647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06169" y="260794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2001" y="2612601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3457" y="261457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15922" y="261688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18393" y="261919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0863" y="262151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17579" y="261806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20044" y="262038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22516" y="262269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24981" y="262500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22297" y="262216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17817" y="26175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06581" y="27847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63867" y="28161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6632" y="27865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10360" y="27922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11488" y="27932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15061" y="27947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06169" y="27862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2001" y="27909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3457" y="27928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5922" y="27951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8393" y="27975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20863" y="27998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17579" y="27963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0044" y="27986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2516" y="28010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24981" y="28033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22297" y="28004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17817" y="279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14801" y="2963049"/>
            <a:ext cx="53390" cy="31361"/>
          </a:xfrm>
          <a:custGeom>
            <a:avLst/>
            <a:gdLst/>
            <a:ahLst/>
            <a:cxnLst/>
            <a:rect l="l" t="t" r="r" b="b"/>
            <a:pathLst>
              <a:path w="53390" h="31361">
                <a:moveTo>
                  <a:pt x="53390" y="31361"/>
                </a:moveTo>
                <a:lnTo>
                  <a:pt x="50304" y="17491"/>
                </a:lnTo>
                <a:lnTo>
                  <a:pt x="41980" y="6571"/>
                </a:lnTo>
                <a:lnTo>
                  <a:pt x="29819" y="0"/>
                </a:lnTo>
                <a:lnTo>
                  <a:pt x="12735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55317" y="2994411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1" y="4555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06631" y="296482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10361" y="29705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11488" y="29715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15062" y="297309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06169" y="296456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2002" y="296921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3457" y="297119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15922" y="297350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8393" y="297581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20863" y="297812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17579" y="297468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20044" y="297699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22516" y="297930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24981" y="298162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22297" y="297877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17817" y="29741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4798" y="3142882"/>
            <a:ext cx="53392" cy="31358"/>
          </a:xfrm>
          <a:custGeom>
            <a:avLst/>
            <a:gdLst/>
            <a:ahLst/>
            <a:cxnLst/>
            <a:rect l="l" t="t" r="r" b="b"/>
            <a:pathLst>
              <a:path w="53392" h="31358">
                <a:moveTo>
                  <a:pt x="53392" y="31358"/>
                </a:moveTo>
                <a:lnTo>
                  <a:pt x="50306" y="17488"/>
                </a:lnTo>
                <a:lnTo>
                  <a:pt x="41981" y="6569"/>
                </a:lnTo>
                <a:lnTo>
                  <a:pt x="29819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55316" y="3174240"/>
            <a:ext cx="12875" cy="24244"/>
          </a:xfrm>
          <a:custGeom>
            <a:avLst/>
            <a:gdLst/>
            <a:ahLst/>
            <a:cxnLst/>
            <a:rect l="l" t="t" r="r" b="b"/>
            <a:pathLst>
              <a:path w="12875" h="24244">
                <a:moveTo>
                  <a:pt x="0" y="24244"/>
                </a:moveTo>
                <a:lnTo>
                  <a:pt x="8551" y="15581"/>
                </a:lnTo>
                <a:lnTo>
                  <a:pt x="12552" y="4558"/>
                </a:lnTo>
                <a:lnTo>
                  <a:pt x="1287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06632" y="314465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10360" y="315039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11488" y="315135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5061" y="315292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06169" y="314439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2001" y="314904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13457" y="315102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15922" y="315333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18393" y="315564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20863" y="3157958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17579" y="315452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20044" y="315683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22516" y="315914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24981" y="316145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22297" y="315860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17817" y="315397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4334" y="580008"/>
            <a:ext cx="3409315" cy="2677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10</a:t>
            </a:r>
            <a:r>
              <a:rPr sz="1100" spc="-70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99695" indent="0">
              <a:lnSpc>
                <a:spcPct val="102699"/>
              </a:lnSpc>
              <a:spcBef>
                <a:spcPts val="4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40" dirty="0">
                <a:latin typeface="Lucida Sans Unicode"/>
                <a:cs typeface="Lucida Sans Unicode"/>
              </a:rPr>
              <a:t>ǫ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05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4500"/>
              </a:lnSpc>
              <a:spcBef>
                <a:spcPts val="3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 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rh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9999</a:t>
            </a:r>
            <a:r>
              <a:rPr sz="1100" spc="-70" dirty="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200" spc="44" baseline="27777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6</a:t>
            </a:r>
            <a:r>
              <a:rPr sz="1100" spc="-7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3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200" spc="44" baseline="27777" dirty="0">
                <a:latin typeface="Arial"/>
                <a:cs typeface="Arial"/>
              </a:rPr>
              <a:t>3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09</a:t>
            </a:r>
            <a:r>
              <a:rPr sz="1100" spc="-7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4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200" spc="44" baseline="27777" dirty="0">
                <a:latin typeface="Arial"/>
                <a:cs typeface="Arial"/>
              </a:rPr>
              <a:t>4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009</a:t>
            </a:r>
            <a:r>
              <a:rPr sz="1100" spc="-7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5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200" spc="44" baseline="27777" dirty="0">
                <a:latin typeface="Arial"/>
                <a:cs typeface="Arial"/>
              </a:rPr>
              <a:t>5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000999</a:t>
            </a:r>
            <a:r>
              <a:rPr sz="1100" spc="-7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 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1159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1473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117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123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124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126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117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122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124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126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128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131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127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129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132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134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131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127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32626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3576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3280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337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3347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3363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277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324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344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3367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3390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3413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3379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3402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3425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3448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3419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3373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5365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5679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5383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5440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5450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5466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5380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5427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5447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5470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5493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5516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5482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5505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5528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5551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5523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5476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78" y="20898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8" y="21211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20915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20973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0982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20998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8" y="20913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20959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0979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1002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1025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1048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1014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1037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1060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1083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1055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1008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1" y="24723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7" y="25036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2" y="24740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0" y="24798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4807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1" y="24823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9" y="24738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24784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4804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4827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4850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4873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4839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4862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4885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4908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4880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4834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24334" y="1043305"/>
            <a:ext cx="3636010" cy="1543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5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200" spc="44" baseline="27777" dirty="0">
                <a:latin typeface="Arial"/>
                <a:cs typeface="Arial"/>
              </a:rPr>
              <a:t>5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200" spc="-44" baseline="27777" dirty="0">
                <a:latin typeface="Arial"/>
                <a:cs typeface="Arial"/>
              </a:rPr>
              <a:t>10</a:t>
            </a:r>
            <a:r>
              <a:rPr sz="1200" spc="-37" baseline="27777" dirty="0">
                <a:latin typeface="Arial"/>
                <a:cs typeface="Arial"/>
              </a:rPr>
              <a:t>0 </a:t>
            </a:r>
            <a:r>
              <a:rPr sz="1200" spc="-120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≈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80" dirty="0">
                <a:latin typeface="Arial"/>
                <a:cs typeface="Arial"/>
              </a:rPr>
              <a:t>000999</a:t>
            </a:r>
            <a:r>
              <a:rPr sz="1100" spc="-70" dirty="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299"/>
              </a:lnSpc>
              <a:spcBef>
                <a:spcPts val="30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26415">
              <a:lnSpc>
                <a:spcPct val="102699"/>
              </a:lnSpc>
              <a:spcBef>
                <a:spcPts val="300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rh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124206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050" y="10595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869" y="10909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633" y="10613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362" y="10670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488" y="10680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063" y="10696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6170" y="10610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001" y="10657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457" y="10677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5922" y="10700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393" y="10723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863" y="10746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579" y="10712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044" y="10735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516" y="10758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981" y="10781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297" y="10752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817" y="10706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4245" y="128913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4670" y="1312163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7997" y="128924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128" y="129169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8145" y="129090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615" y="129348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3374" y="129613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27" y="129879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9077" y="129277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4371" y="129627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985" y="129875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9599" y="130122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9357" y="130086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5621" y="129698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3314" y="129454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4249" y="159240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44669" y="1615440"/>
            <a:ext cx="396" cy="4527"/>
          </a:xfrm>
          <a:custGeom>
            <a:avLst/>
            <a:gdLst/>
            <a:ahLst/>
            <a:cxnLst/>
            <a:rect l="l" t="t" r="r" b="b"/>
            <a:pathLst>
              <a:path w="396" h="4527">
                <a:moveTo>
                  <a:pt x="0" y="4527"/>
                </a:moveTo>
                <a:lnTo>
                  <a:pt x="39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7973" y="159251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28" y="159495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8145" y="159418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615" y="159674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374" y="159941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127" y="160206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9077" y="159604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371" y="159953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985" y="160202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599" y="160450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9357" y="160413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5621" y="16002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3314" y="15978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6583" y="196482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3865" y="199618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633" y="19665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0362" y="19723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1488" y="19733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5059" y="19748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170" y="19663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2001" y="19709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3457" y="19729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922" y="19752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8393" y="19775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0863" y="19799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7579" y="19764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044" y="19787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2516" y="19810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4981" y="19833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297" y="19805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7817" y="19759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6579" y="2175145"/>
            <a:ext cx="61612" cy="31354"/>
          </a:xfrm>
          <a:custGeom>
            <a:avLst/>
            <a:gdLst/>
            <a:ahLst/>
            <a:cxnLst/>
            <a:rect l="l" t="t" r="r" b="b"/>
            <a:pathLst>
              <a:path w="61612" h="31354">
                <a:moveTo>
                  <a:pt x="61612" y="31354"/>
                </a:moveTo>
                <a:lnTo>
                  <a:pt x="58525" y="17485"/>
                </a:lnTo>
                <a:lnTo>
                  <a:pt x="50199" y="6567"/>
                </a:lnTo>
                <a:lnTo>
                  <a:pt x="38035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3868" y="2206500"/>
            <a:ext cx="4322" cy="15579"/>
          </a:xfrm>
          <a:custGeom>
            <a:avLst/>
            <a:gdLst/>
            <a:ahLst/>
            <a:cxnLst/>
            <a:rect l="l" t="t" r="r" b="b"/>
            <a:pathLst>
              <a:path w="4322" h="15579">
                <a:moveTo>
                  <a:pt x="0" y="15579"/>
                </a:moveTo>
                <a:lnTo>
                  <a:pt x="4000" y="4555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633" y="2176911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1"/>
                </a:moveTo>
                <a:lnTo>
                  <a:pt x="54654" y="15449"/>
                </a:lnTo>
                <a:lnTo>
                  <a:pt x="45629" y="5148"/>
                </a:lnTo>
                <a:lnTo>
                  <a:pt x="32688" y="0"/>
                </a:lnTo>
                <a:lnTo>
                  <a:pt x="17248" y="2765"/>
                </a:lnTo>
                <a:lnTo>
                  <a:pt x="6078" y="10598"/>
                </a:lnTo>
                <a:lnTo>
                  <a:pt x="0" y="22080"/>
                </a:lnTo>
                <a:lnTo>
                  <a:pt x="2103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8"/>
                </a:lnTo>
                <a:lnTo>
                  <a:pt x="58045" y="29181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60" y="2182651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3" y="0"/>
                </a:lnTo>
                <a:lnTo>
                  <a:pt x="19069" y="288"/>
                </a:lnTo>
                <a:lnTo>
                  <a:pt x="6797" y="5368"/>
                </a:lnTo>
                <a:lnTo>
                  <a:pt x="0" y="13948"/>
                </a:lnTo>
                <a:lnTo>
                  <a:pt x="1486" y="31059"/>
                </a:lnTo>
                <a:lnTo>
                  <a:pt x="7958" y="42560"/>
                </a:lnTo>
                <a:lnTo>
                  <a:pt x="17974" y="48458"/>
                </a:lnTo>
                <a:lnTo>
                  <a:pt x="34268" y="46121"/>
                </a:lnTo>
                <a:lnTo>
                  <a:pt x="45214" y="38621"/>
                </a:lnTo>
                <a:lnTo>
                  <a:pt x="50418" y="27529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1488" y="2183618"/>
            <a:ext cx="46170" cy="42938"/>
          </a:xfrm>
          <a:custGeom>
            <a:avLst/>
            <a:gdLst/>
            <a:ahLst/>
            <a:cxnLst/>
            <a:rect l="l" t="t" r="r" b="b"/>
            <a:pathLst>
              <a:path w="46170" h="42938">
                <a:moveTo>
                  <a:pt x="46170" y="21656"/>
                </a:moveTo>
                <a:lnTo>
                  <a:pt x="41948" y="8338"/>
                </a:lnTo>
                <a:lnTo>
                  <a:pt x="31144" y="0"/>
                </a:lnTo>
                <a:lnTo>
                  <a:pt x="14359" y="1920"/>
                </a:lnTo>
                <a:lnTo>
                  <a:pt x="3987" y="9242"/>
                </a:lnTo>
                <a:lnTo>
                  <a:pt x="0" y="20121"/>
                </a:lnTo>
                <a:lnTo>
                  <a:pt x="3920" y="34216"/>
                </a:lnTo>
                <a:lnTo>
                  <a:pt x="14102" y="42938"/>
                </a:lnTo>
                <a:lnTo>
                  <a:pt x="31170" y="41379"/>
                </a:lnTo>
                <a:lnTo>
                  <a:pt x="41757" y="34470"/>
                </a:lnTo>
                <a:lnTo>
                  <a:pt x="46051" y="24001"/>
                </a:lnTo>
                <a:lnTo>
                  <a:pt x="46170" y="21656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5059" y="2185188"/>
            <a:ext cx="39091" cy="38267"/>
          </a:xfrm>
          <a:custGeom>
            <a:avLst/>
            <a:gdLst/>
            <a:ahLst/>
            <a:cxnLst/>
            <a:rect l="l" t="t" r="r" b="b"/>
            <a:pathLst>
              <a:path w="39091" h="38267">
                <a:moveTo>
                  <a:pt x="39091" y="19673"/>
                </a:moveTo>
                <a:lnTo>
                  <a:pt x="34281" y="6691"/>
                </a:lnTo>
                <a:lnTo>
                  <a:pt x="22354" y="0"/>
                </a:lnTo>
                <a:lnTo>
                  <a:pt x="7691" y="3891"/>
                </a:lnTo>
                <a:lnTo>
                  <a:pt x="0" y="14193"/>
                </a:lnTo>
                <a:lnTo>
                  <a:pt x="3018" y="29871"/>
                </a:lnTo>
                <a:lnTo>
                  <a:pt x="12115" y="38267"/>
                </a:lnTo>
                <a:lnTo>
                  <a:pt x="28399" y="35961"/>
                </a:lnTo>
                <a:lnTo>
                  <a:pt x="37266" y="27716"/>
                </a:lnTo>
                <a:lnTo>
                  <a:pt x="39091" y="19673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170" y="2176653"/>
            <a:ext cx="55546" cy="55408"/>
          </a:xfrm>
          <a:custGeom>
            <a:avLst/>
            <a:gdLst/>
            <a:ahLst/>
            <a:cxnLst/>
            <a:rect l="l" t="t" r="r" b="b"/>
            <a:pathLst>
              <a:path w="55546" h="55408">
                <a:moveTo>
                  <a:pt x="55546" y="27802"/>
                </a:moveTo>
                <a:lnTo>
                  <a:pt x="51975" y="14155"/>
                </a:lnTo>
                <a:lnTo>
                  <a:pt x="42547" y="4244"/>
                </a:lnTo>
                <a:lnTo>
                  <a:pt x="29188" y="0"/>
                </a:lnTo>
                <a:lnTo>
                  <a:pt x="14866" y="3365"/>
                </a:lnTo>
                <a:lnTo>
                  <a:pt x="4637" y="12343"/>
                </a:lnTo>
                <a:lnTo>
                  <a:pt x="0" y="25150"/>
                </a:lnTo>
                <a:lnTo>
                  <a:pt x="3164" y="39977"/>
                </a:lnTo>
                <a:lnTo>
                  <a:pt x="11767" y="50463"/>
                </a:lnTo>
                <a:lnTo>
                  <a:pt x="24127" y="55408"/>
                </a:lnTo>
                <a:lnTo>
                  <a:pt x="39335" y="52423"/>
                </a:lnTo>
                <a:lnTo>
                  <a:pt x="50023" y="44125"/>
                </a:lnTo>
                <a:lnTo>
                  <a:pt x="55209" y="32123"/>
                </a:lnTo>
                <a:lnTo>
                  <a:pt x="55546" y="2780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2001" y="21813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3457" y="21832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922" y="2185593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393" y="21879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0863" y="21902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7579" y="21867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044" y="21890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2516" y="21914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4981" y="21937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297" y="21908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7817" y="2186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6581" y="2557664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3867" y="2589023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631" y="25594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0360" y="2565175"/>
            <a:ext cx="50810" cy="48457"/>
          </a:xfrm>
          <a:custGeom>
            <a:avLst/>
            <a:gdLst/>
            <a:ahLst/>
            <a:cxnLst/>
            <a:rect l="l" t="t" r="r" b="b"/>
            <a:pathLst>
              <a:path w="50810" h="48457">
                <a:moveTo>
                  <a:pt x="50810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60"/>
                </a:lnTo>
                <a:lnTo>
                  <a:pt x="17977" y="48457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6"/>
                </a:lnTo>
                <a:lnTo>
                  <a:pt x="50810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1488" y="25661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5061" y="25677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169" y="25591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2000" y="25638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3457" y="25658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922" y="25681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8393" y="25704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0863" y="25727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7579" y="256930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044" y="25716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2516" y="25739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4981" y="25762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297" y="25733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7817" y="25687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624334" y="986917"/>
            <a:ext cx="3425190" cy="16852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 marL="289560" marR="149860">
              <a:lnSpc>
                <a:spcPct val="100000"/>
              </a:lnSpc>
              <a:spcBef>
                <a:spcPts val="470"/>
              </a:spcBef>
            </a:pP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ess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12700" indent="0">
              <a:lnSpc>
                <a:spcPts val="1200"/>
              </a:lnSpc>
              <a:spcBef>
                <a:spcPts val="25"/>
              </a:spcBef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ess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</a:t>
            </a:r>
            <a:r>
              <a:rPr sz="1000" spc="-25" dirty="0">
                <a:latin typeface="Arial"/>
                <a:cs typeface="Arial"/>
              </a:rPr>
              <a:t>NN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5" dirty="0">
                <a:latin typeface="Arial"/>
                <a:cs typeface="Arial"/>
              </a:rPr>
              <a:t>ro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rr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CCEDF3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00A8C4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CCEDF3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CCEDF3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95502" y="199008"/>
            <a:ext cx="4163060" cy="277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0"/>
              </a:spcBef>
            </a:pPr>
            <a:endParaRPr sz="75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  <p:sp>
        <p:nvSpPr>
          <p:cNvPr id="162" name="object 16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65" name="Picture 1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9528"/>
            <a:ext cx="4597400" cy="260126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21509" y="1881200"/>
            <a:ext cx="54914" cy="39217"/>
          </a:xfrm>
          <a:custGeom>
            <a:avLst/>
            <a:gdLst/>
            <a:ahLst/>
            <a:cxnLst/>
            <a:rect l="l" t="t" r="r" b="b"/>
            <a:pathLst>
              <a:path w="54914" h="39217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05" y="1900808"/>
            <a:ext cx="2127074" cy="0"/>
          </a:xfrm>
          <a:custGeom>
            <a:avLst/>
            <a:gdLst/>
            <a:ahLst/>
            <a:cxnLst/>
            <a:rect l="l" t="t" r="r" b="b"/>
            <a:pathLst>
              <a:path w="2127074">
                <a:moveTo>
                  <a:pt x="0" y="0"/>
                </a:moveTo>
                <a:lnTo>
                  <a:pt x="2127074" y="0"/>
                </a:lnTo>
              </a:path>
            </a:pathLst>
          </a:custGeom>
          <a:ln w="151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7827" y="1859180"/>
            <a:ext cx="85789" cy="84682"/>
          </a:xfrm>
          <a:custGeom>
            <a:avLst/>
            <a:gdLst/>
            <a:ahLst/>
            <a:cxnLst/>
            <a:rect l="l" t="t" r="r" b="b"/>
            <a:pathLst>
              <a:path w="85789" h="84682">
                <a:moveTo>
                  <a:pt x="54197" y="0"/>
                </a:moveTo>
                <a:lnTo>
                  <a:pt x="11442" y="13081"/>
                </a:lnTo>
                <a:lnTo>
                  <a:pt x="0" y="34429"/>
                </a:lnTo>
                <a:lnTo>
                  <a:pt x="1711" y="50822"/>
                </a:lnTo>
                <a:lnTo>
                  <a:pt x="7115" y="64359"/>
                </a:lnTo>
                <a:lnTo>
                  <a:pt x="15576" y="74725"/>
                </a:lnTo>
                <a:lnTo>
                  <a:pt x="26455" y="81604"/>
                </a:lnTo>
                <a:lnTo>
                  <a:pt x="39116" y="84682"/>
                </a:lnTo>
                <a:lnTo>
                  <a:pt x="54424" y="82559"/>
                </a:lnTo>
                <a:lnTo>
                  <a:pt x="83507" y="55428"/>
                </a:lnTo>
                <a:lnTo>
                  <a:pt x="85789" y="41628"/>
                </a:lnTo>
                <a:lnTo>
                  <a:pt x="83415" y="27466"/>
                </a:lnTo>
                <a:lnTo>
                  <a:pt x="76826" y="15275"/>
                </a:lnTo>
                <a:lnTo>
                  <a:pt x="66820" y="5853"/>
                </a:lnTo>
                <a:lnTo>
                  <a:pt x="541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409" y="1851469"/>
            <a:ext cx="138167" cy="98679"/>
          </a:xfrm>
          <a:custGeom>
            <a:avLst/>
            <a:gdLst/>
            <a:ahLst/>
            <a:cxnLst/>
            <a:rect l="l" t="t" r="r" b="b"/>
            <a:pathLst>
              <a:path w="138167" h="98679">
                <a:moveTo>
                  <a:pt x="138167" y="0"/>
                </a:moveTo>
                <a:lnTo>
                  <a:pt x="0" y="49339"/>
                </a:lnTo>
                <a:lnTo>
                  <a:pt x="138167" y="98679"/>
                </a:lnTo>
                <a:lnTo>
                  <a:pt x="82897" y="49339"/>
                </a:lnTo>
                <a:lnTo>
                  <a:pt x="1381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5930" y="9254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86454" y="9568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37775" y="9272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41496" y="9329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42628" y="9339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46199" y="9355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37305" y="9269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3134" y="9316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4597" y="9336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47060" y="9359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49524" y="9382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2001" y="9405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8711" y="9370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51188" y="9394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53652" y="9417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56115" y="9440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53423" y="9411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8953" y="9365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45938" y="1478667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86448" y="1510030"/>
            <a:ext cx="12885" cy="24248"/>
          </a:xfrm>
          <a:custGeom>
            <a:avLst/>
            <a:gdLst/>
            <a:ahLst/>
            <a:cxnLst/>
            <a:rect l="l" t="t" r="r" b="b"/>
            <a:pathLst>
              <a:path w="12885" h="24248">
                <a:moveTo>
                  <a:pt x="0" y="24248"/>
                </a:moveTo>
                <a:lnTo>
                  <a:pt x="8554" y="15589"/>
                </a:lnTo>
                <a:lnTo>
                  <a:pt x="12560" y="4571"/>
                </a:lnTo>
                <a:lnTo>
                  <a:pt x="1288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37775" y="1480443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1496" y="1486185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2627" y="1487146"/>
            <a:ext cx="46165" cy="42941"/>
          </a:xfrm>
          <a:custGeom>
            <a:avLst/>
            <a:gdLst/>
            <a:ahLst/>
            <a:cxnLst/>
            <a:rect l="l" t="t" r="r" b="b"/>
            <a:pathLst>
              <a:path w="46165" h="42941">
                <a:moveTo>
                  <a:pt x="46165" y="21651"/>
                </a:moveTo>
                <a:lnTo>
                  <a:pt x="41940" y="8336"/>
                </a:lnTo>
                <a:lnTo>
                  <a:pt x="31132" y="0"/>
                </a:lnTo>
                <a:lnTo>
                  <a:pt x="14349" y="1925"/>
                </a:lnTo>
                <a:lnTo>
                  <a:pt x="3980" y="9252"/>
                </a:lnTo>
                <a:lnTo>
                  <a:pt x="0" y="20133"/>
                </a:lnTo>
                <a:lnTo>
                  <a:pt x="3922" y="34221"/>
                </a:lnTo>
                <a:lnTo>
                  <a:pt x="14108" y="42941"/>
                </a:lnTo>
                <a:lnTo>
                  <a:pt x="31170" y="41379"/>
                </a:lnTo>
                <a:lnTo>
                  <a:pt x="41755" y="34466"/>
                </a:lnTo>
                <a:lnTo>
                  <a:pt x="46046" y="23991"/>
                </a:lnTo>
                <a:lnTo>
                  <a:pt x="46165" y="2165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46203" y="1488710"/>
            <a:ext cx="39084" cy="38275"/>
          </a:xfrm>
          <a:custGeom>
            <a:avLst/>
            <a:gdLst/>
            <a:ahLst/>
            <a:cxnLst/>
            <a:rect l="l" t="t" r="r" b="b"/>
            <a:pathLst>
              <a:path w="39084" h="38275">
                <a:moveTo>
                  <a:pt x="39084" y="19681"/>
                </a:moveTo>
                <a:lnTo>
                  <a:pt x="34276" y="6702"/>
                </a:lnTo>
                <a:lnTo>
                  <a:pt x="22354" y="0"/>
                </a:lnTo>
                <a:lnTo>
                  <a:pt x="7689" y="3894"/>
                </a:lnTo>
                <a:lnTo>
                  <a:pt x="0" y="14197"/>
                </a:lnTo>
                <a:lnTo>
                  <a:pt x="3014" y="29879"/>
                </a:lnTo>
                <a:lnTo>
                  <a:pt x="12107" y="38275"/>
                </a:lnTo>
                <a:lnTo>
                  <a:pt x="28391" y="35970"/>
                </a:lnTo>
                <a:lnTo>
                  <a:pt x="37258" y="27726"/>
                </a:lnTo>
                <a:lnTo>
                  <a:pt x="39084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37305" y="1480185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43134" y="1484839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44597" y="1486814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504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7060" y="1489125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9524" y="1491437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2001" y="1493748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48711" y="1490306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51188" y="1492618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24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53652" y="1494929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84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56115" y="1497241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609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53423" y="1494396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48953" y="14897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45930" y="1688989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86454" y="1720342"/>
            <a:ext cx="12879" cy="24250"/>
          </a:xfrm>
          <a:custGeom>
            <a:avLst/>
            <a:gdLst/>
            <a:ahLst/>
            <a:cxnLst/>
            <a:rect l="l" t="t" r="r" b="b"/>
            <a:pathLst>
              <a:path w="12879" h="24250">
                <a:moveTo>
                  <a:pt x="0" y="24250"/>
                </a:moveTo>
                <a:lnTo>
                  <a:pt x="8552" y="15589"/>
                </a:lnTo>
                <a:lnTo>
                  <a:pt x="12555" y="4565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37772" y="1690766"/>
            <a:ext cx="58044" cy="57109"/>
          </a:xfrm>
          <a:custGeom>
            <a:avLst/>
            <a:gdLst/>
            <a:ahLst/>
            <a:cxnLst/>
            <a:rect l="l" t="t" r="r" b="b"/>
            <a:pathLst>
              <a:path w="58044" h="57109">
                <a:moveTo>
                  <a:pt x="58044" y="29168"/>
                </a:moveTo>
                <a:lnTo>
                  <a:pt x="54651" y="15436"/>
                </a:lnTo>
                <a:lnTo>
                  <a:pt x="45622" y="5141"/>
                </a:lnTo>
                <a:lnTo>
                  <a:pt x="32676" y="0"/>
                </a:lnTo>
                <a:lnTo>
                  <a:pt x="17239" y="2766"/>
                </a:lnTo>
                <a:lnTo>
                  <a:pt x="6072" y="10600"/>
                </a:lnTo>
                <a:lnTo>
                  <a:pt x="0" y="22087"/>
                </a:lnTo>
                <a:lnTo>
                  <a:pt x="2108" y="38584"/>
                </a:lnTo>
                <a:lnTo>
                  <a:pt x="8991" y="50375"/>
                </a:lnTo>
                <a:lnTo>
                  <a:pt x="19383" y="57109"/>
                </a:lnTo>
                <a:lnTo>
                  <a:pt x="36531" y="55575"/>
                </a:lnTo>
                <a:lnTo>
                  <a:pt x="48749" y="49416"/>
                </a:lnTo>
                <a:lnTo>
                  <a:pt x="55942" y="39808"/>
                </a:lnTo>
                <a:lnTo>
                  <a:pt x="58044" y="29168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41496" y="1696497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42628" y="1697461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46199" y="1699032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37305" y="1690497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43134" y="1695151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44597" y="1697126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7060" y="1699437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49524" y="1701749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52001" y="1704060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48711" y="1700618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188" y="1702930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53652" y="1705241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56115" y="1707553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53423" y="1704708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48953" y="17000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45938" y="2071503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86449" y="2102866"/>
            <a:ext cx="12884" cy="24252"/>
          </a:xfrm>
          <a:custGeom>
            <a:avLst/>
            <a:gdLst/>
            <a:ahLst/>
            <a:cxnLst/>
            <a:rect l="l" t="t" r="r" b="b"/>
            <a:pathLst>
              <a:path w="12884" h="24252">
                <a:moveTo>
                  <a:pt x="0" y="24252"/>
                </a:moveTo>
                <a:lnTo>
                  <a:pt x="8554" y="15594"/>
                </a:lnTo>
                <a:lnTo>
                  <a:pt x="12559" y="4573"/>
                </a:lnTo>
                <a:lnTo>
                  <a:pt x="1288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37775" y="2073279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1496" y="2079021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2628" y="2079985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46199" y="2081557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37305" y="2073021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43134" y="2077675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44597" y="2079650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7060" y="2081961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49524" y="2084273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52001" y="2086584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8711" y="2083143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51188" y="2085454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53652" y="2087765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6115" y="2090077"/>
            <a:ext cx="1193" cy="1206"/>
          </a:xfrm>
          <a:custGeom>
            <a:avLst/>
            <a:gdLst/>
            <a:ahLst/>
            <a:cxnLst/>
            <a:rect l="l" t="t" r="r" b="b"/>
            <a:pathLst>
              <a:path w="1193" h="1206">
                <a:moveTo>
                  <a:pt x="1193" y="596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9" y="1206"/>
                </a:lnTo>
                <a:lnTo>
                  <a:pt x="596" y="1206"/>
                </a:lnTo>
                <a:lnTo>
                  <a:pt x="927" y="1206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53423" y="2087245"/>
            <a:ext cx="5168" cy="5143"/>
          </a:xfrm>
          <a:custGeom>
            <a:avLst/>
            <a:gdLst/>
            <a:ahLst/>
            <a:cxnLst/>
            <a:rect l="l" t="t" r="r" b="b"/>
            <a:pathLst>
              <a:path w="5168" h="5143">
                <a:moveTo>
                  <a:pt x="0" y="2565"/>
                </a:moveTo>
                <a:lnTo>
                  <a:pt x="0" y="3987"/>
                </a:lnTo>
                <a:lnTo>
                  <a:pt x="1155" y="5143"/>
                </a:lnTo>
                <a:lnTo>
                  <a:pt x="2590" y="5143"/>
                </a:lnTo>
                <a:lnTo>
                  <a:pt x="4013" y="5143"/>
                </a:lnTo>
                <a:lnTo>
                  <a:pt x="5168" y="3987"/>
                </a:lnTo>
                <a:lnTo>
                  <a:pt x="5168" y="2565"/>
                </a:lnTo>
                <a:lnTo>
                  <a:pt x="5168" y="1143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48953" y="20825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81959" y="2402357"/>
            <a:ext cx="73151" cy="0"/>
          </a:xfrm>
          <a:custGeom>
            <a:avLst/>
            <a:gdLst/>
            <a:ahLst/>
            <a:cxnLst/>
            <a:rect l="l" t="t" r="r" b="b"/>
            <a:pathLst>
              <a:path w="73151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856986" y="848278"/>
            <a:ext cx="1544320" cy="16821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461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Lucida Sans Unicode"/>
                <a:cs typeface="Lucida Sans Unicode"/>
              </a:rPr>
              <a:t>θ</a:t>
            </a:r>
            <a:r>
              <a:rPr sz="1100" spc="-45" dirty="0">
                <a:latin typeface="Lucida Sans Unicode"/>
                <a:cs typeface="Lucida Sans Unicode"/>
              </a:rPr>
              <a:t>/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endParaRPr sz="1200" baseline="-10416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≥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&lt;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9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8697" y="2096084"/>
            <a:ext cx="54914" cy="39217"/>
          </a:xfrm>
          <a:custGeom>
            <a:avLst/>
            <a:gdLst/>
            <a:ahLst/>
            <a:cxnLst/>
            <a:rect l="l" t="t" r="r" b="b"/>
            <a:pathLst>
              <a:path w="54914" h="39217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592" y="2115692"/>
            <a:ext cx="2127076" cy="0"/>
          </a:xfrm>
          <a:custGeom>
            <a:avLst/>
            <a:gdLst/>
            <a:ahLst/>
            <a:cxnLst/>
            <a:rect l="l" t="t" r="r" b="b"/>
            <a:pathLst>
              <a:path w="2127076">
                <a:moveTo>
                  <a:pt x="0" y="0"/>
                </a:moveTo>
                <a:lnTo>
                  <a:pt x="212707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3995" y="1035685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3604" y="1068628"/>
            <a:ext cx="0" cy="1911073"/>
          </a:xfrm>
          <a:custGeom>
            <a:avLst/>
            <a:gdLst/>
            <a:ahLst/>
            <a:cxnLst/>
            <a:rect l="l" t="t" r="r" b="b"/>
            <a:pathLst>
              <a:path h="1911073">
                <a:moveTo>
                  <a:pt x="0" y="0"/>
                </a:moveTo>
                <a:lnTo>
                  <a:pt x="0" y="1911073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592" y="1467688"/>
            <a:ext cx="2160019" cy="864006"/>
          </a:xfrm>
          <a:custGeom>
            <a:avLst/>
            <a:gdLst/>
            <a:ahLst/>
            <a:cxnLst/>
            <a:rect l="l" t="t" r="r" b="b"/>
            <a:pathLst>
              <a:path w="2160019" h="864006">
                <a:moveTo>
                  <a:pt x="0" y="864006"/>
                </a:moveTo>
                <a:lnTo>
                  <a:pt x="216001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905" y="1683689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24686" y="0"/>
                </a:moveTo>
                <a:lnTo>
                  <a:pt x="0" y="69113"/>
                </a:lnTo>
                <a:lnTo>
                  <a:pt x="24686" y="41465"/>
                </a:lnTo>
                <a:lnTo>
                  <a:pt x="39496" y="41465"/>
                </a:lnTo>
                <a:lnTo>
                  <a:pt x="24686" y="0"/>
                </a:lnTo>
                <a:close/>
              </a:path>
              <a:path w="49371" h="69113">
                <a:moveTo>
                  <a:pt x="39496" y="41465"/>
                </a:moveTo>
                <a:lnTo>
                  <a:pt x="24686" y="41465"/>
                </a:lnTo>
                <a:lnTo>
                  <a:pt x="49371" y="69113"/>
                </a:lnTo>
                <a:lnTo>
                  <a:pt x="39496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592" y="1725155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60653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913" y="1467688"/>
            <a:ext cx="49372" cy="69113"/>
          </a:xfrm>
          <a:custGeom>
            <a:avLst/>
            <a:gdLst/>
            <a:ahLst/>
            <a:cxnLst/>
            <a:rect l="l" t="t" r="r" b="b"/>
            <a:pathLst>
              <a:path w="49372" h="69113">
                <a:moveTo>
                  <a:pt x="24686" y="0"/>
                </a:moveTo>
                <a:lnTo>
                  <a:pt x="0" y="69113"/>
                </a:lnTo>
                <a:lnTo>
                  <a:pt x="24686" y="41465"/>
                </a:lnTo>
                <a:lnTo>
                  <a:pt x="39497" y="41465"/>
                </a:lnTo>
                <a:lnTo>
                  <a:pt x="24686" y="0"/>
                </a:lnTo>
                <a:close/>
              </a:path>
              <a:path w="49372" h="69113">
                <a:moveTo>
                  <a:pt x="39497" y="41465"/>
                </a:moveTo>
                <a:lnTo>
                  <a:pt x="24686" y="41465"/>
                </a:lnTo>
                <a:lnTo>
                  <a:pt x="49372" y="69113"/>
                </a:lnTo>
                <a:lnTo>
                  <a:pt x="39497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3600" y="1509153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60653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8915" y="1251686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8919" y="1035685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608" y="1077150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60653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8923" y="819683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3611" y="861148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60653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45930" y="9254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86454" y="9568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37775" y="9272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1496" y="9329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42628" y="9339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6199" y="9355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7305" y="9269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3134" y="9316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44597" y="9336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7060" y="9359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9524" y="9382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52001" y="9405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8711" y="9370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51188" y="9394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53652" y="9417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6115" y="9440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53423" y="9411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8953" y="9365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5938" y="1478667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86448" y="1510030"/>
            <a:ext cx="12885" cy="24248"/>
          </a:xfrm>
          <a:custGeom>
            <a:avLst/>
            <a:gdLst/>
            <a:ahLst/>
            <a:cxnLst/>
            <a:rect l="l" t="t" r="r" b="b"/>
            <a:pathLst>
              <a:path w="12885" h="24248">
                <a:moveTo>
                  <a:pt x="0" y="24248"/>
                </a:moveTo>
                <a:lnTo>
                  <a:pt x="8554" y="15589"/>
                </a:lnTo>
                <a:lnTo>
                  <a:pt x="12560" y="4571"/>
                </a:lnTo>
                <a:lnTo>
                  <a:pt x="1288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37775" y="1480443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41496" y="1486185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42627" y="1487146"/>
            <a:ext cx="46165" cy="42941"/>
          </a:xfrm>
          <a:custGeom>
            <a:avLst/>
            <a:gdLst/>
            <a:ahLst/>
            <a:cxnLst/>
            <a:rect l="l" t="t" r="r" b="b"/>
            <a:pathLst>
              <a:path w="46165" h="42941">
                <a:moveTo>
                  <a:pt x="46165" y="21651"/>
                </a:moveTo>
                <a:lnTo>
                  <a:pt x="41940" y="8336"/>
                </a:lnTo>
                <a:lnTo>
                  <a:pt x="31132" y="0"/>
                </a:lnTo>
                <a:lnTo>
                  <a:pt x="14349" y="1925"/>
                </a:lnTo>
                <a:lnTo>
                  <a:pt x="3980" y="9252"/>
                </a:lnTo>
                <a:lnTo>
                  <a:pt x="0" y="20133"/>
                </a:lnTo>
                <a:lnTo>
                  <a:pt x="3922" y="34221"/>
                </a:lnTo>
                <a:lnTo>
                  <a:pt x="14108" y="42941"/>
                </a:lnTo>
                <a:lnTo>
                  <a:pt x="31170" y="41379"/>
                </a:lnTo>
                <a:lnTo>
                  <a:pt x="41755" y="34466"/>
                </a:lnTo>
                <a:lnTo>
                  <a:pt x="46046" y="23991"/>
                </a:lnTo>
                <a:lnTo>
                  <a:pt x="46165" y="2165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6203" y="1488710"/>
            <a:ext cx="39084" cy="38275"/>
          </a:xfrm>
          <a:custGeom>
            <a:avLst/>
            <a:gdLst/>
            <a:ahLst/>
            <a:cxnLst/>
            <a:rect l="l" t="t" r="r" b="b"/>
            <a:pathLst>
              <a:path w="39084" h="38275">
                <a:moveTo>
                  <a:pt x="39084" y="19681"/>
                </a:moveTo>
                <a:lnTo>
                  <a:pt x="34276" y="6702"/>
                </a:lnTo>
                <a:lnTo>
                  <a:pt x="22354" y="0"/>
                </a:lnTo>
                <a:lnTo>
                  <a:pt x="7689" y="3894"/>
                </a:lnTo>
                <a:lnTo>
                  <a:pt x="0" y="14197"/>
                </a:lnTo>
                <a:lnTo>
                  <a:pt x="3014" y="29879"/>
                </a:lnTo>
                <a:lnTo>
                  <a:pt x="12107" y="38275"/>
                </a:lnTo>
                <a:lnTo>
                  <a:pt x="28391" y="35970"/>
                </a:lnTo>
                <a:lnTo>
                  <a:pt x="37258" y="27726"/>
                </a:lnTo>
                <a:lnTo>
                  <a:pt x="39084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37305" y="1480185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43134" y="1484839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44597" y="1486814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504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47060" y="1489125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49524" y="1491437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2001" y="1493748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48711" y="1490306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51188" y="1492618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24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3652" y="1494929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84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56115" y="1497241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609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3423" y="1494396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8953" y="14897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45930" y="1861201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86454" y="1892554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6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37775" y="1862967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41496" y="1868709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42628" y="1869673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6199" y="1871245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37303" y="1862721"/>
            <a:ext cx="55553" cy="55397"/>
          </a:xfrm>
          <a:custGeom>
            <a:avLst/>
            <a:gdLst/>
            <a:ahLst/>
            <a:cxnLst/>
            <a:rect l="l" t="t" r="r" b="b"/>
            <a:pathLst>
              <a:path w="55553" h="55397">
                <a:moveTo>
                  <a:pt x="55553" y="27787"/>
                </a:moveTo>
                <a:lnTo>
                  <a:pt x="51979" y="14141"/>
                </a:lnTo>
                <a:lnTo>
                  <a:pt x="42546" y="4237"/>
                </a:lnTo>
                <a:lnTo>
                  <a:pt x="29182" y="0"/>
                </a:lnTo>
                <a:lnTo>
                  <a:pt x="14863" y="3365"/>
                </a:lnTo>
                <a:lnTo>
                  <a:pt x="4633" y="12343"/>
                </a:lnTo>
                <a:lnTo>
                  <a:pt x="0" y="25153"/>
                </a:lnTo>
                <a:lnTo>
                  <a:pt x="3168" y="39971"/>
                </a:lnTo>
                <a:lnTo>
                  <a:pt x="11777" y="50454"/>
                </a:lnTo>
                <a:lnTo>
                  <a:pt x="24142" y="55397"/>
                </a:lnTo>
                <a:lnTo>
                  <a:pt x="39344" y="52409"/>
                </a:lnTo>
                <a:lnTo>
                  <a:pt x="50031" y="44107"/>
                </a:lnTo>
                <a:lnTo>
                  <a:pt x="55217" y="32103"/>
                </a:lnTo>
                <a:lnTo>
                  <a:pt x="55553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43134" y="1867363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44597" y="1869338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47060" y="1871649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9524" y="1873961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52001" y="1876272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8711" y="1872831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188" y="1875142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53652" y="1877453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56115" y="1879765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53423" y="1876920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13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8953" y="18722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4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856990" y="848278"/>
            <a:ext cx="1544320" cy="1471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 marR="156845">
              <a:lnSpc>
                <a:spcPct val="102699"/>
              </a:lnSpc>
              <a:spcBef>
                <a:spcPts val="28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16764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≥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4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8697" y="2096084"/>
            <a:ext cx="54914" cy="39217"/>
          </a:xfrm>
          <a:custGeom>
            <a:avLst/>
            <a:gdLst/>
            <a:ahLst/>
            <a:cxnLst/>
            <a:rect l="l" t="t" r="r" b="b"/>
            <a:pathLst>
              <a:path w="54914" h="39217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592" y="2115692"/>
            <a:ext cx="2127076" cy="0"/>
          </a:xfrm>
          <a:custGeom>
            <a:avLst/>
            <a:gdLst/>
            <a:ahLst/>
            <a:cxnLst/>
            <a:rect l="l" t="t" r="r" b="b"/>
            <a:pathLst>
              <a:path w="2127076">
                <a:moveTo>
                  <a:pt x="0" y="0"/>
                </a:moveTo>
                <a:lnTo>
                  <a:pt x="212707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3995" y="1035685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3604" y="1068628"/>
            <a:ext cx="0" cy="1911073"/>
          </a:xfrm>
          <a:custGeom>
            <a:avLst/>
            <a:gdLst/>
            <a:ahLst/>
            <a:cxnLst/>
            <a:rect l="l" t="t" r="r" b="b"/>
            <a:pathLst>
              <a:path h="1911073">
                <a:moveTo>
                  <a:pt x="0" y="0"/>
                </a:moveTo>
                <a:lnTo>
                  <a:pt x="0" y="1911073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592" y="1467688"/>
            <a:ext cx="2160019" cy="864006"/>
          </a:xfrm>
          <a:custGeom>
            <a:avLst/>
            <a:gdLst/>
            <a:ahLst/>
            <a:cxnLst/>
            <a:rect l="l" t="t" r="r" b="b"/>
            <a:pathLst>
              <a:path w="2160019" h="864006">
                <a:moveTo>
                  <a:pt x="0" y="864006"/>
                </a:moveTo>
                <a:lnTo>
                  <a:pt x="216001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905" y="2910581"/>
            <a:ext cx="49371" cy="69121"/>
          </a:xfrm>
          <a:custGeom>
            <a:avLst/>
            <a:gdLst/>
            <a:ahLst/>
            <a:cxnLst/>
            <a:rect l="l" t="t" r="r" b="b"/>
            <a:pathLst>
              <a:path w="49371" h="69121">
                <a:moveTo>
                  <a:pt x="0" y="0"/>
                </a:moveTo>
                <a:lnTo>
                  <a:pt x="24686" y="69121"/>
                </a:lnTo>
                <a:lnTo>
                  <a:pt x="39497" y="27647"/>
                </a:lnTo>
                <a:lnTo>
                  <a:pt x="24686" y="27647"/>
                </a:lnTo>
                <a:lnTo>
                  <a:pt x="0" y="0"/>
                </a:lnTo>
                <a:close/>
              </a:path>
              <a:path w="49371" h="69121">
                <a:moveTo>
                  <a:pt x="49371" y="0"/>
                </a:moveTo>
                <a:lnTo>
                  <a:pt x="24686" y="27647"/>
                </a:lnTo>
                <a:lnTo>
                  <a:pt x="39497" y="27647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592" y="2331694"/>
            <a:ext cx="0" cy="606534"/>
          </a:xfrm>
          <a:custGeom>
            <a:avLst/>
            <a:gdLst/>
            <a:ahLst/>
            <a:cxnLst/>
            <a:rect l="l" t="t" r="r" b="b"/>
            <a:pathLst>
              <a:path h="606534">
                <a:moveTo>
                  <a:pt x="0" y="0"/>
                </a:moveTo>
                <a:lnTo>
                  <a:pt x="0" y="606534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913" y="2694581"/>
            <a:ext cx="49372" cy="69115"/>
          </a:xfrm>
          <a:custGeom>
            <a:avLst/>
            <a:gdLst/>
            <a:ahLst/>
            <a:cxnLst/>
            <a:rect l="l" t="t" r="r" b="b"/>
            <a:pathLst>
              <a:path w="49372" h="69115">
                <a:moveTo>
                  <a:pt x="0" y="0"/>
                </a:moveTo>
                <a:lnTo>
                  <a:pt x="24686" y="69115"/>
                </a:lnTo>
                <a:lnTo>
                  <a:pt x="39497" y="27647"/>
                </a:lnTo>
                <a:lnTo>
                  <a:pt x="24686" y="27647"/>
                </a:lnTo>
                <a:lnTo>
                  <a:pt x="0" y="0"/>
                </a:lnTo>
                <a:close/>
              </a:path>
              <a:path w="49372" h="69115">
                <a:moveTo>
                  <a:pt x="49372" y="0"/>
                </a:moveTo>
                <a:lnTo>
                  <a:pt x="24686" y="27647"/>
                </a:lnTo>
                <a:lnTo>
                  <a:pt x="39497" y="27647"/>
                </a:lnTo>
                <a:lnTo>
                  <a:pt x="49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3600" y="2115692"/>
            <a:ext cx="0" cy="606536"/>
          </a:xfrm>
          <a:custGeom>
            <a:avLst/>
            <a:gdLst/>
            <a:ahLst/>
            <a:cxnLst/>
            <a:rect l="l" t="t" r="r" b="b"/>
            <a:pathLst>
              <a:path h="606536">
                <a:moveTo>
                  <a:pt x="0" y="0"/>
                </a:moveTo>
                <a:lnTo>
                  <a:pt x="0" y="60653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8915" y="2478577"/>
            <a:ext cx="49377" cy="69121"/>
          </a:xfrm>
          <a:custGeom>
            <a:avLst/>
            <a:gdLst/>
            <a:ahLst/>
            <a:cxnLst/>
            <a:rect l="l" t="t" r="r" b="b"/>
            <a:pathLst>
              <a:path w="49377" h="69121">
                <a:moveTo>
                  <a:pt x="0" y="0"/>
                </a:moveTo>
                <a:lnTo>
                  <a:pt x="24688" y="69121"/>
                </a:lnTo>
                <a:lnTo>
                  <a:pt x="39502" y="27646"/>
                </a:lnTo>
                <a:lnTo>
                  <a:pt x="24688" y="27646"/>
                </a:lnTo>
                <a:lnTo>
                  <a:pt x="0" y="0"/>
                </a:lnTo>
                <a:close/>
              </a:path>
              <a:path w="49377" h="69121">
                <a:moveTo>
                  <a:pt x="49377" y="0"/>
                </a:moveTo>
                <a:lnTo>
                  <a:pt x="24688" y="27646"/>
                </a:lnTo>
                <a:lnTo>
                  <a:pt x="39502" y="27646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8919" y="2262578"/>
            <a:ext cx="49377" cy="69115"/>
          </a:xfrm>
          <a:custGeom>
            <a:avLst/>
            <a:gdLst/>
            <a:ahLst/>
            <a:cxnLst/>
            <a:rect l="l" t="t" r="r" b="b"/>
            <a:pathLst>
              <a:path w="49377" h="69115">
                <a:moveTo>
                  <a:pt x="0" y="0"/>
                </a:moveTo>
                <a:lnTo>
                  <a:pt x="24688" y="69115"/>
                </a:lnTo>
                <a:lnTo>
                  <a:pt x="39501" y="27646"/>
                </a:lnTo>
                <a:lnTo>
                  <a:pt x="24688" y="27646"/>
                </a:lnTo>
                <a:lnTo>
                  <a:pt x="0" y="0"/>
                </a:lnTo>
                <a:close/>
              </a:path>
              <a:path w="49377" h="69115">
                <a:moveTo>
                  <a:pt x="49377" y="0"/>
                </a:moveTo>
                <a:lnTo>
                  <a:pt x="24688" y="27646"/>
                </a:lnTo>
                <a:lnTo>
                  <a:pt x="39501" y="27646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3608" y="1683689"/>
            <a:ext cx="0" cy="606535"/>
          </a:xfrm>
          <a:custGeom>
            <a:avLst/>
            <a:gdLst/>
            <a:ahLst/>
            <a:cxnLst/>
            <a:rect l="l" t="t" r="r" b="b"/>
            <a:pathLst>
              <a:path h="606535">
                <a:moveTo>
                  <a:pt x="0" y="0"/>
                </a:moveTo>
                <a:lnTo>
                  <a:pt x="0" y="606535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8923" y="2046579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0" y="0"/>
                </a:moveTo>
                <a:lnTo>
                  <a:pt x="24688" y="69113"/>
                </a:lnTo>
                <a:lnTo>
                  <a:pt x="39501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77" h="69113">
                <a:moveTo>
                  <a:pt x="49377" y="0"/>
                </a:moveTo>
                <a:lnTo>
                  <a:pt x="24688" y="27647"/>
                </a:lnTo>
                <a:lnTo>
                  <a:pt x="39501" y="27647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3611" y="1467688"/>
            <a:ext cx="0" cy="606539"/>
          </a:xfrm>
          <a:custGeom>
            <a:avLst/>
            <a:gdLst/>
            <a:ahLst/>
            <a:cxnLst/>
            <a:rect l="l" t="t" r="r" b="b"/>
            <a:pathLst>
              <a:path h="606539">
                <a:moveTo>
                  <a:pt x="0" y="0"/>
                </a:moveTo>
                <a:lnTo>
                  <a:pt x="0" y="60653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45930" y="9254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86454" y="9568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37775" y="9272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1496" y="9329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42628" y="9339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6199" y="9355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7305" y="9269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3134" y="9316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44597" y="9336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7060" y="9359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9524" y="9382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52001" y="9405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8711" y="9370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51188" y="9394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53652" y="9417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6115" y="9440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53423" y="9411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8953" y="9365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5938" y="1478667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86448" y="1510030"/>
            <a:ext cx="12885" cy="24248"/>
          </a:xfrm>
          <a:custGeom>
            <a:avLst/>
            <a:gdLst/>
            <a:ahLst/>
            <a:cxnLst/>
            <a:rect l="l" t="t" r="r" b="b"/>
            <a:pathLst>
              <a:path w="12885" h="24248">
                <a:moveTo>
                  <a:pt x="0" y="24248"/>
                </a:moveTo>
                <a:lnTo>
                  <a:pt x="8554" y="15589"/>
                </a:lnTo>
                <a:lnTo>
                  <a:pt x="12560" y="4571"/>
                </a:lnTo>
                <a:lnTo>
                  <a:pt x="1288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37775" y="1480443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41496" y="1486185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42627" y="1487146"/>
            <a:ext cx="46165" cy="42941"/>
          </a:xfrm>
          <a:custGeom>
            <a:avLst/>
            <a:gdLst/>
            <a:ahLst/>
            <a:cxnLst/>
            <a:rect l="l" t="t" r="r" b="b"/>
            <a:pathLst>
              <a:path w="46165" h="42941">
                <a:moveTo>
                  <a:pt x="46165" y="21651"/>
                </a:moveTo>
                <a:lnTo>
                  <a:pt x="41940" y="8336"/>
                </a:lnTo>
                <a:lnTo>
                  <a:pt x="31132" y="0"/>
                </a:lnTo>
                <a:lnTo>
                  <a:pt x="14349" y="1925"/>
                </a:lnTo>
                <a:lnTo>
                  <a:pt x="3980" y="9252"/>
                </a:lnTo>
                <a:lnTo>
                  <a:pt x="0" y="20133"/>
                </a:lnTo>
                <a:lnTo>
                  <a:pt x="3922" y="34221"/>
                </a:lnTo>
                <a:lnTo>
                  <a:pt x="14108" y="42941"/>
                </a:lnTo>
                <a:lnTo>
                  <a:pt x="31170" y="41379"/>
                </a:lnTo>
                <a:lnTo>
                  <a:pt x="41755" y="34466"/>
                </a:lnTo>
                <a:lnTo>
                  <a:pt x="46046" y="23991"/>
                </a:lnTo>
                <a:lnTo>
                  <a:pt x="46165" y="2165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6203" y="1488710"/>
            <a:ext cx="39084" cy="38275"/>
          </a:xfrm>
          <a:custGeom>
            <a:avLst/>
            <a:gdLst/>
            <a:ahLst/>
            <a:cxnLst/>
            <a:rect l="l" t="t" r="r" b="b"/>
            <a:pathLst>
              <a:path w="39084" h="38275">
                <a:moveTo>
                  <a:pt x="39084" y="19681"/>
                </a:moveTo>
                <a:lnTo>
                  <a:pt x="34276" y="6702"/>
                </a:lnTo>
                <a:lnTo>
                  <a:pt x="22354" y="0"/>
                </a:lnTo>
                <a:lnTo>
                  <a:pt x="7689" y="3894"/>
                </a:lnTo>
                <a:lnTo>
                  <a:pt x="0" y="14197"/>
                </a:lnTo>
                <a:lnTo>
                  <a:pt x="3014" y="29879"/>
                </a:lnTo>
                <a:lnTo>
                  <a:pt x="12107" y="38275"/>
                </a:lnTo>
                <a:lnTo>
                  <a:pt x="28391" y="35970"/>
                </a:lnTo>
                <a:lnTo>
                  <a:pt x="37258" y="27726"/>
                </a:lnTo>
                <a:lnTo>
                  <a:pt x="39084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37305" y="1480185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43134" y="1484839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44597" y="1486814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504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47060" y="1489125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49524" y="1491437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2001" y="1493748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48711" y="1490306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51188" y="1492618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24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3652" y="1494929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84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56115" y="1497241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609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3423" y="1494396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8953" y="14897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45930" y="1861201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86454" y="1892554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6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37775" y="1862967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41496" y="1868709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42628" y="1869673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6199" y="1871245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37303" y="1862721"/>
            <a:ext cx="55553" cy="55397"/>
          </a:xfrm>
          <a:custGeom>
            <a:avLst/>
            <a:gdLst/>
            <a:ahLst/>
            <a:cxnLst/>
            <a:rect l="l" t="t" r="r" b="b"/>
            <a:pathLst>
              <a:path w="55553" h="55397">
                <a:moveTo>
                  <a:pt x="55553" y="27787"/>
                </a:moveTo>
                <a:lnTo>
                  <a:pt x="51979" y="14141"/>
                </a:lnTo>
                <a:lnTo>
                  <a:pt x="42546" y="4237"/>
                </a:lnTo>
                <a:lnTo>
                  <a:pt x="29182" y="0"/>
                </a:lnTo>
                <a:lnTo>
                  <a:pt x="14863" y="3365"/>
                </a:lnTo>
                <a:lnTo>
                  <a:pt x="4633" y="12343"/>
                </a:lnTo>
                <a:lnTo>
                  <a:pt x="0" y="25153"/>
                </a:lnTo>
                <a:lnTo>
                  <a:pt x="3168" y="39971"/>
                </a:lnTo>
                <a:lnTo>
                  <a:pt x="11777" y="50454"/>
                </a:lnTo>
                <a:lnTo>
                  <a:pt x="24142" y="55397"/>
                </a:lnTo>
                <a:lnTo>
                  <a:pt x="39344" y="52409"/>
                </a:lnTo>
                <a:lnTo>
                  <a:pt x="50031" y="44107"/>
                </a:lnTo>
                <a:lnTo>
                  <a:pt x="55217" y="32103"/>
                </a:lnTo>
                <a:lnTo>
                  <a:pt x="55553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43134" y="1867363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44597" y="1869338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47060" y="1871649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9524" y="1873961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52001" y="1876272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8711" y="1872831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188" y="1875142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53652" y="1877453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56115" y="1879765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53423" y="1876920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13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8953" y="18722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4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58670" y="2415936"/>
            <a:ext cx="40663" cy="31357"/>
          </a:xfrm>
          <a:custGeom>
            <a:avLst/>
            <a:gdLst/>
            <a:ahLst/>
            <a:cxnLst/>
            <a:rect l="l" t="t" r="r" b="b"/>
            <a:pathLst>
              <a:path w="40663" h="31357">
                <a:moveTo>
                  <a:pt x="40663" y="31357"/>
                </a:moveTo>
                <a:lnTo>
                  <a:pt x="37576" y="17488"/>
                </a:lnTo>
                <a:lnTo>
                  <a:pt x="29251" y="6569"/>
                </a:lnTo>
                <a:lnTo>
                  <a:pt x="17088" y="0"/>
                </a:lnTo>
                <a:lnTo>
                  <a:pt x="0" y="15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73374" y="2447293"/>
            <a:ext cx="25959" cy="29607"/>
          </a:xfrm>
          <a:custGeom>
            <a:avLst/>
            <a:gdLst/>
            <a:ahLst/>
            <a:cxnLst/>
            <a:rect l="l" t="t" r="r" b="b"/>
            <a:pathLst>
              <a:path w="25959" h="29607">
                <a:moveTo>
                  <a:pt x="0" y="29607"/>
                </a:moveTo>
                <a:lnTo>
                  <a:pt x="13080" y="24243"/>
                </a:lnTo>
                <a:lnTo>
                  <a:pt x="21633" y="15581"/>
                </a:lnTo>
                <a:lnTo>
                  <a:pt x="25636" y="4560"/>
                </a:lnTo>
                <a:lnTo>
                  <a:pt x="2595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37773" y="2417707"/>
            <a:ext cx="58042" cy="57112"/>
          </a:xfrm>
          <a:custGeom>
            <a:avLst/>
            <a:gdLst/>
            <a:ahLst/>
            <a:cxnLst/>
            <a:rect l="l" t="t" r="r" b="b"/>
            <a:pathLst>
              <a:path w="58042" h="57112">
                <a:moveTo>
                  <a:pt x="58042" y="29174"/>
                </a:moveTo>
                <a:lnTo>
                  <a:pt x="54650" y="15442"/>
                </a:lnTo>
                <a:lnTo>
                  <a:pt x="45623" y="5145"/>
                </a:lnTo>
                <a:lnTo>
                  <a:pt x="32679" y="0"/>
                </a:lnTo>
                <a:lnTo>
                  <a:pt x="17241" y="2766"/>
                </a:lnTo>
                <a:lnTo>
                  <a:pt x="6074" y="10600"/>
                </a:lnTo>
                <a:lnTo>
                  <a:pt x="0" y="22086"/>
                </a:lnTo>
                <a:lnTo>
                  <a:pt x="2107" y="38585"/>
                </a:lnTo>
                <a:lnTo>
                  <a:pt x="8987" y="50376"/>
                </a:lnTo>
                <a:lnTo>
                  <a:pt x="19377" y="57112"/>
                </a:lnTo>
                <a:lnTo>
                  <a:pt x="36527" y="55579"/>
                </a:lnTo>
                <a:lnTo>
                  <a:pt x="48745" y="49422"/>
                </a:lnTo>
                <a:lnTo>
                  <a:pt x="55939" y="39815"/>
                </a:lnTo>
                <a:lnTo>
                  <a:pt x="58042" y="29174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1496" y="2423444"/>
            <a:ext cx="50814" cy="48454"/>
          </a:xfrm>
          <a:custGeom>
            <a:avLst/>
            <a:gdLst/>
            <a:ahLst/>
            <a:cxnLst/>
            <a:rect l="l" t="t" r="r" b="b"/>
            <a:pathLst>
              <a:path w="50814" h="48454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5" y="42555"/>
                </a:lnTo>
                <a:lnTo>
                  <a:pt x="17970" y="48454"/>
                </a:lnTo>
                <a:lnTo>
                  <a:pt x="34268" y="46118"/>
                </a:lnTo>
                <a:lnTo>
                  <a:pt x="45216" y="38622"/>
                </a:lnTo>
                <a:lnTo>
                  <a:pt x="50421" y="27534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42627" y="2424406"/>
            <a:ext cx="46165" cy="42944"/>
          </a:xfrm>
          <a:custGeom>
            <a:avLst/>
            <a:gdLst/>
            <a:ahLst/>
            <a:cxnLst/>
            <a:rect l="l" t="t" r="r" b="b"/>
            <a:pathLst>
              <a:path w="46165" h="42944">
                <a:moveTo>
                  <a:pt x="46165" y="21656"/>
                </a:moveTo>
                <a:lnTo>
                  <a:pt x="41940" y="8337"/>
                </a:lnTo>
                <a:lnTo>
                  <a:pt x="31135" y="0"/>
                </a:lnTo>
                <a:lnTo>
                  <a:pt x="14352" y="1923"/>
                </a:lnTo>
                <a:lnTo>
                  <a:pt x="3983" y="9248"/>
                </a:lnTo>
                <a:lnTo>
                  <a:pt x="0" y="20130"/>
                </a:lnTo>
                <a:lnTo>
                  <a:pt x="3920" y="34221"/>
                </a:lnTo>
                <a:lnTo>
                  <a:pt x="14103" y="42944"/>
                </a:lnTo>
                <a:lnTo>
                  <a:pt x="31167" y="41383"/>
                </a:lnTo>
                <a:lnTo>
                  <a:pt x="41752" y="34471"/>
                </a:lnTo>
                <a:lnTo>
                  <a:pt x="46045" y="24000"/>
                </a:lnTo>
                <a:lnTo>
                  <a:pt x="46165" y="21656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46203" y="2425975"/>
            <a:ext cx="39084" cy="38270"/>
          </a:xfrm>
          <a:custGeom>
            <a:avLst/>
            <a:gdLst/>
            <a:ahLst/>
            <a:cxnLst/>
            <a:rect l="l" t="t" r="r" b="b"/>
            <a:pathLst>
              <a:path w="39084" h="38270">
                <a:moveTo>
                  <a:pt x="39084" y="19680"/>
                </a:moveTo>
                <a:lnTo>
                  <a:pt x="34276" y="6697"/>
                </a:lnTo>
                <a:lnTo>
                  <a:pt x="22354" y="0"/>
                </a:lnTo>
                <a:lnTo>
                  <a:pt x="7689" y="3891"/>
                </a:lnTo>
                <a:lnTo>
                  <a:pt x="0" y="14194"/>
                </a:lnTo>
                <a:lnTo>
                  <a:pt x="3015" y="29876"/>
                </a:lnTo>
                <a:lnTo>
                  <a:pt x="12110" y="38270"/>
                </a:lnTo>
                <a:lnTo>
                  <a:pt x="28394" y="35964"/>
                </a:lnTo>
                <a:lnTo>
                  <a:pt x="37261" y="27719"/>
                </a:lnTo>
                <a:lnTo>
                  <a:pt x="39084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37305" y="2417447"/>
            <a:ext cx="55552" cy="55403"/>
          </a:xfrm>
          <a:custGeom>
            <a:avLst/>
            <a:gdLst/>
            <a:ahLst/>
            <a:cxnLst/>
            <a:rect l="l" t="t" r="r" b="b"/>
            <a:pathLst>
              <a:path w="55552" h="55403">
                <a:moveTo>
                  <a:pt x="55552" y="27797"/>
                </a:moveTo>
                <a:lnTo>
                  <a:pt x="51979" y="14150"/>
                </a:lnTo>
                <a:lnTo>
                  <a:pt x="42549" y="4242"/>
                </a:lnTo>
                <a:lnTo>
                  <a:pt x="29188" y="0"/>
                </a:lnTo>
                <a:lnTo>
                  <a:pt x="14868" y="3364"/>
                </a:lnTo>
                <a:lnTo>
                  <a:pt x="4637" y="12341"/>
                </a:lnTo>
                <a:lnTo>
                  <a:pt x="0" y="25149"/>
                </a:lnTo>
                <a:lnTo>
                  <a:pt x="3166" y="39973"/>
                </a:lnTo>
                <a:lnTo>
                  <a:pt x="11771" y="50458"/>
                </a:lnTo>
                <a:lnTo>
                  <a:pt x="24131" y="55403"/>
                </a:lnTo>
                <a:lnTo>
                  <a:pt x="39338" y="52418"/>
                </a:lnTo>
                <a:lnTo>
                  <a:pt x="50027" y="44119"/>
                </a:lnTo>
                <a:lnTo>
                  <a:pt x="55214" y="32119"/>
                </a:lnTo>
                <a:lnTo>
                  <a:pt x="55552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43134" y="2422101"/>
            <a:ext cx="39473" cy="38429"/>
          </a:xfrm>
          <a:custGeom>
            <a:avLst/>
            <a:gdLst/>
            <a:ahLst/>
            <a:cxnLst/>
            <a:rect l="l" t="t" r="r" b="b"/>
            <a:pathLst>
              <a:path w="39473" h="38429">
                <a:moveTo>
                  <a:pt x="39473" y="19908"/>
                </a:moveTo>
                <a:lnTo>
                  <a:pt x="34728" y="6887"/>
                </a:lnTo>
                <a:lnTo>
                  <a:pt x="22921" y="0"/>
                </a:lnTo>
                <a:lnTo>
                  <a:pt x="8006" y="3685"/>
                </a:lnTo>
                <a:lnTo>
                  <a:pt x="0" y="13653"/>
                </a:lnTo>
                <a:lnTo>
                  <a:pt x="2673" y="29660"/>
                </a:lnTo>
                <a:lnTo>
                  <a:pt x="11302" y="38429"/>
                </a:lnTo>
                <a:lnTo>
                  <a:pt x="27916" y="36563"/>
                </a:lnTo>
                <a:lnTo>
                  <a:pt x="37179" y="28857"/>
                </a:lnTo>
                <a:lnTo>
                  <a:pt x="39473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44597" y="2424077"/>
            <a:ext cx="34137" cy="34136"/>
          </a:xfrm>
          <a:custGeom>
            <a:avLst/>
            <a:gdLst/>
            <a:ahLst/>
            <a:cxnLst/>
            <a:rect l="l" t="t" r="r" b="b"/>
            <a:pathLst>
              <a:path w="34137" h="34136">
                <a:moveTo>
                  <a:pt x="34137" y="17070"/>
                </a:moveTo>
                <a:lnTo>
                  <a:pt x="34137" y="7644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32" y="34136"/>
                </a:lnTo>
                <a:lnTo>
                  <a:pt x="17068" y="34136"/>
                </a:lnTo>
                <a:lnTo>
                  <a:pt x="26492" y="34136"/>
                </a:lnTo>
                <a:lnTo>
                  <a:pt x="34137" y="26496"/>
                </a:lnTo>
                <a:lnTo>
                  <a:pt x="34137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47060" y="2426388"/>
            <a:ext cx="27787" cy="27786"/>
          </a:xfrm>
          <a:custGeom>
            <a:avLst/>
            <a:gdLst/>
            <a:ahLst/>
            <a:cxnLst/>
            <a:rect l="l" t="t" r="r" b="b"/>
            <a:pathLst>
              <a:path w="27787" h="27786">
                <a:moveTo>
                  <a:pt x="27787" y="13896"/>
                </a:moveTo>
                <a:lnTo>
                  <a:pt x="27787" y="6226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3" y="27786"/>
                </a:lnTo>
                <a:lnTo>
                  <a:pt x="13893" y="27786"/>
                </a:lnTo>
                <a:lnTo>
                  <a:pt x="21564" y="27786"/>
                </a:lnTo>
                <a:lnTo>
                  <a:pt x="27787" y="21565"/>
                </a:lnTo>
                <a:lnTo>
                  <a:pt x="27787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49524" y="2428699"/>
            <a:ext cx="21437" cy="21436"/>
          </a:xfrm>
          <a:custGeom>
            <a:avLst/>
            <a:gdLst/>
            <a:ahLst/>
            <a:cxnLst/>
            <a:rect l="l" t="t" r="r" b="b"/>
            <a:pathLst>
              <a:path w="21437" h="21436">
                <a:moveTo>
                  <a:pt x="21437" y="10721"/>
                </a:moveTo>
                <a:lnTo>
                  <a:pt x="21437" y="4803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0" y="21436"/>
                </a:lnTo>
                <a:lnTo>
                  <a:pt x="10718" y="21436"/>
                </a:lnTo>
                <a:lnTo>
                  <a:pt x="16637" y="21436"/>
                </a:lnTo>
                <a:lnTo>
                  <a:pt x="21437" y="16639"/>
                </a:lnTo>
                <a:lnTo>
                  <a:pt x="21437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52001" y="2431012"/>
            <a:ext cx="15087" cy="15086"/>
          </a:xfrm>
          <a:custGeom>
            <a:avLst/>
            <a:gdLst/>
            <a:ahLst/>
            <a:cxnLst/>
            <a:rect l="l" t="t" r="r" b="b"/>
            <a:pathLst>
              <a:path w="15087" h="15086">
                <a:moveTo>
                  <a:pt x="15087" y="7545"/>
                </a:moveTo>
                <a:lnTo>
                  <a:pt x="15087" y="3383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43" y="15086"/>
                </a:lnTo>
                <a:lnTo>
                  <a:pt x="11696" y="15086"/>
                </a:lnTo>
                <a:lnTo>
                  <a:pt x="15087" y="11708"/>
                </a:lnTo>
                <a:lnTo>
                  <a:pt x="15087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48711" y="2427569"/>
            <a:ext cx="20243" cy="20245"/>
          </a:xfrm>
          <a:custGeom>
            <a:avLst/>
            <a:gdLst/>
            <a:ahLst/>
            <a:cxnLst/>
            <a:rect l="l" t="t" r="r" b="b"/>
            <a:pathLst>
              <a:path w="20243" h="20245">
                <a:moveTo>
                  <a:pt x="20243" y="10125"/>
                </a:moveTo>
                <a:lnTo>
                  <a:pt x="20243" y="4538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1" y="20245"/>
                </a:lnTo>
                <a:lnTo>
                  <a:pt x="15709" y="20245"/>
                </a:lnTo>
                <a:lnTo>
                  <a:pt x="20243" y="15711"/>
                </a:lnTo>
                <a:lnTo>
                  <a:pt x="20243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51188" y="2429880"/>
            <a:ext cx="13893" cy="13896"/>
          </a:xfrm>
          <a:custGeom>
            <a:avLst/>
            <a:gdLst/>
            <a:ahLst/>
            <a:cxnLst/>
            <a:rect l="l" t="t" r="r" b="b"/>
            <a:pathLst>
              <a:path w="13893" h="13896">
                <a:moveTo>
                  <a:pt x="13893" y="6950"/>
                </a:moveTo>
                <a:lnTo>
                  <a:pt x="13893" y="3115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098" y="13896"/>
                </a:lnTo>
                <a:lnTo>
                  <a:pt x="6934" y="13896"/>
                </a:lnTo>
                <a:lnTo>
                  <a:pt x="10769" y="13896"/>
                </a:lnTo>
                <a:lnTo>
                  <a:pt x="13893" y="10784"/>
                </a:lnTo>
                <a:lnTo>
                  <a:pt x="13893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53652" y="2432192"/>
            <a:ext cx="7543" cy="7546"/>
          </a:xfrm>
          <a:custGeom>
            <a:avLst/>
            <a:gdLst/>
            <a:ahLst/>
            <a:cxnLst/>
            <a:rect l="l" t="t" r="r" b="b"/>
            <a:pathLst>
              <a:path w="7543" h="7546">
                <a:moveTo>
                  <a:pt x="7543" y="3775"/>
                </a:moveTo>
                <a:lnTo>
                  <a:pt x="7543" y="1696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89" y="7546"/>
                </a:lnTo>
                <a:lnTo>
                  <a:pt x="3771" y="7546"/>
                </a:lnTo>
                <a:lnTo>
                  <a:pt x="5854" y="7546"/>
                </a:lnTo>
                <a:lnTo>
                  <a:pt x="7543" y="5854"/>
                </a:lnTo>
                <a:lnTo>
                  <a:pt x="7543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56115" y="2434504"/>
            <a:ext cx="1193" cy="1195"/>
          </a:xfrm>
          <a:custGeom>
            <a:avLst/>
            <a:gdLst/>
            <a:ahLst/>
            <a:cxnLst/>
            <a:rect l="l" t="t" r="r" b="b"/>
            <a:pathLst>
              <a:path w="1193" h="1195">
                <a:moveTo>
                  <a:pt x="1193" y="599"/>
                </a:moveTo>
                <a:lnTo>
                  <a:pt x="1193" y="273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9" y="1195"/>
                </a:lnTo>
                <a:lnTo>
                  <a:pt x="596" y="1195"/>
                </a:lnTo>
                <a:lnTo>
                  <a:pt x="927" y="1195"/>
                </a:lnTo>
                <a:lnTo>
                  <a:pt x="1193" y="927"/>
                </a:lnTo>
                <a:lnTo>
                  <a:pt x="1193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53423" y="2431662"/>
            <a:ext cx="5168" cy="5153"/>
          </a:xfrm>
          <a:custGeom>
            <a:avLst/>
            <a:gdLst/>
            <a:ahLst/>
            <a:cxnLst/>
            <a:rect l="l" t="t" r="r" b="b"/>
            <a:pathLst>
              <a:path w="5168" h="5153">
                <a:moveTo>
                  <a:pt x="0" y="2574"/>
                </a:moveTo>
                <a:lnTo>
                  <a:pt x="0" y="3997"/>
                </a:lnTo>
                <a:lnTo>
                  <a:pt x="1155" y="5153"/>
                </a:lnTo>
                <a:lnTo>
                  <a:pt x="2590" y="5153"/>
                </a:lnTo>
                <a:lnTo>
                  <a:pt x="4013" y="5153"/>
                </a:lnTo>
                <a:lnTo>
                  <a:pt x="5168" y="3997"/>
                </a:lnTo>
                <a:lnTo>
                  <a:pt x="5168" y="2574"/>
                </a:lnTo>
                <a:lnTo>
                  <a:pt x="5168" y="1150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48953" y="242702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7"/>
                </a:lnTo>
                <a:lnTo>
                  <a:pt x="0" y="985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58843" y="2745257"/>
            <a:ext cx="73151" cy="0"/>
          </a:xfrm>
          <a:custGeom>
            <a:avLst/>
            <a:gdLst/>
            <a:ahLst/>
            <a:cxnLst/>
            <a:rect l="l" t="t" r="r" b="b"/>
            <a:pathLst>
              <a:path w="73151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856990" y="848278"/>
            <a:ext cx="1544320" cy="2026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 marR="156845">
              <a:lnSpc>
                <a:spcPct val="102699"/>
              </a:lnSpc>
              <a:spcBef>
                <a:spcPts val="28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16764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≥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4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30175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&lt;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4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1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86145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89281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8632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8689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8699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8714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8629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8676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8695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8719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8742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8765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8730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8753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8777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8800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8771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8725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0702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1015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0720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0777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0787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0802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0717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0764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0783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0806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0830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0853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0818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0841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0864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0888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0859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0813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4527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4841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4545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4602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4612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4628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4542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4589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4609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4632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4655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4678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4643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4667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4690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4713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4684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4638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3050" y="16630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7869" y="16944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16648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16705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16715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16731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68" y="16646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16692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16712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16735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16758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16781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16747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16770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16793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16816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16788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16741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3" y="1873383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5" y="1904745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3" y="18751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2" y="18809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18818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59" y="18834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70" y="18749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18795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18815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18838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18861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18884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18850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18873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18896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18919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18891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18844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583" y="225438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868" y="228575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31" y="225616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361" y="226190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1488" y="226286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062" y="226443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169" y="225590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2002" y="226055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3457" y="226253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922" y="226484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393" y="2267156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863" y="226946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7579" y="226602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044" y="226833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516" y="227064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4981" y="227296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297" y="227011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817" y="22654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6581" y="246470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3867" y="249606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6632" y="246647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0360" y="247221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1488" y="247317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061" y="247474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6169" y="246621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2001" y="247086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3457" y="247284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5922" y="247515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8393" y="247746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0863" y="247977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7579" y="247633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0044" y="247865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2516" y="248096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4981" y="248327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22297" y="248042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7817" y="247579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6583" y="284722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55316" y="2878588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2" y="4556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6631" y="284900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0361" y="285473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1488" y="2855703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5061" y="285726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6169" y="284874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2000" y="285339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3457" y="285537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15922" y="285768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8393" y="285999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0863" y="286230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7579" y="285886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0044" y="286117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516" y="286348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4981" y="286579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22297" y="286295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7817" y="28583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624334" y="788797"/>
            <a:ext cx="3538220" cy="2172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35" dirty="0">
                <a:latin typeface="Arial"/>
                <a:cs typeface="Arial"/>
              </a:rPr>
              <a:t>M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28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 marR="543560">
              <a:lnSpc>
                <a:spcPct val="125499"/>
              </a:lnSpc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387985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Arial"/>
                <a:cs typeface="Arial"/>
              </a:rPr>
              <a:t>Pr</a:t>
            </a:r>
            <a:r>
              <a:rPr sz="1100" spc="-70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52" name="object 1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6795" y="1538820"/>
            <a:ext cx="39226" cy="54902"/>
          </a:xfrm>
          <a:custGeom>
            <a:avLst/>
            <a:gdLst/>
            <a:ahLst/>
            <a:cxnLst/>
            <a:rect l="l" t="t" r="r" b="b"/>
            <a:pathLst>
              <a:path w="39226" h="54902">
                <a:moveTo>
                  <a:pt x="19610" y="0"/>
                </a:moveTo>
                <a:lnTo>
                  <a:pt x="0" y="54902"/>
                </a:lnTo>
                <a:lnTo>
                  <a:pt x="19610" y="32943"/>
                </a:lnTo>
                <a:lnTo>
                  <a:pt x="31380" y="32943"/>
                </a:lnTo>
                <a:lnTo>
                  <a:pt x="19610" y="0"/>
                </a:lnTo>
                <a:close/>
              </a:path>
              <a:path w="39226" h="54902">
                <a:moveTo>
                  <a:pt x="31380" y="32943"/>
                </a:moveTo>
                <a:lnTo>
                  <a:pt x="19610" y="32943"/>
                </a:lnTo>
                <a:lnTo>
                  <a:pt x="39226" y="54902"/>
                </a:lnTo>
                <a:lnTo>
                  <a:pt x="31380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05" y="1571764"/>
            <a:ext cx="0" cy="1440039"/>
          </a:xfrm>
          <a:custGeom>
            <a:avLst/>
            <a:gdLst/>
            <a:ahLst/>
            <a:cxnLst/>
            <a:rect l="l" t="t" r="r" b="b"/>
            <a:pathLst>
              <a:path h="1440039">
                <a:moveTo>
                  <a:pt x="0" y="1440039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091" y="2109000"/>
            <a:ext cx="41561" cy="53035"/>
          </a:xfrm>
          <a:custGeom>
            <a:avLst/>
            <a:gdLst/>
            <a:ahLst/>
            <a:cxnLst/>
            <a:rect l="l" t="t" r="r" b="b"/>
            <a:pathLst>
              <a:path w="41561" h="53035">
                <a:moveTo>
                  <a:pt x="41561" y="23609"/>
                </a:moveTo>
                <a:lnTo>
                  <a:pt x="29373" y="23609"/>
                </a:lnTo>
                <a:lnTo>
                  <a:pt x="28103" y="53035"/>
                </a:lnTo>
                <a:lnTo>
                  <a:pt x="41561" y="23609"/>
                </a:lnTo>
                <a:close/>
              </a:path>
              <a:path w="41561" h="53035">
                <a:moveTo>
                  <a:pt x="52358" y="0"/>
                </a:moveTo>
                <a:lnTo>
                  <a:pt x="0" y="25666"/>
                </a:lnTo>
                <a:lnTo>
                  <a:pt x="29373" y="23609"/>
                </a:lnTo>
                <a:lnTo>
                  <a:pt x="41561" y="23609"/>
                </a:lnTo>
                <a:lnTo>
                  <a:pt x="52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405" y="2132609"/>
            <a:ext cx="856060" cy="879194"/>
          </a:xfrm>
          <a:custGeom>
            <a:avLst/>
            <a:gdLst/>
            <a:ahLst/>
            <a:cxnLst/>
            <a:rect l="l" t="t" r="r" b="b"/>
            <a:pathLst>
              <a:path w="856060" h="879194">
                <a:moveTo>
                  <a:pt x="0" y="879194"/>
                </a:moveTo>
                <a:lnTo>
                  <a:pt x="8560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838" y="992390"/>
            <a:ext cx="39221" cy="54902"/>
          </a:xfrm>
          <a:custGeom>
            <a:avLst/>
            <a:gdLst/>
            <a:ahLst/>
            <a:cxnLst/>
            <a:rect l="l" t="t" r="r" b="b"/>
            <a:pathLst>
              <a:path w="39221" h="54902">
                <a:moveTo>
                  <a:pt x="19611" y="0"/>
                </a:moveTo>
                <a:lnTo>
                  <a:pt x="0" y="54902"/>
                </a:lnTo>
                <a:lnTo>
                  <a:pt x="19611" y="32943"/>
                </a:lnTo>
                <a:lnTo>
                  <a:pt x="31378" y="32943"/>
                </a:lnTo>
                <a:lnTo>
                  <a:pt x="19611" y="0"/>
                </a:lnTo>
                <a:close/>
              </a:path>
              <a:path w="39221" h="54902">
                <a:moveTo>
                  <a:pt x="31378" y="32943"/>
                </a:moveTo>
                <a:lnTo>
                  <a:pt x="19611" y="32943"/>
                </a:lnTo>
                <a:lnTo>
                  <a:pt x="39221" y="54902"/>
                </a:lnTo>
                <a:lnTo>
                  <a:pt x="31378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5449" y="1025334"/>
            <a:ext cx="0" cy="1083665"/>
          </a:xfrm>
          <a:custGeom>
            <a:avLst/>
            <a:gdLst/>
            <a:ahLst/>
            <a:cxnLst/>
            <a:rect l="l" t="t" r="r" b="b"/>
            <a:pathLst>
              <a:path h="1083665">
                <a:moveTo>
                  <a:pt x="0" y="108366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8122" y="2410721"/>
            <a:ext cx="57835" cy="38318"/>
          </a:xfrm>
          <a:custGeom>
            <a:avLst/>
            <a:gdLst/>
            <a:ahLst/>
            <a:cxnLst/>
            <a:rect l="l" t="t" r="r" b="b"/>
            <a:pathLst>
              <a:path w="57835" h="38318">
                <a:moveTo>
                  <a:pt x="8382" y="0"/>
                </a:moveTo>
                <a:lnTo>
                  <a:pt x="25641" y="23853"/>
                </a:lnTo>
                <a:lnTo>
                  <a:pt x="0" y="38318"/>
                </a:lnTo>
                <a:lnTo>
                  <a:pt x="57835" y="30891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5449" y="2109000"/>
            <a:ext cx="1488314" cy="325574"/>
          </a:xfrm>
          <a:custGeom>
            <a:avLst/>
            <a:gdLst/>
            <a:ahLst/>
            <a:cxnLst/>
            <a:rect l="l" t="t" r="r" b="b"/>
            <a:pathLst>
              <a:path w="1488314" h="325574">
                <a:moveTo>
                  <a:pt x="0" y="0"/>
                </a:moveTo>
                <a:lnTo>
                  <a:pt x="1488314" y="32557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6349" y="1705127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5958" y="1738071"/>
            <a:ext cx="0" cy="703541"/>
          </a:xfrm>
          <a:custGeom>
            <a:avLst/>
            <a:gdLst/>
            <a:ahLst/>
            <a:cxnLst/>
            <a:rect l="l" t="t" r="r" b="b"/>
            <a:pathLst>
              <a:path h="703541">
                <a:moveTo>
                  <a:pt x="0" y="70354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1708" y="2969294"/>
            <a:ext cx="55206" cy="39220"/>
          </a:xfrm>
          <a:custGeom>
            <a:avLst/>
            <a:gdLst/>
            <a:ahLst/>
            <a:cxnLst/>
            <a:rect l="l" t="t" r="r" b="b"/>
            <a:pathLst>
              <a:path w="55206" h="39220">
                <a:moveTo>
                  <a:pt x="0" y="0"/>
                </a:moveTo>
                <a:lnTo>
                  <a:pt x="22263" y="19267"/>
                </a:lnTo>
                <a:lnTo>
                  <a:pt x="609" y="39220"/>
                </a:lnTo>
                <a:lnTo>
                  <a:pt x="55206" y="187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405" y="2988561"/>
            <a:ext cx="1487566" cy="23242"/>
          </a:xfrm>
          <a:custGeom>
            <a:avLst/>
            <a:gdLst/>
            <a:ahLst/>
            <a:cxnLst/>
            <a:rect l="l" t="t" r="r" b="b"/>
            <a:pathLst>
              <a:path w="1487566" h="23242">
                <a:moveTo>
                  <a:pt x="0" y="23242"/>
                </a:moveTo>
                <a:lnTo>
                  <a:pt x="148756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7306" y="2631677"/>
            <a:ext cx="39217" cy="54912"/>
          </a:xfrm>
          <a:custGeom>
            <a:avLst/>
            <a:gdLst/>
            <a:ahLst/>
            <a:cxnLst/>
            <a:rect l="l" t="t" r="r" b="b"/>
            <a:pathLst>
              <a:path w="39217" h="54912">
                <a:moveTo>
                  <a:pt x="19608" y="0"/>
                </a:moveTo>
                <a:lnTo>
                  <a:pt x="0" y="54912"/>
                </a:lnTo>
                <a:lnTo>
                  <a:pt x="19608" y="32950"/>
                </a:lnTo>
                <a:lnTo>
                  <a:pt x="31375" y="32950"/>
                </a:lnTo>
                <a:lnTo>
                  <a:pt x="19608" y="0"/>
                </a:lnTo>
                <a:close/>
              </a:path>
              <a:path w="39217" h="54912">
                <a:moveTo>
                  <a:pt x="31375" y="32950"/>
                </a:moveTo>
                <a:lnTo>
                  <a:pt x="19608" y="32950"/>
                </a:lnTo>
                <a:lnTo>
                  <a:pt x="39217" y="54912"/>
                </a:lnTo>
                <a:lnTo>
                  <a:pt x="31375" y="32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6915" y="2664627"/>
            <a:ext cx="0" cy="323418"/>
          </a:xfrm>
          <a:custGeom>
            <a:avLst/>
            <a:gdLst/>
            <a:ahLst/>
            <a:cxnLst/>
            <a:rect l="l" t="t" r="r" b="b"/>
            <a:pathLst>
              <a:path h="323418">
                <a:moveTo>
                  <a:pt x="0" y="32341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8961" y="2441613"/>
            <a:ext cx="56997" cy="45646"/>
          </a:xfrm>
          <a:custGeom>
            <a:avLst/>
            <a:gdLst/>
            <a:ahLst/>
            <a:cxnLst/>
            <a:rect l="l" t="t" r="r" b="b"/>
            <a:pathLst>
              <a:path w="56997" h="45646">
                <a:moveTo>
                  <a:pt x="56997" y="0"/>
                </a:moveTo>
                <a:lnTo>
                  <a:pt x="0" y="12338"/>
                </a:lnTo>
                <a:lnTo>
                  <a:pt x="29006" y="17399"/>
                </a:lnTo>
                <a:lnTo>
                  <a:pt x="20713" y="45646"/>
                </a:lnTo>
                <a:lnTo>
                  <a:pt x="56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6915" y="2459012"/>
            <a:ext cx="851052" cy="529033"/>
          </a:xfrm>
          <a:custGeom>
            <a:avLst/>
            <a:gdLst/>
            <a:ahLst/>
            <a:cxnLst/>
            <a:rect l="l" t="t" r="r" b="b"/>
            <a:pathLst>
              <a:path w="851052" h="529033">
                <a:moveTo>
                  <a:pt x="0" y="529033"/>
                </a:moveTo>
                <a:lnTo>
                  <a:pt x="8510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5930" y="8492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86454" y="8806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37775" y="8510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1496" y="8567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42628" y="8577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46199" y="8593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37305" y="8507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3134" y="8554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4597" y="8574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7060" y="8597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9524" y="8620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52001" y="8643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48711" y="8608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1188" y="8632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53652" y="8655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56115" y="8678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53423" y="8649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48953" y="8603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56992" y="772078"/>
            <a:ext cx="1502410" cy="718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6795" y="1538820"/>
            <a:ext cx="39226" cy="54902"/>
          </a:xfrm>
          <a:custGeom>
            <a:avLst/>
            <a:gdLst/>
            <a:ahLst/>
            <a:cxnLst/>
            <a:rect l="l" t="t" r="r" b="b"/>
            <a:pathLst>
              <a:path w="39226" h="54902">
                <a:moveTo>
                  <a:pt x="19610" y="0"/>
                </a:moveTo>
                <a:lnTo>
                  <a:pt x="0" y="54902"/>
                </a:lnTo>
                <a:lnTo>
                  <a:pt x="19610" y="32943"/>
                </a:lnTo>
                <a:lnTo>
                  <a:pt x="31380" y="32943"/>
                </a:lnTo>
                <a:lnTo>
                  <a:pt x="19610" y="0"/>
                </a:lnTo>
                <a:close/>
              </a:path>
              <a:path w="39226" h="54902">
                <a:moveTo>
                  <a:pt x="31380" y="32943"/>
                </a:moveTo>
                <a:lnTo>
                  <a:pt x="19610" y="32943"/>
                </a:lnTo>
                <a:lnTo>
                  <a:pt x="39226" y="54902"/>
                </a:lnTo>
                <a:lnTo>
                  <a:pt x="31380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05" y="1571764"/>
            <a:ext cx="0" cy="1440039"/>
          </a:xfrm>
          <a:custGeom>
            <a:avLst/>
            <a:gdLst/>
            <a:ahLst/>
            <a:cxnLst/>
            <a:rect l="l" t="t" r="r" b="b"/>
            <a:pathLst>
              <a:path h="1440039">
                <a:moveTo>
                  <a:pt x="0" y="1440039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091" y="2109000"/>
            <a:ext cx="41561" cy="53035"/>
          </a:xfrm>
          <a:custGeom>
            <a:avLst/>
            <a:gdLst/>
            <a:ahLst/>
            <a:cxnLst/>
            <a:rect l="l" t="t" r="r" b="b"/>
            <a:pathLst>
              <a:path w="41561" h="53035">
                <a:moveTo>
                  <a:pt x="41561" y="23609"/>
                </a:moveTo>
                <a:lnTo>
                  <a:pt x="29373" y="23609"/>
                </a:lnTo>
                <a:lnTo>
                  <a:pt x="28103" y="53035"/>
                </a:lnTo>
                <a:lnTo>
                  <a:pt x="41561" y="23609"/>
                </a:lnTo>
                <a:close/>
              </a:path>
              <a:path w="41561" h="53035">
                <a:moveTo>
                  <a:pt x="52358" y="0"/>
                </a:moveTo>
                <a:lnTo>
                  <a:pt x="0" y="25666"/>
                </a:lnTo>
                <a:lnTo>
                  <a:pt x="29373" y="23609"/>
                </a:lnTo>
                <a:lnTo>
                  <a:pt x="41561" y="23609"/>
                </a:lnTo>
                <a:lnTo>
                  <a:pt x="52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405" y="2132609"/>
            <a:ext cx="856060" cy="879194"/>
          </a:xfrm>
          <a:custGeom>
            <a:avLst/>
            <a:gdLst/>
            <a:ahLst/>
            <a:cxnLst/>
            <a:rect l="l" t="t" r="r" b="b"/>
            <a:pathLst>
              <a:path w="856060" h="879194">
                <a:moveTo>
                  <a:pt x="0" y="879194"/>
                </a:moveTo>
                <a:lnTo>
                  <a:pt x="8560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838" y="992390"/>
            <a:ext cx="39221" cy="54902"/>
          </a:xfrm>
          <a:custGeom>
            <a:avLst/>
            <a:gdLst/>
            <a:ahLst/>
            <a:cxnLst/>
            <a:rect l="l" t="t" r="r" b="b"/>
            <a:pathLst>
              <a:path w="39221" h="54902">
                <a:moveTo>
                  <a:pt x="19611" y="0"/>
                </a:moveTo>
                <a:lnTo>
                  <a:pt x="0" y="54902"/>
                </a:lnTo>
                <a:lnTo>
                  <a:pt x="19611" y="32943"/>
                </a:lnTo>
                <a:lnTo>
                  <a:pt x="31378" y="32943"/>
                </a:lnTo>
                <a:lnTo>
                  <a:pt x="19611" y="0"/>
                </a:lnTo>
                <a:close/>
              </a:path>
              <a:path w="39221" h="54902">
                <a:moveTo>
                  <a:pt x="31378" y="32943"/>
                </a:moveTo>
                <a:lnTo>
                  <a:pt x="19611" y="32943"/>
                </a:lnTo>
                <a:lnTo>
                  <a:pt x="39221" y="54902"/>
                </a:lnTo>
                <a:lnTo>
                  <a:pt x="31378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5449" y="1025334"/>
            <a:ext cx="0" cy="1083665"/>
          </a:xfrm>
          <a:custGeom>
            <a:avLst/>
            <a:gdLst/>
            <a:ahLst/>
            <a:cxnLst/>
            <a:rect l="l" t="t" r="r" b="b"/>
            <a:pathLst>
              <a:path h="1083665">
                <a:moveTo>
                  <a:pt x="0" y="108366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8122" y="2410721"/>
            <a:ext cx="57835" cy="38318"/>
          </a:xfrm>
          <a:custGeom>
            <a:avLst/>
            <a:gdLst/>
            <a:ahLst/>
            <a:cxnLst/>
            <a:rect l="l" t="t" r="r" b="b"/>
            <a:pathLst>
              <a:path w="57835" h="38318">
                <a:moveTo>
                  <a:pt x="8382" y="0"/>
                </a:moveTo>
                <a:lnTo>
                  <a:pt x="25641" y="23853"/>
                </a:lnTo>
                <a:lnTo>
                  <a:pt x="0" y="38318"/>
                </a:lnTo>
                <a:lnTo>
                  <a:pt x="57835" y="30891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5449" y="2109000"/>
            <a:ext cx="1488314" cy="325574"/>
          </a:xfrm>
          <a:custGeom>
            <a:avLst/>
            <a:gdLst/>
            <a:ahLst/>
            <a:cxnLst/>
            <a:rect l="l" t="t" r="r" b="b"/>
            <a:pathLst>
              <a:path w="1488314" h="325574">
                <a:moveTo>
                  <a:pt x="0" y="0"/>
                </a:moveTo>
                <a:lnTo>
                  <a:pt x="1488314" y="32557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6349" y="1705127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5958" y="1738071"/>
            <a:ext cx="0" cy="703541"/>
          </a:xfrm>
          <a:custGeom>
            <a:avLst/>
            <a:gdLst/>
            <a:ahLst/>
            <a:cxnLst/>
            <a:rect l="l" t="t" r="r" b="b"/>
            <a:pathLst>
              <a:path h="703541">
                <a:moveTo>
                  <a:pt x="0" y="70354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1708" y="2969294"/>
            <a:ext cx="55206" cy="39220"/>
          </a:xfrm>
          <a:custGeom>
            <a:avLst/>
            <a:gdLst/>
            <a:ahLst/>
            <a:cxnLst/>
            <a:rect l="l" t="t" r="r" b="b"/>
            <a:pathLst>
              <a:path w="55206" h="39220">
                <a:moveTo>
                  <a:pt x="0" y="0"/>
                </a:moveTo>
                <a:lnTo>
                  <a:pt x="22263" y="19267"/>
                </a:lnTo>
                <a:lnTo>
                  <a:pt x="609" y="39220"/>
                </a:lnTo>
                <a:lnTo>
                  <a:pt x="55206" y="187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405" y="2988561"/>
            <a:ext cx="1487566" cy="23242"/>
          </a:xfrm>
          <a:custGeom>
            <a:avLst/>
            <a:gdLst/>
            <a:ahLst/>
            <a:cxnLst/>
            <a:rect l="l" t="t" r="r" b="b"/>
            <a:pathLst>
              <a:path w="1487566" h="23242">
                <a:moveTo>
                  <a:pt x="0" y="23242"/>
                </a:moveTo>
                <a:lnTo>
                  <a:pt x="148756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7306" y="2631677"/>
            <a:ext cx="39217" cy="54912"/>
          </a:xfrm>
          <a:custGeom>
            <a:avLst/>
            <a:gdLst/>
            <a:ahLst/>
            <a:cxnLst/>
            <a:rect l="l" t="t" r="r" b="b"/>
            <a:pathLst>
              <a:path w="39217" h="54912">
                <a:moveTo>
                  <a:pt x="19608" y="0"/>
                </a:moveTo>
                <a:lnTo>
                  <a:pt x="0" y="54912"/>
                </a:lnTo>
                <a:lnTo>
                  <a:pt x="19608" y="32950"/>
                </a:lnTo>
                <a:lnTo>
                  <a:pt x="31375" y="32950"/>
                </a:lnTo>
                <a:lnTo>
                  <a:pt x="19608" y="0"/>
                </a:lnTo>
                <a:close/>
              </a:path>
              <a:path w="39217" h="54912">
                <a:moveTo>
                  <a:pt x="31375" y="32950"/>
                </a:moveTo>
                <a:lnTo>
                  <a:pt x="19608" y="32950"/>
                </a:lnTo>
                <a:lnTo>
                  <a:pt x="39217" y="54912"/>
                </a:lnTo>
                <a:lnTo>
                  <a:pt x="31375" y="32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6915" y="2664627"/>
            <a:ext cx="0" cy="323418"/>
          </a:xfrm>
          <a:custGeom>
            <a:avLst/>
            <a:gdLst/>
            <a:ahLst/>
            <a:cxnLst/>
            <a:rect l="l" t="t" r="r" b="b"/>
            <a:pathLst>
              <a:path h="323418">
                <a:moveTo>
                  <a:pt x="0" y="32341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8961" y="2441613"/>
            <a:ext cx="56997" cy="45646"/>
          </a:xfrm>
          <a:custGeom>
            <a:avLst/>
            <a:gdLst/>
            <a:ahLst/>
            <a:cxnLst/>
            <a:rect l="l" t="t" r="r" b="b"/>
            <a:pathLst>
              <a:path w="56997" h="45646">
                <a:moveTo>
                  <a:pt x="56997" y="0"/>
                </a:moveTo>
                <a:lnTo>
                  <a:pt x="0" y="12338"/>
                </a:lnTo>
                <a:lnTo>
                  <a:pt x="29006" y="17399"/>
                </a:lnTo>
                <a:lnTo>
                  <a:pt x="20713" y="45646"/>
                </a:lnTo>
                <a:lnTo>
                  <a:pt x="56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6915" y="2459012"/>
            <a:ext cx="851052" cy="529033"/>
          </a:xfrm>
          <a:custGeom>
            <a:avLst/>
            <a:gdLst/>
            <a:ahLst/>
            <a:cxnLst/>
            <a:rect l="l" t="t" r="r" b="b"/>
            <a:pathLst>
              <a:path w="851052" h="529033">
                <a:moveTo>
                  <a:pt x="0" y="529033"/>
                </a:moveTo>
                <a:lnTo>
                  <a:pt x="8510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6405" y="1918944"/>
            <a:ext cx="1520510" cy="712732"/>
          </a:xfrm>
          <a:custGeom>
            <a:avLst/>
            <a:gdLst/>
            <a:ahLst/>
            <a:cxnLst/>
            <a:rect l="l" t="t" r="r" b="b"/>
            <a:pathLst>
              <a:path w="1520510" h="712732">
                <a:moveTo>
                  <a:pt x="1520510" y="712732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405" y="992390"/>
            <a:ext cx="879044" cy="926553"/>
          </a:xfrm>
          <a:custGeom>
            <a:avLst/>
            <a:gdLst/>
            <a:ahLst/>
            <a:cxnLst/>
            <a:rect l="l" t="t" r="r" b="b"/>
            <a:pathLst>
              <a:path w="879044" h="926553">
                <a:moveTo>
                  <a:pt x="0" y="926553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5449" y="992390"/>
            <a:ext cx="1520508" cy="712736"/>
          </a:xfrm>
          <a:custGeom>
            <a:avLst/>
            <a:gdLst/>
            <a:ahLst/>
            <a:cxnLst/>
            <a:rect l="l" t="t" r="r" b="b"/>
            <a:pathLst>
              <a:path w="1520508" h="712736">
                <a:moveTo>
                  <a:pt x="0" y="0"/>
                </a:moveTo>
                <a:lnTo>
                  <a:pt x="1520508" y="71273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6915" y="1705127"/>
            <a:ext cx="879043" cy="926550"/>
          </a:xfrm>
          <a:custGeom>
            <a:avLst/>
            <a:gdLst/>
            <a:ahLst/>
            <a:cxnLst/>
            <a:rect l="l" t="t" r="r" b="b"/>
            <a:pathLst>
              <a:path w="879043" h="926550">
                <a:moveTo>
                  <a:pt x="879043" y="0"/>
                </a:moveTo>
                <a:lnTo>
                  <a:pt x="0" y="92655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0158" y="1467548"/>
            <a:ext cx="879044" cy="926548"/>
          </a:xfrm>
          <a:custGeom>
            <a:avLst/>
            <a:gdLst/>
            <a:ahLst/>
            <a:cxnLst/>
            <a:rect l="l" t="t" r="r" b="b"/>
            <a:pathLst>
              <a:path w="879044" h="926548">
                <a:moveTo>
                  <a:pt x="0" y="926548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3165" y="1229969"/>
            <a:ext cx="879040" cy="926553"/>
          </a:xfrm>
          <a:custGeom>
            <a:avLst/>
            <a:gdLst/>
            <a:ahLst/>
            <a:cxnLst/>
            <a:rect l="l" t="t" r="r" b="b"/>
            <a:pathLst>
              <a:path w="879040" h="926553">
                <a:moveTo>
                  <a:pt x="879040" y="0"/>
                </a:moveTo>
                <a:lnTo>
                  <a:pt x="0" y="92655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9344" y="1610093"/>
            <a:ext cx="1520496" cy="712730"/>
          </a:xfrm>
          <a:custGeom>
            <a:avLst/>
            <a:gdLst/>
            <a:ahLst/>
            <a:cxnLst/>
            <a:rect l="l" t="t" r="r" b="b"/>
            <a:pathLst>
              <a:path w="1520496" h="712730">
                <a:moveTo>
                  <a:pt x="0" y="0"/>
                </a:moveTo>
                <a:lnTo>
                  <a:pt x="1520496" y="71273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2515" y="1301241"/>
            <a:ext cx="1520504" cy="712724"/>
          </a:xfrm>
          <a:custGeom>
            <a:avLst/>
            <a:gdLst/>
            <a:ahLst/>
            <a:cxnLst/>
            <a:rect l="l" t="t" r="r" b="b"/>
            <a:pathLst>
              <a:path w="1520504" h="712724">
                <a:moveTo>
                  <a:pt x="0" y="0"/>
                </a:moveTo>
                <a:lnTo>
                  <a:pt x="1520504" y="71272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5930" y="8492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86454" y="8806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37775" y="8510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41496" y="8567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42628" y="8577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46199" y="8593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37305" y="8507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3134" y="8554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4597" y="8574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47060" y="8597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49524" y="8620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52001" y="8643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48711" y="8608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51188" y="8632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53652" y="8655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56115" y="8678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53423" y="8649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48953" y="8603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45930" y="1574689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86454" y="1606041"/>
            <a:ext cx="12879" cy="24250"/>
          </a:xfrm>
          <a:custGeom>
            <a:avLst/>
            <a:gdLst/>
            <a:ahLst/>
            <a:cxnLst/>
            <a:rect l="l" t="t" r="r" b="b"/>
            <a:pathLst>
              <a:path w="12879" h="24250">
                <a:moveTo>
                  <a:pt x="0" y="24250"/>
                </a:moveTo>
                <a:lnTo>
                  <a:pt x="8552" y="15589"/>
                </a:lnTo>
                <a:lnTo>
                  <a:pt x="12555" y="4565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37772" y="1576466"/>
            <a:ext cx="58044" cy="57109"/>
          </a:xfrm>
          <a:custGeom>
            <a:avLst/>
            <a:gdLst/>
            <a:ahLst/>
            <a:cxnLst/>
            <a:rect l="l" t="t" r="r" b="b"/>
            <a:pathLst>
              <a:path w="58044" h="57109">
                <a:moveTo>
                  <a:pt x="58044" y="29168"/>
                </a:moveTo>
                <a:lnTo>
                  <a:pt x="54651" y="15436"/>
                </a:lnTo>
                <a:lnTo>
                  <a:pt x="45622" y="5141"/>
                </a:lnTo>
                <a:lnTo>
                  <a:pt x="32676" y="0"/>
                </a:lnTo>
                <a:lnTo>
                  <a:pt x="17239" y="2766"/>
                </a:lnTo>
                <a:lnTo>
                  <a:pt x="6072" y="10600"/>
                </a:lnTo>
                <a:lnTo>
                  <a:pt x="0" y="22087"/>
                </a:lnTo>
                <a:lnTo>
                  <a:pt x="2108" y="38584"/>
                </a:lnTo>
                <a:lnTo>
                  <a:pt x="8991" y="50375"/>
                </a:lnTo>
                <a:lnTo>
                  <a:pt x="19383" y="57109"/>
                </a:lnTo>
                <a:lnTo>
                  <a:pt x="36531" y="55575"/>
                </a:lnTo>
                <a:lnTo>
                  <a:pt x="48749" y="49416"/>
                </a:lnTo>
                <a:lnTo>
                  <a:pt x="55942" y="39808"/>
                </a:lnTo>
                <a:lnTo>
                  <a:pt x="58044" y="29168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41496" y="1582197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2628" y="1583161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46199" y="1584732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37305" y="1576197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3134" y="1580851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44597" y="1582826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47060" y="1585137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49524" y="1587449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2001" y="1589760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48711" y="1586318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51188" y="1588630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53652" y="1590941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56115" y="1593253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53423" y="1590408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48953" y="15857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856992" y="772078"/>
            <a:ext cx="1502410" cy="1089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 marR="114300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6795" y="1538820"/>
            <a:ext cx="39226" cy="54902"/>
          </a:xfrm>
          <a:custGeom>
            <a:avLst/>
            <a:gdLst/>
            <a:ahLst/>
            <a:cxnLst/>
            <a:rect l="l" t="t" r="r" b="b"/>
            <a:pathLst>
              <a:path w="39226" h="54902">
                <a:moveTo>
                  <a:pt x="19610" y="0"/>
                </a:moveTo>
                <a:lnTo>
                  <a:pt x="0" y="54902"/>
                </a:lnTo>
                <a:lnTo>
                  <a:pt x="19610" y="32943"/>
                </a:lnTo>
                <a:lnTo>
                  <a:pt x="31380" y="32943"/>
                </a:lnTo>
                <a:lnTo>
                  <a:pt x="19610" y="0"/>
                </a:lnTo>
                <a:close/>
              </a:path>
              <a:path w="39226" h="54902">
                <a:moveTo>
                  <a:pt x="31380" y="32943"/>
                </a:moveTo>
                <a:lnTo>
                  <a:pt x="19610" y="32943"/>
                </a:lnTo>
                <a:lnTo>
                  <a:pt x="39226" y="54902"/>
                </a:lnTo>
                <a:lnTo>
                  <a:pt x="31380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05" y="1571764"/>
            <a:ext cx="0" cy="1440039"/>
          </a:xfrm>
          <a:custGeom>
            <a:avLst/>
            <a:gdLst/>
            <a:ahLst/>
            <a:cxnLst/>
            <a:rect l="l" t="t" r="r" b="b"/>
            <a:pathLst>
              <a:path h="1440039">
                <a:moveTo>
                  <a:pt x="0" y="0"/>
                </a:moveTo>
                <a:lnTo>
                  <a:pt x="0" y="144003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091" y="2109000"/>
            <a:ext cx="41561" cy="53035"/>
          </a:xfrm>
          <a:custGeom>
            <a:avLst/>
            <a:gdLst/>
            <a:ahLst/>
            <a:cxnLst/>
            <a:rect l="l" t="t" r="r" b="b"/>
            <a:pathLst>
              <a:path w="41561" h="53035">
                <a:moveTo>
                  <a:pt x="41561" y="23609"/>
                </a:moveTo>
                <a:lnTo>
                  <a:pt x="29373" y="23609"/>
                </a:lnTo>
                <a:lnTo>
                  <a:pt x="28103" y="53035"/>
                </a:lnTo>
                <a:lnTo>
                  <a:pt x="41561" y="23609"/>
                </a:lnTo>
                <a:close/>
              </a:path>
              <a:path w="41561" h="53035">
                <a:moveTo>
                  <a:pt x="52358" y="0"/>
                </a:moveTo>
                <a:lnTo>
                  <a:pt x="0" y="25666"/>
                </a:lnTo>
                <a:lnTo>
                  <a:pt x="29373" y="23609"/>
                </a:lnTo>
                <a:lnTo>
                  <a:pt x="41561" y="23609"/>
                </a:lnTo>
                <a:lnTo>
                  <a:pt x="52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405" y="2132609"/>
            <a:ext cx="856060" cy="879194"/>
          </a:xfrm>
          <a:custGeom>
            <a:avLst/>
            <a:gdLst/>
            <a:ahLst/>
            <a:cxnLst/>
            <a:rect l="l" t="t" r="r" b="b"/>
            <a:pathLst>
              <a:path w="856060" h="879194">
                <a:moveTo>
                  <a:pt x="0" y="879194"/>
                </a:moveTo>
                <a:lnTo>
                  <a:pt x="8560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838" y="992390"/>
            <a:ext cx="39221" cy="54902"/>
          </a:xfrm>
          <a:custGeom>
            <a:avLst/>
            <a:gdLst/>
            <a:ahLst/>
            <a:cxnLst/>
            <a:rect l="l" t="t" r="r" b="b"/>
            <a:pathLst>
              <a:path w="39221" h="54902">
                <a:moveTo>
                  <a:pt x="19611" y="0"/>
                </a:moveTo>
                <a:lnTo>
                  <a:pt x="0" y="54902"/>
                </a:lnTo>
                <a:lnTo>
                  <a:pt x="19611" y="32943"/>
                </a:lnTo>
                <a:lnTo>
                  <a:pt x="31378" y="32943"/>
                </a:lnTo>
                <a:lnTo>
                  <a:pt x="19611" y="0"/>
                </a:lnTo>
                <a:close/>
              </a:path>
              <a:path w="39221" h="54902">
                <a:moveTo>
                  <a:pt x="31378" y="32943"/>
                </a:moveTo>
                <a:lnTo>
                  <a:pt x="19611" y="32943"/>
                </a:lnTo>
                <a:lnTo>
                  <a:pt x="39221" y="54902"/>
                </a:lnTo>
                <a:lnTo>
                  <a:pt x="31378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5449" y="1025334"/>
            <a:ext cx="0" cy="1083665"/>
          </a:xfrm>
          <a:custGeom>
            <a:avLst/>
            <a:gdLst/>
            <a:ahLst/>
            <a:cxnLst/>
            <a:rect l="l" t="t" r="r" b="b"/>
            <a:pathLst>
              <a:path h="1083665">
                <a:moveTo>
                  <a:pt x="0" y="108366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8122" y="2410721"/>
            <a:ext cx="57835" cy="38318"/>
          </a:xfrm>
          <a:custGeom>
            <a:avLst/>
            <a:gdLst/>
            <a:ahLst/>
            <a:cxnLst/>
            <a:rect l="l" t="t" r="r" b="b"/>
            <a:pathLst>
              <a:path w="57835" h="38318">
                <a:moveTo>
                  <a:pt x="8382" y="0"/>
                </a:moveTo>
                <a:lnTo>
                  <a:pt x="25641" y="23853"/>
                </a:lnTo>
                <a:lnTo>
                  <a:pt x="0" y="38318"/>
                </a:lnTo>
                <a:lnTo>
                  <a:pt x="57835" y="30891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5449" y="2109000"/>
            <a:ext cx="1488314" cy="325574"/>
          </a:xfrm>
          <a:custGeom>
            <a:avLst/>
            <a:gdLst/>
            <a:ahLst/>
            <a:cxnLst/>
            <a:rect l="l" t="t" r="r" b="b"/>
            <a:pathLst>
              <a:path w="1488314" h="325574">
                <a:moveTo>
                  <a:pt x="0" y="0"/>
                </a:moveTo>
                <a:lnTo>
                  <a:pt x="1488314" y="32557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6349" y="1705127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5958" y="1738071"/>
            <a:ext cx="0" cy="703541"/>
          </a:xfrm>
          <a:custGeom>
            <a:avLst/>
            <a:gdLst/>
            <a:ahLst/>
            <a:cxnLst/>
            <a:rect l="l" t="t" r="r" b="b"/>
            <a:pathLst>
              <a:path h="703541">
                <a:moveTo>
                  <a:pt x="0" y="703541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1708" y="2969294"/>
            <a:ext cx="55206" cy="39220"/>
          </a:xfrm>
          <a:custGeom>
            <a:avLst/>
            <a:gdLst/>
            <a:ahLst/>
            <a:cxnLst/>
            <a:rect l="l" t="t" r="r" b="b"/>
            <a:pathLst>
              <a:path w="55206" h="39220">
                <a:moveTo>
                  <a:pt x="0" y="0"/>
                </a:moveTo>
                <a:lnTo>
                  <a:pt x="22263" y="19267"/>
                </a:lnTo>
                <a:lnTo>
                  <a:pt x="609" y="39220"/>
                </a:lnTo>
                <a:lnTo>
                  <a:pt x="55206" y="187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405" y="2988561"/>
            <a:ext cx="1487566" cy="23242"/>
          </a:xfrm>
          <a:custGeom>
            <a:avLst/>
            <a:gdLst/>
            <a:ahLst/>
            <a:cxnLst/>
            <a:rect l="l" t="t" r="r" b="b"/>
            <a:pathLst>
              <a:path w="1487566" h="23242">
                <a:moveTo>
                  <a:pt x="0" y="23242"/>
                </a:moveTo>
                <a:lnTo>
                  <a:pt x="148756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7306" y="2631677"/>
            <a:ext cx="39217" cy="54912"/>
          </a:xfrm>
          <a:custGeom>
            <a:avLst/>
            <a:gdLst/>
            <a:ahLst/>
            <a:cxnLst/>
            <a:rect l="l" t="t" r="r" b="b"/>
            <a:pathLst>
              <a:path w="39217" h="54912">
                <a:moveTo>
                  <a:pt x="19608" y="0"/>
                </a:moveTo>
                <a:lnTo>
                  <a:pt x="0" y="54912"/>
                </a:lnTo>
                <a:lnTo>
                  <a:pt x="19608" y="32950"/>
                </a:lnTo>
                <a:lnTo>
                  <a:pt x="31375" y="32950"/>
                </a:lnTo>
                <a:lnTo>
                  <a:pt x="19608" y="0"/>
                </a:lnTo>
                <a:close/>
              </a:path>
              <a:path w="39217" h="54912">
                <a:moveTo>
                  <a:pt x="31375" y="32950"/>
                </a:moveTo>
                <a:lnTo>
                  <a:pt x="19608" y="32950"/>
                </a:lnTo>
                <a:lnTo>
                  <a:pt x="39217" y="54912"/>
                </a:lnTo>
                <a:lnTo>
                  <a:pt x="31375" y="32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6915" y="2664627"/>
            <a:ext cx="0" cy="323418"/>
          </a:xfrm>
          <a:custGeom>
            <a:avLst/>
            <a:gdLst/>
            <a:ahLst/>
            <a:cxnLst/>
            <a:rect l="l" t="t" r="r" b="b"/>
            <a:pathLst>
              <a:path h="323418">
                <a:moveTo>
                  <a:pt x="0" y="32341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8961" y="2441613"/>
            <a:ext cx="56997" cy="45646"/>
          </a:xfrm>
          <a:custGeom>
            <a:avLst/>
            <a:gdLst/>
            <a:ahLst/>
            <a:cxnLst/>
            <a:rect l="l" t="t" r="r" b="b"/>
            <a:pathLst>
              <a:path w="56997" h="45646">
                <a:moveTo>
                  <a:pt x="56997" y="0"/>
                </a:moveTo>
                <a:lnTo>
                  <a:pt x="0" y="12338"/>
                </a:lnTo>
                <a:lnTo>
                  <a:pt x="29006" y="17399"/>
                </a:lnTo>
                <a:lnTo>
                  <a:pt x="20713" y="45646"/>
                </a:lnTo>
                <a:lnTo>
                  <a:pt x="56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6915" y="2459012"/>
            <a:ext cx="851052" cy="529033"/>
          </a:xfrm>
          <a:custGeom>
            <a:avLst/>
            <a:gdLst/>
            <a:ahLst/>
            <a:cxnLst/>
            <a:rect l="l" t="t" r="r" b="b"/>
            <a:pathLst>
              <a:path w="851052" h="529033">
                <a:moveTo>
                  <a:pt x="0" y="529033"/>
                </a:moveTo>
                <a:lnTo>
                  <a:pt x="8510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6405" y="1918944"/>
            <a:ext cx="1520510" cy="712732"/>
          </a:xfrm>
          <a:custGeom>
            <a:avLst/>
            <a:gdLst/>
            <a:ahLst/>
            <a:cxnLst/>
            <a:rect l="l" t="t" r="r" b="b"/>
            <a:pathLst>
              <a:path w="1520510" h="712732">
                <a:moveTo>
                  <a:pt x="1520510" y="712732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405" y="992390"/>
            <a:ext cx="879044" cy="926553"/>
          </a:xfrm>
          <a:custGeom>
            <a:avLst/>
            <a:gdLst/>
            <a:ahLst/>
            <a:cxnLst/>
            <a:rect l="l" t="t" r="r" b="b"/>
            <a:pathLst>
              <a:path w="879044" h="926553">
                <a:moveTo>
                  <a:pt x="0" y="926553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5449" y="992390"/>
            <a:ext cx="1520508" cy="712736"/>
          </a:xfrm>
          <a:custGeom>
            <a:avLst/>
            <a:gdLst/>
            <a:ahLst/>
            <a:cxnLst/>
            <a:rect l="l" t="t" r="r" b="b"/>
            <a:pathLst>
              <a:path w="1520508" h="712736">
                <a:moveTo>
                  <a:pt x="0" y="0"/>
                </a:moveTo>
                <a:lnTo>
                  <a:pt x="1520508" y="71273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6915" y="1705127"/>
            <a:ext cx="879043" cy="926550"/>
          </a:xfrm>
          <a:custGeom>
            <a:avLst/>
            <a:gdLst/>
            <a:ahLst/>
            <a:cxnLst/>
            <a:rect l="l" t="t" r="r" b="b"/>
            <a:pathLst>
              <a:path w="879043" h="926550">
                <a:moveTo>
                  <a:pt x="879043" y="0"/>
                </a:moveTo>
                <a:lnTo>
                  <a:pt x="0" y="92655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0158" y="1467548"/>
            <a:ext cx="879044" cy="926548"/>
          </a:xfrm>
          <a:custGeom>
            <a:avLst/>
            <a:gdLst/>
            <a:ahLst/>
            <a:cxnLst/>
            <a:rect l="l" t="t" r="r" b="b"/>
            <a:pathLst>
              <a:path w="879044" h="926548">
                <a:moveTo>
                  <a:pt x="0" y="926548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3165" y="1229969"/>
            <a:ext cx="879040" cy="926553"/>
          </a:xfrm>
          <a:custGeom>
            <a:avLst/>
            <a:gdLst/>
            <a:ahLst/>
            <a:cxnLst/>
            <a:rect l="l" t="t" r="r" b="b"/>
            <a:pathLst>
              <a:path w="879040" h="926553">
                <a:moveTo>
                  <a:pt x="879040" y="0"/>
                </a:moveTo>
                <a:lnTo>
                  <a:pt x="0" y="92655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9344" y="1610093"/>
            <a:ext cx="1520496" cy="712730"/>
          </a:xfrm>
          <a:custGeom>
            <a:avLst/>
            <a:gdLst/>
            <a:ahLst/>
            <a:cxnLst/>
            <a:rect l="l" t="t" r="r" b="b"/>
            <a:pathLst>
              <a:path w="1520496" h="712730">
                <a:moveTo>
                  <a:pt x="0" y="0"/>
                </a:moveTo>
                <a:lnTo>
                  <a:pt x="1520496" y="71273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2515" y="1301241"/>
            <a:ext cx="1520504" cy="712724"/>
          </a:xfrm>
          <a:custGeom>
            <a:avLst/>
            <a:gdLst/>
            <a:ahLst/>
            <a:cxnLst/>
            <a:rect l="l" t="t" r="r" b="b"/>
            <a:pathLst>
              <a:path w="1520504" h="712724">
                <a:moveTo>
                  <a:pt x="0" y="0"/>
                </a:moveTo>
                <a:lnTo>
                  <a:pt x="1520504" y="71272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5472" y="2037727"/>
            <a:ext cx="49371" cy="69126"/>
          </a:xfrm>
          <a:custGeom>
            <a:avLst/>
            <a:gdLst/>
            <a:ahLst/>
            <a:cxnLst/>
            <a:rect l="l" t="t" r="r" b="b"/>
            <a:pathLst>
              <a:path w="49371" h="69126">
                <a:moveTo>
                  <a:pt x="24686" y="0"/>
                </a:moveTo>
                <a:lnTo>
                  <a:pt x="0" y="69126"/>
                </a:lnTo>
                <a:lnTo>
                  <a:pt x="24686" y="41478"/>
                </a:lnTo>
                <a:lnTo>
                  <a:pt x="39498" y="41478"/>
                </a:lnTo>
                <a:lnTo>
                  <a:pt x="24686" y="0"/>
                </a:lnTo>
                <a:close/>
              </a:path>
              <a:path w="49371" h="69126">
                <a:moveTo>
                  <a:pt x="39498" y="41478"/>
                </a:moveTo>
                <a:lnTo>
                  <a:pt x="24686" y="41478"/>
                </a:lnTo>
                <a:lnTo>
                  <a:pt x="49371" y="69126"/>
                </a:lnTo>
                <a:lnTo>
                  <a:pt x="39498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0158" y="2079206"/>
            <a:ext cx="0" cy="314891"/>
          </a:xfrm>
          <a:custGeom>
            <a:avLst/>
            <a:gdLst/>
            <a:ahLst/>
            <a:cxnLst/>
            <a:rect l="l" t="t" r="r" b="b"/>
            <a:pathLst>
              <a:path h="314891">
                <a:moveTo>
                  <a:pt x="0" y="314891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84514" y="1111173"/>
            <a:ext cx="49364" cy="69113"/>
          </a:xfrm>
          <a:custGeom>
            <a:avLst/>
            <a:gdLst/>
            <a:ahLst/>
            <a:cxnLst/>
            <a:rect l="l" t="t" r="r" b="b"/>
            <a:pathLst>
              <a:path w="49364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493" y="41465"/>
                </a:lnTo>
                <a:lnTo>
                  <a:pt x="24688" y="0"/>
                </a:lnTo>
                <a:close/>
              </a:path>
              <a:path w="49364" h="69113">
                <a:moveTo>
                  <a:pt x="39493" y="41465"/>
                </a:moveTo>
                <a:lnTo>
                  <a:pt x="24688" y="41465"/>
                </a:lnTo>
                <a:lnTo>
                  <a:pt x="49364" y="69113"/>
                </a:lnTo>
                <a:lnTo>
                  <a:pt x="39493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09203" y="1152639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77517" y="873594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02206" y="915060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8479" y="1800148"/>
            <a:ext cx="49371" cy="69126"/>
          </a:xfrm>
          <a:custGeom>
            <a:avLst/>
            <a:gdLst/>
            <a:ahLst/>
            <a:cxnLst/>
            <a:rect l="l" t="t" r="r" b="b"/>
            <a:pathLst>
              <a:path w="49371" h="69126">
                <a:moveTo>
                  <a:pt x="24686" y="0"/>
                </a:moveTo>
                <a:lnTo>
                  <a:pt x="0" y="69126"/>
                </a:lnTo>
                <a:lnTo>
                  <a:pt x="24686" y="41478"/>
                </a:lnTo>
                <a:lnTo>
                  <a:pt x="39498" y="41478"/>
                </a:lnTo>
                <a:lnTo>
                  <a:pt x="24686" y="0"/>
                </a:lnTo>
                <a:close/>
              </a:path>
              <a:path w="49371" h="69126">
                <a:moveTo>
                  <a:pt x="39498" y="41478"/>
                </a:moveTo>
                <a:lnTo>
                  <a:pt x="24686" y="41478"/>
                </a:lnTo>
                <a:lnTo>
                  <a:pt x="49371" y="69126"/>
                </a:lnTo>
                <a:lnTo>
                  <a:pt x="39498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3165" y="1841627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314896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4658" y="1253718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24686" y="0"/>
                </a:moveTo>
                <a:lnTo>
                  <a:pt x="0" y="69113"/>
                </a:lnTo>
                <a:lnTo>
                  <a:pt x="24686" y="41478"/>
                </a:lnTo>
                <a:lnTo>
                  <a:pt x="39500" y="41478"/>
                </a:lnTo>
                <a:lnTo>
                  <a:pt x="24686" y="0"/>
                </a:lnTo>
                <a:close/>
              </a:path>
              <a:path w="49371" h="69113">
                <a:moveTo>
                  <a:pt x="39500" y="41478"/>
                </a:moveTo>
                <a:lnTo>
                  <a:pt x="24686" y="41478"/>
                </a:lnTo>
                <a:lnTo>
                  <a:pt x="49371" y="69113"/>
                </a:lnTo>
                <a:lnTo>
                  <a:pt x="39500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9344" y="1295196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314896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05165" y="1966455"/>
            <a:ext cx="49364" cy="69126"/>
          </a:xfrm>
          <a:custGeom>
            <a:avLst/>
            <a:gdLst/>
            <a:ahLst/>
            <a:cxnLst/>
            <a:rect l="l" t="t" r="r" b="b"/>
            <a:pathLst>
              <a:path w="49364" h="69126">
                <a:moveTo>
                  <a:pt x="24676" y="0"/>
                </a:moveTo>
                <a:lnTo>
                  <a:pt x="0" y="69126"/>
                </a:lnTo>
                <a:lnTo>
                  <a:pt x="24676" y="41478"/>
                </a:lnTo>
                <a:lnTo>
                  <a:pt x="39490" y="41478"/>
                </a:lnTo>
                <a:lnTo>
                  <a:pt x="24676" y="0"/>
                </a:lnTo>
                <a:close/>
              </a:path>
              <a:path w="49364" h="69126">
                <a:moveTo>
                  <a:pt x="39490" y="41478"/>
                </a:moveTo>
                <a:lnTo>
                  <a:pt x="24676" y="41478"/>
                </a:lnTo>
                <a:lnTo>
                  <a:pt x="49364" y="69126"/>
                </a:lnTo>
                <a:lnTo>
                  <a:pt x="39490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29841" y="2007933"/>
            <a:ext cx="0" cy="314890"/>
          </a:xfrm>
          <a:custGeom>
            <a:avLst/>
            <a:gdLst/>
            <a:ahLst/>
            <a:cxnLst/>
            <a:rect l="l" t="t" r="r" b="b"/>
            <a:pathLst>
              <a:path h="314890">
                <a:moveTo>
                  <a:pt x="0" y="314890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830" y="944867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24684" y="0"/>
                </a:moveTo>
                <a:lnTo>
                  <a:pt x="0" y="69113"/>
                </a:lnTo>
                <a:lnTo>
                  <a:pt x="24684" y="41465"/>
                </a:lnTo>
                <a:lnTo>
                  <a:pt x="39495" y="41465"/>
                </a:lnTo>
                <a:lnTo>
                  <a:pt x="24684" y="0"/>
                </a:lnTo>
                <a:close/>
              </a:path>
              <a:path w="49371" h="69113">
                <a:moveTo>
                  <a:pt x="39495" y="41465"/>
                </a:moveTo>
                <a:lnTo>
                  <a:pt x="24684" y="41465"/>
                </a:lnTo>
                <a:lnTo>
                  <a:pt x="49371" y="69113"/>
                </a:lnTo>
                <a:lnTo>
                  <a:pt x="39495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2515" y="986332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98331" y="1657604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23020" y="1699069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314896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1725" y="1562569"/>
            <a:ext cx="49366" cy="69126"/>
          </a:xfrm>
          <a:custGeom>
            <a:avLst/>
            <a:gdLst/>
            <a:ahLst/>
            <a:cxnLst/>
            <a:rect l="l" t="t" r="r" b="b"/>
            <a:pathLst>
              <a:path w="49366" h="69126">
                <a:moveTo>
                  <a:pt x="24679" y="0"/>
                </a:moveTo>
                <a:lnTo>
                  <a:pt x="0" y="69126"/>
                </a:lnTo>
                <a:lnTo>
                  <a:pt x="24679" y="41478"/>
                </a:lnTo>
                <a:lnTo>
                  <a:pt x="39492" y="41478"/>
                </a:lnTo>
                <a:lnTo>
                  <a:pt x="24679" y="0"/>
                </a:lnTo>
                <a:close/>
              </a:path>
              <a:path w="49366" h="69126">
                <a:moveTo>
                  <a:pt x="39492" y="41478"/>
                </a:moveTo>
                <a:lnTo>
                  <a:pt x="24679" y="41478"/>
                </a:lnTo>
                <a:lnTo>
                  <a:pt x="49366" y="69126"/>
                </a:lnTo>
                <a:lnTo>
                  <a:pt x="39492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0763" y="636016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24686" y="0"/>
                </a:moveTo>
                <a:lnTo>
                  <a:pt x="0" y="69113"/>
                </a:lnTo>
                <a:lnTo>
                  <a:pt x="24686" y="41465"/>
                </a:lnTo>
                <a:lnTo>
                  <a:pt x="39496" y="41465"/>
                </a:lnTo>
                <a:lnTo>
                  <a:pt x="24686" y="0"/>
                </a:lnTo>
                <a:close/>
              </a:path>
              <a:path w="49371" h="69113">
                <a:moveTo>
                  <a:pt x="39496" y="41465"/>
                </a:moveTo>
                <a:lnTo>
                  <a:pt x="24686" y="41465"/>
                </a:lnTo>
                <a:lnTo>
                  <a:pt x="49371" y="69113"/>
                </a:lnTo>
                <a:lnTo>
                  <a:pt x="39496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95449" y="677481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91269" y="1348752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15958" y="1390218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12226" y="2275307"/>
            <a:ext cx="49377" cy="69121"/>
          </a:xfrm>
          <a:custGeom>
            <a:avLst/>
            <a:gdLst/>
            <a:ahLst/>
            <a:cxnLst/>
            <a:rect l="l" t="t" r="r" b="b"/>
            <a:pathLst>
              <a:path w="49377" h="69121">
                <a:moveTo>
                  <a:pt x="24688" y="0"/>
                </a:moveTo>
                <a:lnTo>
                  <a:pt x="0" y="69121"/>
                </a:lnTo>
                <a:lnTo>
                  <a:pt x="24688" y="41474"/>
                </a:lnTo>
                <a:lnTo>
                  <a:pt x="39502" y="41474"/>
                </a:lnTo>
                <a:lnTo>
                  <a:pt x="24688" y="0"/>
                </a:lnTo>
                <a:close/>
              </a:path>
              <a:path w="49377" h="69121">
                <a:moveTo>
                  <a:pt x="39502" y="41474"/>
                </a:moveTo>
                <a:lnTo>
                  <a:pt x="24688" y="41474"/>
                </a:lnTo>
                <a:lnTo>
                  <a:pt x="49377" y="69121"/>
                </a:lnTo>
                <a:lnTo>
                  <a:pt x="39502" y="41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36915" y="2316782"/>
            <a:ext cx="0" cy="314895"/>
          </a:xfrm>
          <a:custGeom>
            <a:avLst/>
            <a:gdLst/>
            <a:ahLst/>
            <a:cxnLst/>
            <a:rect l="l" t="t" r="r" b="b"/>
            <a:pathLst>
              <a:path h="314895">
                <a:moveTo>
                  <a:pt x="0" y="314895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1651" y="1491297"/>
            <a:ext cx="49371" cy="69126"/>
          </a:xfrm>
          <a:custGeom>
            <a:avLst/>
            <a:gdLst/>
            <a:ahLst/>
            <a:cxnLst/>
            <a:rect l="l" t="t" r="r" b="b"/>
            <a:pathLst>
              <a:path w="49371" h="69126">
                <a:moveTo>
                  <a:pt x="24686" y="0"/>
                </a:moveTo>
                <a:lnTo>
                  <a:pt x="0" y="69126"/>
                </a:lnTo>
                <a:lnTo>
                  <a:pt x="24686" y="41478"/>
                </a:lnTo>
                <a:lnTo>
                  <a:pt x="39498" y="41478"/>
                </a:lnTo>
                <a:lnTo>
                  <a:pt x="24686" y="0"/>
                </a:lnTo>
                <a:close/>
              </a:path>
              <a:path w="49371" h="69126">
                <a:moveTo>
                  <a:pt x="39498" y="41478"/>
                </a:moveTo>
                <a:lnTo>
                  <a:pt x="24686" y="41478"/>
                </a:lnTo>
                <a:lnTo>
                  <a:pt x="49371" y="69126"/>
                </a:lnTo>
                <a:lnTo>
                  <a:pt x="39498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16337" y="1532775"/>
            <a:ext cx="0" cy="314883"/>
          </a:xfrm>
          <a:custGeom>
            <a:avLst/>
            <a:gdLst/>
            <a:ahLst/>
            <a:cxnLst/>
            <a:rect l="l" t="t" r="r" b="b"/>
            <a:pathLst>
              <a:path h="314883">
                <a:moveTo>
                  <a:pt x="0" y="314883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84579" y="1182446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09268" y="1223911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314909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98409" y="1728876"/>
            <a:ext cx="49364" cy="69126"/>
          </a:xfrm>
          <a:custGeom>
            <a:avLst/>
            <a:gdLst/>
            <a:ahLst/>
            <a:cxnLst/>
            <a:rect l="l" t="t" r="r" b="b"/>
            <a:pathLst>
              <a:path w="49364" h="69126">
                <a:moveTo>
                  <a:pt x="24688" y="0"/>
                </a:moveTo>
                <a:lnTo>
                  <a:pt x="0" y="69126"/>
                </a:lnTo>
                <a:lnTo>
                  <a:pt x="24688" y="41478"/>
                </a:lnTo>
                <a:lnTo>
                  <a:pt x="39495" y="41478"/>
                </a:lnTo>
                <a:lnTo>
                  <a:pt x="24688" y="0"/>
                </a:lnTo>
                <a:close/>
              </a:path>
              <a:path w="49364" h="69126">
                <a:moveTo>
                  <a:pt x="39495" y="41478"/>
                </a:moveTo>
                <a:lnTo>
                  <a:pt x="24688" y="41478"/>
                </a:lnTo>
                <a:lnTo>
                  <a:pt x="49364" y="69126"/>
                </a:lnTo>
                <a:lnTo>
                  <a:pt x="39495" y="41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3098" y="1770354"/>
            <a:ext cx="0" cy="314883"/>
          </a:xfrm>
          <a:custGeom>
            <a:avLst/>
            <a:gdLst/>
            <a:ahLst/>
            <a:cxnLst/>
            <a:rect l="l" t="t" r="r" b="b"/>
            <a:pathLst>
              <a:path h="314883">
                <a:moveTo>
                  <a:pt x="0" y="314883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91335" y="1420025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24688" y="0"/>
                </a:moveTo>
                <a:lnTo>
                  <a:pt x="0" y="69113"/>
                </a:lnTo>
                <a:lnTo>
                  <a:pt x="24688" y="41465"/>
                </a:lnTo>
                <a:lnTo>
                  <a:pt x="39501" y="41465"/>
                </a:lnTo>
                <a:lnTo>
                  <a:pt x="24688" y="0"/>
                </a:lnTo>
                <a:close/>
              </a:path>
              <a:path w="49377" h="69113">
                <a:moveTo>
                  <a:pt x="39501" y="41465"/>
                </a:moveTo>
                <a:lnTo>
                  <a:pt x="24688" y="41465"/>
                </a:lnTo>
                <a:lnTo>
                  <a:pt x="49377" y="69113"/>
                </a:lnTo>
                <a:lnTo>
                  <a:pt x="39501" y="41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16023" y="1461490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314896"/>
                </a:moveTo>
                <a:lnTo>
                  <a:pt x="0" y="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5930" y="8492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86454" y="8806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37775" y="8510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41496" y="8567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42628" y="8577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6199" y="8593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37305" y="8507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3134" y="8554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44597" y="8574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47060" y="8597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49524" y="8620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52001" y="8643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8711" y="8608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51188" y="8632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53652" y="8655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56115" y="8678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53423" y="8649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48953" y="8603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45930" y="1574689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86454" y="1606041"/>
            <a:ext cx="12879" cy="24250"/>
          </a:xfrm>
          <a:custGeom>
            <a:avLst/>
            <a:gdLst/>
            <a:ahLst/>
            <a:cxnLst/>
            <a:rect l="l" t="t" r="r" b="b"/>
            <a:pathLst>
              <a:path w="12879" h="24250">
                <a:moveTo>
                  <a:pt x="0" y="24250"/>
                </a:moveTo>
                <a:lnTo>
                  <a:pt x="8552" y="15589"/>
                </a:lnTo>
                <a:lnTo>
                  <a:pt x="12555" y="4565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37772" y="1576466"/>
            <a:ext cx="58044" cy="57109"/>
          </a:xfrm>
          <a:custGeom>
            <a:avLst/>
            <a:gdLst/>
            <a:ahLst/>
            <a:cxnLst/>
            <a:rect l="l" t="t" r="r" b="b"/>
            <a:pathLst>
              <a:path w="58044" h="57109">
                <a:moveTo>
                  <a:pt x="58044" y="29168"/>
                </a:moveTo>
                <a:lnTo>
                  <a:pt x="54651" y="15436"/>
                </a:lnTo>
                <a:lnTo>
                  <a:pt x="45622" y="5141"/>
                </a:lnTo>
                <a:lnTo>
                  <a:pt x="32676" y="0"/>
                </a:lnTo>
                <a:lnTo>
                  <a:pt x="17239" y="2766"/>
                </a:lnTo>
                <a:lnTo>
                  <a:pt x="6072" y="10600"/>
                </a:lnTo>
                <a:lnTo>
                  <a:pt x="0" y="22087"/>
                </a:lnTo>
                <a:lnTo>
                  <a:pt x="2108" y="38584"/>
                </a:lnTo>
                <a:lnTo>
                  <a:pt x="8991" y="50375"/>
                </a:lnTo>
                <a:lnTo>
                  <a:pt x="19383" y="57109"/>
                </a:lnTo>
                <a:lnTo>
                  <a:pt x="36531" y="55575"/>
                </a:lnTo>
                <a:lnTo>
                  <a:pt x="48749" y="49416"/>
                </a:lnTo>
                <a:lnTo>
                  <a:pt x="55942" y="39808"/>
                </a:lnTo>
                <a:lnTo>
                  <a:pt x="58044" y="29168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41496" y="1582197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42628" y="1583161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46199" y="1584732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37305" y="1576197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43134" y="1580851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44597" y="1582826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47060" y="1585137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49524" y="1587449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52001" y="1589760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48711" y="1586318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51188" y="1588630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53652" y="1590941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56115" y="1593253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53423" y="1590408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48953" y="15857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45938" y="1957203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86449" y="1988566"/>
            <a:ext cx="12884" cy="24252"/>
          </a:xfrm>
          <a:custGeom>
            <a:avLst/>
            <a:gdLst/>
            <a:ahLst/>
            <a:cxnLst/>
            <a:rect l="l" t="t" r="r" b="b"/>
            <a:pathLst>
              <a:path w="12884" h="24252">
                <a:moveTo>
                  <a:pt x="0" y="24252"/>
                </a:moveTo>
                <a:lnTo>
                  <a:pt x="8554" y="15594"/>
                </a:lnTo>
                <a:lnTo>
                  <a:pt x="12559" y="4573"/>
                </a:lnTo>
                <a:lnTo>
                  <a:pt x="1288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7775" y="1958979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41496" y="1964721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2628" y="1965685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6199" y="1967257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37305" y="1958721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43134" y="1963375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744597" y="1965350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47060" y="1967661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49524" y="1969973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52001" y="1972284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48711" y="1968843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51188" y="1971154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53652" y="1973465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56115" y="1975777"/>
            <a:ext cx="1193" cy="1206"/>
          </a:xfrm>
          <a:custGeom>
            <a:avLst/>
            <a:gdLst/>
            <a:ahLst/>
            <a:cxnLst/>
            <a:rect l="l" t="t" r="r" b="b"/>
            <a:pathLst>
              <a:path w="1193" h="1206">
                <a:moveTo>
                  <a:pt x="1193" y="596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9" y="1206"/>
                </a:lnTo>
                <a:lnTo>
                  <a:pt x="596" y="1206"/>
                </a:lnTo>
                <a:lnTo>
                  <a:pt x="927" y="1206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53423" y="1972945"/>
            <a:ext cx="5168" cy="5143"/>
          </a:xfrm>
          <a:custGeom>
            <a:avLst/>
            <a:gdLst/>
            <a:ahLst/>
            <a:cxnLst/>
            <a:rect l="l" t="t" r="r" b="b"/>
            <a:pathLst>
              <a:path w="5168" h="5143">
                <a:moveTo>
                  <a:pt x="0" y="2565"/>
                </a:moveTo>
                <a:lnTo>
                  <a:pt x="0" y="3987"/>
                </a:lnTo>
                <a:lnTo>
                  <a:pt x="1155" y="5143"/>
                </a:lnTo>
                <a:lnTo>
                  <a:pt x="2590" y="5143"/>
                </a:lnTo>
                <a:lnTo>
                  <a:pt x="4013" y="5143"/>
                </a:lnTo>
                <a:lnTo>
                  <a:pt x="5168" y="3987"/>
                </a:lnTo>
                <a:lnTo>
                  <a:pt x="5168" y="2565"/>
                </a:lnTo>
                <a:lnTo>
                  <a:pt x="5168" y="1143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48953" y="19682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856988" y="772078"/>
            <a:ext cx="1502410" cy="16440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 marR="114300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4191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≥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9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6795" y="1538820"/>
            <a:ext cx="39226" cy="54902"/>
          </a:xfrm>
          <a:custGeom>
            <a:avLst/>
            <a:gdLst/>
            <a:ahLst/>
            <a:cxnLst/>
            <a:rect l="l" t="t" r="r" b="b"/>
            <a:pathLst>
              <a:path w="39226" h="54902">
                <a:moveTo>
                  <a:pt x="19610" y="0"/>
                </a:moveTo>
                <a:lnTo>
                  <a:pt x="0" y="54902"/>
                </a:lnTo>
                <a:lnTo>
                  <a:pt x="19610" y="32943"/>
                </a:lnTo>
                <a:lnTo>
                  <a:pt x="31380" y="32943"/>
                </a:lnTo>
                <a:lnTo>
                  <a:pt x="19610" y="0"/>
                </a:lnTo>
                <a:close/>
              </a:path>
              <a:path w="39226" h="54902">
                <a:moveTo>
                  <a:pt x="31380" y="32943"/>
                </a:moveTo>
                <a:lnTo>
                  <a:pt x="19610" y="32943"/>
                </a:lnTo>
                <a:lnTo>
                  <a:pt x="39226" y="54902"/>
                </a:lnTo>
                <a:lnTo>
                  <a:pt x="31380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405" y="1571764"/>
            <a:ext cx="0" cy="1440039"/>
          </a:xfrm>
          <a:custGeom>
            <a:avLst/>
            <a:gdLst/>
            <a:ahLst/>
            <a:cxnLst/>
            <a:rect l="l" t="t" r="r" b="b"/>
            <a:pathLst>
              <a:path h="1440039">
                <a:moveTo>
                  <a:pt x="0" y="0"/>
                </a:moveTo>
                <a:lnTo>
                  <a:pt x="0" y="144003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091" y="2109000"/>
            <a:ext cx="41561" cy="53035"/>
          </a:xfrm>
          <a:custGeom>
            <a:avLst/>
            <a:gdLst/>
            <a:ahLst/>
            <a:cxnLst/>
            <a:rect l="l" t="t" r="r" b="b"/>
            <a:pathLst>
              <a:path w="41561" h="53035">
                <a:moveTo>
                  <a:pt x="41561" y="23609"/>
                </a:moveTo>
                <a:lnTo>
                  <a:pt x="29373" y="23609"/>
                </a:lnTo>
                <a:lnTo>
                  <a:pt x="28103" y="53035"/>
                </a:lnTo>
                <a:lnTo>
                  <a:pt x="41561" y="23609"/>
                </a:lnTo>
                <a:close/>
              </a:path>
              <a:path w="41561" h="53035">
                <a:moveTo>
                  <a:pt x="52358" y="0"/>
                </a:moveTo>
                <a:lnTo>
                  <a:pt x="0" y="25666"/>
                </a:lnTo>
                <a:lnTo>
                  <a:pt x="29373" y="23609"/>
                </a:lnTo>
                <a:lnTo>
                  <a:pt x="41561" y="23609"/>
                </a:lnTo>
                <a:lnTo>
                  <a:pt x="52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405" y="2132609"/>
            <a:ext cx="856060" cy="879194"/>
          </a:xfrm>
          <a:custGeom>
            <a:avLst/>
            <a:gdLst/>
            <a:ahLst/>
            <a:cxnLst/>
            <a:rect l="l" t="t" r="r" b="b"/>
            <a:pathLst>
              <a:path w="856060" h="879194">
                <a:moveTo>
                  <a:pt x="0" y="879194"/>
                </a:moveTo>
                <a:lnTo>
                  <a:pt x="8560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838" y="992390"/>
            <a:ext cx="39221" cy="54902"/>
          </a:xfrm>
          <a:custGeom>
            <a:avLst/>
            <a:gdLst/>
            <a:ahLst/>
            <a:cxnLst/>
            <a:rect l="l" t="t" r="r" b="b"/>
            <a:pathLst>
              <a:path w="39221" h="54902">
                <a:moveTo>
                  <a:pt x="19611" y="0"/>
                </a:moveTo>
                <a:lnTo>
                  <a:pt x="0" y="54902"/>
                </a:lnTo>
                <a:lnTo>
                  <a:pt x="19611" y="32943"/>
                </a:lnTo>
                <a:lnTo>
                  <a:pt x="31378" y="32943"/>
                </a:lnTo>
                <a:lnTo>
                  <a:pt x="19611" y="0"/>
                </a:lnTo>
                <a:close/>
              </a:path>
              <a:path w="39221" h="54902">
                <a:moveTo>
                  <a:pt x="31378" y="32943"/>
                </a:moveTo>
                <a:lnTo>
                  <a:pt x="19611" y="32943"/>
                </a:lnTo>
                <a:lnTo>
                  <a:pt x="39221" y="54902"/>
                </a:lnTo>
                <a:lnTo>
                  <a:pt x="31378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95449" y="992390"/>
            <a:ext cx="0" cy="1116609"/>
          </a:xfrm>
          <a:custGeom>
            <a:avLst/>
            <a:gdLst/>
            <a:ahLst/>
            <a:cxnLst/>
            <a:rect l="l" t="t" r="r" b="b"/>
            <a:pathLst>
              <a:path h="1116609">
                <a:moveTo>
                  <a:pt x="0" y="0"/>
                </a:moveTo>
                <a:lnTo>
                  <a:pt x="0" y="111660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8122" y="2410721"/>
            <a:ext cx="57835" cy="38318"/>
          </a:xfrm>
          <a:custGeom>
            <a:avLst/>
            <a:gdLst/>
            <a:ahLst/>
            <a:cxnLst/>
            <a:rect l="l" t="t" r="r" b="b"/>
            <a:pathLst>
              <a:path w="57835" h="38318">
                <a:moveTo>
                  <a:pt x="8382" y="0"/>
                </a:moveTo>
                <a:lnTo>
                  <a:pt x="25641" y="23853"/>
                </a:lnTo>
                <a:lnTo>
                  <a:pt x="0" y="38318"/>
                </a:lnTo>
                <a:lnTo>
                  <a:pt x="57835" y="30891"/>
                </a:lnTo>
                <a:lnTo>
                  <a:pt x="83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5449" y="2109000"/>
            <a:ext cx="1488314" cy="325574"/>
          </a:xfrm>
          <a:custGeom>
            <a:avLst/>
            <a:gdLst/>
            <a:ahLst/>
            <a:cxnLst/>
            <a:rect l="l" t="t" r="r" b="b"/>
            <a:pathLst>
              <a:path w="1488314" h="325574">
                <a:moveTo>
                  <a:pt x="0" y="0"/>
                </a:moveTo>
                <a:lnTo>
                  <a:pt x="1488314" y="32557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6349" y="1705127"/>
            <a:ext cx="39217" cy="54902"/>
          </a:xfrm>
          <a:custGeom>
            <a:avLst/>
            <a:gdLst/>
            <a:ahLst/>
            <a:cxnLst/>
            <a:rect l="l" t="t" r="r" b="b"/>
            <a:pathLst>
              <a:path w="39217" h="54902">
                <a:moveTo>
                  <a:pt x="19608" y="0"/>
                </a:moveTo>
                <a:lnTo>
                  <a:pt x="0" y="54902"/>
                </a:lnTo>
                <a:lnTo>
                  <a:pt x="19608" y="32943"/>
                </a:lnTo>
                <a:lnTo>
                  <a:pt x="31374" y="32943"/>
                </a:lnTo>
                <a:lnTo>
                  <a:pt x="19608" y="0"/>
                </a:lnTo>
                <a:close/>
              </a:path>
              <a:path w="39217" h="54902">
                <a:moveTo>
                  <a:pt x="31374" y="32943"/>
                </a:moveTo>
                <a:lnTo>
                  <a:pt x="19608" y="32943"/>
                </a:lnTo>
                <a:lnTo>
                  <a:pt x="39217" y="54902"/>
                </a:lnTo>
                <a:lnTo>
                  <a:pt x="31374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5958" y="1705127"/>
            <a:ext cx="0" cy="736485"/>
          </a:xfrm>
          <a:custGeom>
            <a:avLst/>
            <a:gdLst/>
            <a:ahLst/>
            <a:cxnLst/>
            <a:rect l="l" t="t" r="r" b="b"/>
            <a:pathLst>
              <a:path h="736485">
                <a:moveTo>
                  <a:pt x="0" y="0"/>
                </a:moveTo>
                <a:lnTo>
                  <a:pt x="0" y="736485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1708" y="2969294"/>
            <a:ext cx="55206" cy="39220"/>
          </a:xfrm>
          <a:custGeom>
            <a:avLst/>
            <a:gdLst/>
            <a:ahLst/>
            <a:cxnLst/>
            <a:rect l="l" t="t" r="r" b="b"/>
            <a:pathLst>
              <a:path w="55206" h="39220">
                <a:moveTo>
                  <a:pt x="0" y="0"/>
                </a:moveTo>
                <a:lnTo>
                  <a:pt x="22263" y="19267"/>
                </a:lnTo>
                <a:lnTo>
                  <a:pt x="609" y="39220"/>
                </a:lnTo>
                <a:lnTo>
                  <a:pt x="55206" y="187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405" y="2988561"/>
            <a:ext cx="1487566" cy="23242"/>
          </a:xfrm>
          <a:custGeom>
            <a:avLst/>
            <a:gdLst/>
            <a:ahLst/>
            <a:cxnLst/>
            <a:rect l="l" t="t" r="r" b="b"/>
            <a:pathLst>
              <a:path w="1487566" h="23242">
                <a:moveTo>
                  <a:pt x="0" y="23242"/>
                </a:moveTo>
                <a:lnTo>
                  <a:pt x="148756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7306" y="2631677"/>
            <a:ext cx="39217" cy="54912"/>
          </a:xfrm>
          <a:custGeom>
            <a:avLst/>
            <a:gdLst/>
            <a:ahLst/>
            <a:cxnLst/>
            <a:rect l="l" t="t" r="r" b="b"/>
            <a:pathLst>
              <a:path w="39217" h="54912">
                <a:moveTo>
                  <a:pt x="19608" y="0"/>
                </a:moveTo>
                <a:lnTo>
                  <a:pt x="0" y="54912"/>
                </a:lnTo>
                <a:lnTo>
                  <a:pt x="19608" y="32950"/>
                </a:lnTo>
                <a:lnTo>
                  <a:pt x="31375" y="32950"/>
                </a:lnTo>
                <a:lnTo>
                  <a:pt x="19608" y="0"/>
                </a:lnTo>
                <a:close/>
              </a:path>
              <a:path w="39217" h="54912">
                <a:moveTo>
                  <a:pt x="31375" y="32950"/>
                </a:moveTo>
                <a:lnTo>
                  <a:pt x="19608" y="32950"/>
                </a:lnTo>
                <a:lnTo>
                  <a:pt x="39217" y="54912"/>
                </a:lnTo>
                <a:lnTo>
                  <a:pt x="31375" y="32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6915" y="2631677"/>
            <a:ext cx="0" cy="356368"/>
          </a:xfrm>
          <a:custGeom>
            <a:avLst/>
            <a:gdLst/>
            <a:ahLst/>
            <a:cxnLst/>
            <a:rect l="l" t="t" r="r" b="b"/>
            <a:pathLst>
              <a:path h="356368">
                <a:moveTo>
                  <a:pt x="0" y="0"/>
                </a:moveTo>
                <a:lnTo>
                  <a:pt x="0" y="356368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8961" y="2441613"/>
            <a:ext cx="56997" cy="45646"/>
          </a:xfrm>
          <a:custGeom>
            <a:avLst/>
            <a:gdLst/>
            <a:ahLst/>
            <a:cxnLst/>
            <a:rect l="l" t="t" r="r" b="b"/>
            <a:pathLst>
              <a:path w="56997" h="45646">
                <a:moveTo>
                  <a:pt x="56997" y="0"/>
                </a:moveTo>
                <a:lnTo>
                  <a:pt x="0" y="12338"/>
                </a:lnTo>
                <a:lnTo>
                  <a:pt x="29006" y="17399"/>
                </a:lnTo>
                <a:lnTo>
                  <a:pt x="20713" y="45646"/>
                </a:lnTo>
                <a:lnTo>
                  <a:pt x="569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6915" y="2459012"/>
            <a:ext cx="851052" cy="529033"/>
          </a:xfrm>
          <a:custGeom>
            <a:avLst/>
            <a:gdLst/>
            <a:ahLst/>
            <a:cxnLst/>
            <a:rect l="l" t="t" r="r" b="b"/>
            <a:pathLst>
              <a:path w="851052" h="529033">
                <a:moveTo>
                  <a:pt x="0" y="529033"/>
                </a:moveTo>
                <a:lnTo>
                  <a:pt x="85105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6405" y="1918944"/>
            <a:ext cx="1520510" cy="712732"/>
          </a:xfrm>
          <a:custGeom>
            <a:avLst/>
            <a:gdLst/>
            <a:ahLst/>
            <a:cxnLst/>
            <a:rect l="l" t="t" r="r" b="b"/>
            <a:pathLst>
              <a:path w="1520510" h="712732">
                <a:moveTo>
                  <a:pt x="1520510" y="712732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405" y="992390"/>
            <a:ext cx="879044" cy="926553"/>
          </a:xfrm>
          <a:custGeom>
            <a:avLst/>
            <a:gdLst/>
            <a:ahLst/>
            <a:cxnLst/>
            <a:rect l="l" t="t" r="r" b="b"/>
            <a:pathLst>
              <a:path w="879044" h="926553">
                <a:moveTo>
                  <a:pt x="0" y="926553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5449" y="992390"/>
            <a:ext cx="1520508" cy="712736"/>
          </a:xfrm>
          <a:custGeom>
            <a:avLst/>
            <a:gdLst/>
            <a:ahLst/>
            <a:cxnLst/>
            <a:rect l="l" t="t" r="r" b="b"/>
            <a:pathLst>
              <a:path w="1520508" h="712736">
                <a:moveTo>
                  <a:pt x="0" y="0"/>
                </a:moveTo>
                <a:lnTo>
                  <a:pt x="1520508" y="71273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6915" y="1705127"/>
            <a:ext cx="879043" cy="926550"/>
          </a:xfrm>
          <a:custGeom>
            <a:avLst/>
            <a:gdLst/>
            <a:ahLst/>
            <a:cxnLst/>
            <a:rect l="l" t="t" r="r" b="b"/>
            <a:pathLst>
              <a:path w="879043" h="926550">
                <a:moveTo>
                  <a:pt x="879043" y="0"/>
                </a:moveTo>
                <a:lnTo>
                  <a:pt x="0" y="92655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0158" y="1467548"/>
            <a:ext cx="879044" cy="926548"/>
          </a:xfrm>
          <a:custGeom>
            <a:avLst/>
            <a:gdLst/>
            <a:ahLst/>
            <a:cxnLst/>
            <a:rect l="l" t="t" r="r" b="b"/>
            <a:pathLst>
              <a:path w="879044" h="926548">
                <a:moveTo>
                  <a:pt x="0" y="926548"/>
                </a:moveTo>
                <a:lnTo>
                  <a:pt x="87904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3165" y="1229969"/>
            <a:ext cx="879040" cy="926553"/>
          </a:xfrm>
          <a:custGeom>
            <a:avLst/>
            <a:gdLst/>
            <a:ahLst/>
            <a:cxnLst/>
            <a:rect l="l" t="t" r="r" b="b"/>
            <a:pathLst>
              <a:path w="879040" h="926553">
                <a:moveTo>
                  <a:pt x="879040" y="0"/>
                </a:moveTo>
                <a:lnTo>
                  <a:pt x="0" y="92655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9344" y="1610093"/>
            <a:ext cx="1520496" cy="712730"/>
          </a:xfrm>
          <a:custGeom>
            <a:avLst/>
            <a:gdLst/>
            <a:ahLst/>
            <a:cxnLst/>
            <a:rect l="l" t="t" r="r" b="b"/>
            <a:pathLst>
              <a:path w="1520496" h="712730">
                <a:moveTo>
                  <a:pt x="0" y="0"/>
                </a:moveTo>
                <a:lnTo>
                  <a:pt x="1520496" y="71273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2515" y="1301241"/>
            <a:ext cx="1520504" cy="712724"/>
          </a:xfrm>
          <a:custGeom>
            <a:avLst/>
            <a:gdLst/>
            <a:ahLst/>
            <a:cxnLst/>
            <a:rect l="l" t="t" r="r" b="b"/>
            <a:pathLst>
              <a:path w="1520504" h="712724">
                <a:moveTo>
                  <a:pt x="0" y="0"/>
                </a:moveTo>
                <a:lnTo>
                  <a:pt x="1520504" y="71272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5472" y="2681351"/>
            <a:ext cx="49371" cy="69115"/>
          </a:xfrm>
          <a:custGeom>
            <a:avLst/>
            <a:gdLst/>
            <a:ahLst/>
            <a:cxnLst/>
            <a:rect l="l" t="t" r="r" b="b"/>
            <a:pathLst>
              <a:path w="49371" h="69115">
                <a:moveTo>
                  <a:pt x="0" y="0"/>
                </a:moveTo>
                <a:lnTo>
                  <a:pt x="24686" y="69115"/>
                </a:lnTo>
                <a:lnTo>
                  <a:pt x="39496" y="27647"/>
                </a:lnTo>
                <a:lnTo>
                  <a:pt x="24686" y="27647"/>
                </a:lnTo>
                <a:lnTo>
                  <a:pt x="0" y="0"/>
                </a:lnTo>
                <a:close/>
              </a:path>
              <a:path w="49371" h="69115">
                <a:moveTo>
                  <a:pt x="49371" y="0"/>
                </a:moveTo>
                <a:lnTo>
                  <a:pt x="24686" y="27647"/>
                </a:lnTo>
                <a:lnTo>
                  <a:pt x="39496" y="27647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0158" y="2394097"/>
            <a:ext cx="0" cy="314901"/>
          </a:xfrm>
          <a:custGeom>
            <a:avLst/>
            <a:gdLst/>
            <a:ahLst/>
            <a:cxnLst/>
            <a:rect l="l" t="t" r="r" b="b"/>
            <a:pathLst>
              <a:path h="314901">
                <a:moveTo>
                  <a:pt x="0" y="0"/>
                </a:moveTo>
                <a:lnTo>
                  <a:pt x="0" y="314901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84514" y="1754797"/>
            <a:ext cx="49364" cy="69113"/>
          </a:xfrm>
          <a:custGeom>
            <a:avLst/>
            <a:gdLst/>
            <a:ahLst/>
            <a:cxnLst/>
            <a:rect l="l" t="t" r="r" b="b"/>
            <a:pathLst>
              <a:path w="49364" h="69113">
                <a:moveTo>
                  <a:pt x="0" y="0"/>
                </a:moveTo>
                <a:lnTo>
                  <a:pt x="24688" y="69113"/>
                </a:lnTo>
                <a:lnTo>
                  <a:pt x="39493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64" h="69113">
                <a:moveTo>
                  <a:pt x="49364" y="0"/>
                </a:moveTo>
                <a:lnTo>
                  <a:pt x="24688" y="27647"/>
                </a:lnTo>
                <a:lnTo>
                  <a:pt x="39493" y="27647"/>
                </a:lnTo>
                <a:lnTo>
                  <a:pt x="49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09203" y="1467548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0"/>
                </a:moveTo>
                <a:lnTo>
                  <a:pt x="0" y="31489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77517" y="1517218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0" y="0"/>
                </a:moveTo>
                <a:lnTo>
                  <a:pt x="24688" y="69113"/>
                </a:lnTo>
                <a:lnTo>
                  <a:pt x="39505" y="27635"/>
                </a:lnTo>
                <a:lnTo>
                  <a:pt x="24688" y="27635"/>
                </a:lnTo>
                <a:lnTo>
                  <a:pt x="0" y="0"/>
                </a:lnTo>
                <a:close/>
              </a:path>
              <a:path w="49377" h="69113">
                <a:moveTo>
                  <a:pt x="49377" y="0"/>
                </a:moveTo>
                <a:lnTo>
                  <a:pt x="24688" y="27635"/>
                </a:lnTo>
                <a:lnTo>
                  <a:pt x="39505" y="27635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02206" y="1229969"/>
            <a:ext cx="0" cy="314883"/>
          </a:xfrm>
          <a:custGeom>
            <a:avLst/>
            <a:gdLst/>
            <a:ahLst/>
            <a:cxnLst/>
            <a:rect l="l" t="t" r="r" b="b"/>
            <a:pathLst>
              <a:path h="314883">
                <a:moveTo>
                  <a:pt x="0" y="0"/>
                </a:moveTo>
                <a:lnTo>
                  <a:pt x="0" y="314883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8479" y="2443772"/>
            <a:ext cx="49371" cy="69115"/>
          </a:xfrm>
          <a:custGeom>
            <a:avLst/>
            <a:gdLst/>
            <a:ahLst/>
            <a:cxnLst/>
            <a:rect l="l" t="t" r="r" b="b"/>
            <a:pathLst>
              <a:path w="49371" h="69115">
                <a:moveTo>
                  <a:pt x="0" y="0"/>
                </a:moveTo>
                <a:lnTo>
                  <a:pt x="24686" y="69115"/>
                </a:lnTo>
                <a:lnTo>
                  <a:pt x="39497" y="27646"/>
                </a:lnTo>
                <a:lnTo>
                  <a:pt x="24686" y="27646"/>
                </a:lnTo>
                <a:lnTo>
                  <a:pt x="0" y="0"/>
                </a:lnTo>
                <a:close/>
              </a:path>
              <a:path w="49371" h="69115">
                <a:moveTo>
                  <a:pt x="49371" y="0"/>
                </a:moveTo>
                <a:lnTo>
                  <a:pt x="24686" y="27646"/>
                </a:lnTo>
                <a:lnTo>
                  <a:pt x="39497" y="27646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3165" y="2156523"/>
            <a:ext cx="0" cy="314895"/>
          </a:xfrm>
          <a:custGeom>
            <a:avLst/>
            <a:gdLst/>
            <a:ahLst/>
            <a:cxnLst/>
            <a:rect l="l" t="t" r="r" b="b"/>
            <a:pathLst>
              <a:path h="314895">
                <a:moveTo>
                  <a:pt x="0" y="0"/>
                </a:moveTo>
                <a:lnTo>
                  <a:pt x="0" y="314895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4658" y="1897341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0" y="0"/>
                </a:moveTo>
                <a:lnTo>
                  <a:pt x="24686" y="69113"/>
                </a:lnTo>
                <a:lnTo>
                  <a:pt x="39496" y="27647"/>
                </a:lnTo>
                <a:lnTo>
                  <a:pt x="24686" y="27647"/>
                </a:lnTo>
                <a:lnTo>
                  <a:pt x="0" y="0"/>
                </a:lnTo>
                <a:close/>
              </a:path>
              <a:path w="49371" h="69113">
                <a:moveTo>
                  <a:pt x="49371" y="0"/>
                </a:moveTo>
                <a:lnTo>
                  <a:pt x="24686" y="27647"/>
                </a:lnTo>
                <a:lnTo>
                  <a:pt x="39496" y="27647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9344" y="1610093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0"/>
                </a:moveTo>
                <a:lnTo>
                  <a:pt x="0" y="31489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05165" y="2610077"/>
            <a:ext cx="49364" cy="69115"/>
          </a:xfrm>
          <a:custGeom>
            <a:avLst/>
            <a:gdLst/>
            <a:ahLst/>
            <a:cxnLst/>
            <a:rect l="l" t="t" r="r" b="b"/>
            <a:pathLst>
              <a:path w="49364" h="69115">
                <a:moveTo>
                  <a:pt x="0" y="0"/>
                </a:moveTo>
                <a:lnTo>
                  <a:pt x="24676" y="69115"/>
                </a:lnTo>
                <a:lnTo>
                  <a:pt x="39489" y="27646"/>
                </a:lnTo>
                <a:lnTo>
                  <a:pt x="24676" y="27646"/>
                </a:lnTo>
                <a:lnTo>
                  <a:pt x="0" y="0"/>
                </a:lnTo>
                <a:close/>
              </a:path>
              <a:path w="49364" h="69115">
                <a:moveTo>
                  <a:pt x="49364" y="0"/>
                </a:moveTo>
                <a:lnTo>
                  <a:pt x="24676" y="27646"/>
                </a:lnTo>
                <a:lnTo>
                  <a:pt x="39489" y="27646"/>
                </a:lnTo>
                <a:lnTo>
                  <a:pt x="49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29841" y="2322823"/>
            <a:ext cx="0" cy="314900"/>
          </a:xfrm>
          <a:custGeom>
            <a:avLst/>
            <a:gdLst/>
            <a:ahLst/>
            <a:cxnLst/>
            <a:rect l="l" t="t" r="r" b="b"/>
            <a:pathLst>
              <a:path h="314900">
                <a:moveTo>
                  <a:pt x="0" y="0"/>
                </a:moveTo>
                <a:lnTo>
                  <a:pt x="0" y="314900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830" y="1588490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0" y="0"/>
                </a:moveTo>
                <a:lnTo>
                  <a:pt x="24684" y="69113"/>
                </a:lnTo>
                <a:lnTo>
                  <a:pt x="39495" y="27647"/>
                </a:lnTo>
                <a:lnTo>
                  <a:pt x="24684" y="27647"/>
                </a:lnTo>
                <a:lnTo>
                  <a:pt x="0" y="0"/>
                </a:lnTo>
                <a:close/>
              </a:path>
              <a:path w="49371" h="69113">
                <a:moveTo>
                  <a:pt x="49371" y="0"/>
                </a:moveTo>
                <a:lnTo>
                  <a:pt x="24684" y="27647"/>
                </a:lnTo>
                <a:lnTo>
                  <a:pt x="39495" y="27647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2515" y="1301241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0"/>
                </a:moveTo>
                <a:lnTo>
                  <a:pt x="0" y="31489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98331" y="2301224"/>
            <a:ext cx="49377" cy="69114"/>
          </a:xfrm>
          <a:custGeom>
            <a:avLst/>
            <a:gdLst/>
            <a:ahLst/>
            <a:cxnLst/>
            <a:rect l="l" t="t" r="r" b="b"/>
            <a:pathLst>
              <a:path w="49377" h="69114">
                <a:moveTo>
                  <a:pt x="0" y="0"/>
                </a:moveTo>
                <a:lnTo>
                  <a:pt x="24688" y="69114"/>
                </a:lnTo>
                <a:lnTo>
                  <a:pt x="39501" y="27646"/>
                </a:lnTo>
                <a:lnTo>
                  <a:pt x="24688" y="27646"/>
                </a:lnTo>
                <a:lnTo>
                  <a:pt x="0" y="0"/>
                </a:lnTo>
                <a:close/>
              </a:path>
              <a:path w="49377" h="69114">
                <a:moveTo>
                  <a:pt x="49377" y="0"/>
                </a:moveTo>
                <a:lnTo>
                  <a:pt x="24688" y="27646"/>
                </a:lnTo>
                <a:lnTo>
                  <a:pt x="39501" y="27646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23020" y="2013966"/>
            <a:ext cx="0" cy="314905"/>
          </a:xfrm>
          <a:custGeom>
            <a:avLst/>
            <a:gdLst/>
            <a:ahLst/>
            <a:cxnLst/>
            <a:rect l="l" t="t" r="r" b="b"/>
            <a:pathLst>
              <a:path h="314905">
                <a:moveTo>
                  <a:pt x="0" y="0"/>
                </a:moveTo>
                <a:lnTo>
                  <a:pt x="0" y="314905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1725" y="2206191"/>
            <a:ext cx="49366" cy="69115"/>
          </a:xfrm>
          <a:custGeom>
            <a:avLst/>
            <a:gdLst/>
            <a:ahLst/>
            <a:cxnLst/>
            <a:rect l="l" t="t" r="r" b="b"/>
            <a:pathLst>
              <a:path w="49366" h="69115">
                <a:moveTo>
                  <a:pt x="0" y="0"/>
                </a:moveTo>
                <a:lnTo>
                  <a:pt x="24679" y="69115"/>
                </a:lnTo>
                <a:lnTo>
                  <a:pt x="39491" y="27647"/>
                </a:lnTo>
                <a:lnTo>
                  <a:pt x="24679" y="27647"/>
                </a:lnTo>
                <a:lnTo>
                  <a:pt x="0" y="0"/>
                </a:lnTo>
                <a:close/>
              </a:path>
              <a:path w="49366" h="69115">
                <a:moveTo>
                  <a:pt x="49366" y="0"/>
                </a:moveTo>
                <a:lnTo>
                  <a:pt x="24679" y="27647"/>
                </a:lnTo>
                <a:lnTo>
                  <a:pt x="39491" y="27647"/>
                </a:lnTo>
                <a:lnTo>
                  <a:pt x="493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0763" y="1279639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0" y="0"/>
                </a:moveTo>
                <a:lnTo>
                  <a:pt x="24686" y="69113"/>
                </a:lnTo>
                <a:lnTo>
                  <a:pt x="39500" y="27635"/>
                </a:lnTo>
                <a:lnTo>
                  <a:pt x="24686" y="27635"/>
                </a:lnTo>
                <a:lnTo>
                  <a:pt x="0" y="0"/>
                </a:lnTo>
                <a:close/>
              </a:path>
              <a:path w="49371" h="69113">
                <a:moveTo>
                  <a:pt x="49371" y="0"/>
                </a:moveTo>
                <a:lnTo>
                  <a:pt x="24686" y="27635"/>
                </a:lnTo>
                <a:lnTo>
                  <a:pt x="39500" y="27635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91269" y="1992376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0" y="0"/>
                </a:moveTo>
                <a:lnTo>
                  <a:pt x="24688" y="69113"/>
                </a:lnTo>
                <a:lnTo>
                  <a:pt x="39501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77" h="69113">
                <a:moveTo>
                  <a:pt x="49377" y="0"/>
                </a:moveTo>
                <a:lnTo>
                  <a:pt x="24688" y="27647"/>
                </a:lnTo>
                <a:lnTo>
                  <a:pt x="39501" y="27647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12226" y="2918929"/>
            <a:ext cx="49377" cy="69115"/>
          </a:xfrm>
          <a:custGeom>
            <a:avLst/>
            <a:gdLst/>
            <a:ahLst/>
            <a:cxnLst/>
            <a:rect l="l" t="t" r="r" b="b"/>
            <a:pathLst>
              <a:path w="49377" h="69115">
                <a:moveTo>
                  <a:pt x="0" y="0"/>
                </a:moveTo>
                <a:lnTo>
                  <a:pt x="24688" y="69115"/>
                </a:lnTo>
                <a:lnTo>
                  <a:pt x="39501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77" h="69115">
                <a:moveTo>
                  <a:pt x="49377" y="0"/>
                </a:moveTo>
                <a:lnTo>
                  <a:pt x="24688" y="27647"/>
                </a:lnTo>
                <a:lnTo>
                  <a:pt x="39501" y="27647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1651" y="2134920"/>
            <a:ext cx="49371" cy="69113"/>
          </a:xfrm>
          <a:custGeom>
            <a:avLst/>
            <a:gdLst/>
            <a:ahLst/>
            <a:cxnLst/>
            <a:rect l="l" t="t" r="r" b="b"/>
            <a:pathLst>
              <a:path w="49371" h="69113">
                <a:moveTo>
                  <a:pt x="0" y="0"/>
                </a:moveTo>
                <a:lnTo>
                  <a:pt x="24686" y="69113"/>
                </a:lnTo>
                <a:lnTo>
                  <a:pt x="39496" y="27647"/>
                </a:lnTo>
                <a:lnTo>
                  <a:pt x="24686" y="27647"/>
                </a:lnTo>
                <a:lnTo>
                  <a:pt x="0" y="0"/>
                </a:lnTo>
                <a:close/>
              </a:path>
              <a:path w="49371" h="69113">
                <a:moveTo>
                  <a:pt x="49371" y="0"/>
                </a:moveTo>
                <a:lnTo>
                  <a:pt x="24686" y="27647"/>
                </a:lnTo>
                <a:lnTo>
                  <a:pt x="39496" y="27647"/>
                </a:lnTo>
                <a:lnTo>
                  <a:pt x="49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16337" y="1847659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0"/>
                </a:moveTo>
                <a:lnTo>
                  <a:pt x="0" y="31490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84579" y="1826069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0" y="0"/>
                </a:moveTo>
                <a:lnTo>
                  <a:pt x="24688" y="69113"/>
                </a:lnTo>
                <a:lnTo>
                  <a:pt x="39501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77" h="69113">
                <a:moveTo>
                  <a:pt x="49377" y="0"/>
                </a:moveTo>
                <a:lnTo>
                  <a:pt x="24688" y="27647"/>
                </a:lnTo>
                <a:lnTo>
                  <a:pt x="39501" y="27647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09268" y="1538820"/>
            <a:ext cx="0" cy="314896"/>
          </a:xfrm>
          <a:custGeom>
            <a:avLst/>
            <a:gdLst/>
            <a:ahLst/>
            <a:cxnLst/>
            <a:rect l="l" t="t" r="r" b="b"/>
            <a:pathLst>
              <a:path h="314896">
                <a:moveTo>
                  <a:pt x="0" y="0"/>
                </a:moveTo>
                <a:lnTo>
                  <a:pt x="0" y="31489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8409" y="2372498"/>
            <a:ext cx="49364" cy="69114"/>
          </a:xfrm>
          <a:custGeom>
            <a:avLst/>
            <a:gdLst/>
            <a:ahLst/>
            <a:cxnLst/>
            <a:rect l="l" t="t" r="r" b="b"/>
            <a:pathLst>
              <a:path w="49364" h="69114">
                <a:moveTo>
                  <a:pt x="0" y="0"/>
                </a:moveTo>
                <a:lnTo>
                  <a:pt x="24688" y="69114"/>
                </a:lnTo>
                <a:lnTo>
                  <a:pt x="39494" y="27646"/>
                </a:lnTo>
                <a:lnTo>
                  <a:pt x="24688" y="27646"/>
                </a:lnTo>
                <a:lnTo>
                  <a:pt x="0" y="0"/>
                </a:lnTo>
                <a:close/>
              </a:path>
              <a:path w="49364" h="69114">
                <a:moveTo>
                  <a:pt x="49364" y="0"/>
                </a:moveTo>
                <a:lnTo>
                  <a:pt x="24688" y="27646"/>
                </a:lnTo>
                <a:lnTo>
                  <a:pt x="39494" y="27646"/>
                </a:lnTo>
                <a:lnTo>
                  <a:pt x="49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23098" y="2085238"/>
            <a:ext cx="0" cy="314906"/>
          </a:xfrm>
          <a:custGeom>
            <a:avLst/>
            <a:gdLst/>
            <a:ahLst/>
            <a:cxnLst/>
            <a:rect l="l" t="t" r="r" b="b"/>
            <a:pathLst>
              <a:path h="314906">
                <a:moveTo>
                  <a:pt x="0" y="0"/>
                </a:moveTo>
                <a:lnTo>
                  <a:pt x="0" y="314906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91335" y="2063648"/>
            <a:ext cx="49377" cy="69113"/>
          </a:xfrm>
          <a:custGeom>
            <a:avLst/>
            <a:gdLst/>
            <a:ahLst/>
            <a:cxnLst/>
            <a:rect l="l" t="t" r="r" b="b"/>
            <a:pathLst>
              <a:path w="49377" h="69113">
                <a:moveTo>
                  <a:pt x="0" y="0"/>
                </a:moveTo>
                <a:lnTo>
                  <a:pt x="24688" y="69113"/>
                </a:lnTo>
                <a:lnTo>
                  <a:pt x="39501" y="27647"/>
                </a:lnTo>
                <a:lnTo>
                  <a:pt x="24688" y="27647"/>
                </a:lnTo>
                <a:lnTo>
                  <a:pt x="0" y="0"/>
                </a:lnTo>
                <a:close/>
              </a:path>
              <a:path w="49377" h="69113">
                <a:moveTo>
                  <a:pt x="49377" y="0"/>
                </a:moveTo>
                <a:lnTo>
                  <a:pt x="24688" y="27647"/>
                </a:lnTo>
                <a:lnTo>
                  <a:pt x="39501" y="27647"/>
                </a:lnTo>
                <a:lnTo>
                  <a:pt x="49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16023" y="1776387"/>
            <a:ext cx="0" cy="314909"/>
          </a:xfrm>
          <a:custGeom>
            <a:avLst/>
            <a:gdLst/>
            <a:ahLst/>
            <a:cxnLst/>
            <a:rect l="l" t="t" r="r" b="b"/>
            <a:pathLst>
              <a:path h="314909">
                <a:moveTo>
                  <a:pt x="0" y="0"/>
                </a:moveTo>
                <a:lnTo>
                  <a:pt x="0" y="314909"/>
                </a:lnTo>
              </a:path>
            </a:pathLst>
          </a:custGeom>
          <a:ln w="1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45930" y="84926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86454" y="88061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5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37775" y="85103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1496" y="85677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42628" y="85773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46199" y="85930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37305" y="85077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43134" y="85542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44597" y="85740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7060" y="85971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9524" y="86202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2001" y="86433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48711" y="86089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51188" y="86320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53652" y="86551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56115" y="86784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53423" y="86498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48953" y="8603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5930" y="1574689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86454" y="1606041"/>
            <a:ext cx="12879" cy="24250"/>
          </a:xfrm>
          <a:custGeom>
            <a:avLst/>
            <a:gdLst/>
            <a:ahLst/>
            <a:cxnLst/>
            <a:rect l="l" t="t" r="r" b="b"/>
            <a:pathLst>
              <a:path w="12879" h="24250">
                <a:moveTo>
                  <a:pt x="0" y="24250"/>
                </a:moveTo>
                <a:lnTo>
                  <a:pt x="8552" y="15589"/>
                </a:lnTo>
                <a:lnTo>
                  <a:pt x="12555" y="4565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37772" y="1576466"/>
            <a:ext cx="58044" cy="57109"/>
          </a:xfrm>
          <a:custGeom>
            <a:avLst/>
            <a:gdLst/>
            <a:ahLst/>
            <a:cxnLst/>
            <a:rect l="l" t="t" r="r" b="b"/>
            <a:pathLst>
              <a:path w="58044" h="57109">
                <a:moveTo>
                  <a:pt x="58044" y="29168"/>
                </a:moveTo>
                <a:lnTo>
                  <a:pt x="54651" y="15436"/>
                </a:lnTo>
                <a:lnTo>
                  <a:pt x="45622" y="5141"/>
                </a:lnTo>
                <a:lnTo>
                  <a:pt x="32676" y="0"/>
                </a:lnTo>
                <a:lnTo>
                  <a:pt x="17239" y="2766"/>
                </a:lnTo>
                <a:lnTo>
                  <a:pt x="6072" y="10600"/>
                </a:lnTo>
                <a:lnTo>
                  <a:pt x="0" y="22087"/>
                </a:lnTo>
                <a:lnTo>
                  <a:pt x="2108" y="38584"/>
                </a:lnTo>
                <a:lnTo>
                  <a:pt x="8991" y="50375"/>
                </a:lnTo>
                <a:lnTo>
                  <a:pt x="19383" y="57109"/>
                </a:lnTo>
                <a:lnTo>
                  <a:pt x="36531" y="55575"/>
                </a:lnTo>
                <a:lnTo>
                  <a:pt x="48749" y="49416"/>
                </a:lnTo>
                <a:lnTo>
                  <a:pt x="55942" y="39808"/>
                </a:lnTo>
                <a:lnTo>
                  <a:pt x="58044" y="29168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41496" y="1582197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42628" y="1583161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46199" y="1584732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37305" y="1576197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43134" y="1580851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44597" y="1582826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47060" y="1585137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49524" y="1587449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52001" y="1589760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48711" y="1586318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51188" y="1588630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53652" y="1590941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6115" y="1593253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53423" y="1590408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00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00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48953" y="15857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45938" y="1957203"/>
            <a:ext cx="53395" cy="31362"/>
          </a:xfrm>
          <a:custGeom>
            <a:avLst/>
            <a:gdLst/>
            <a:ahLst/>
            <a:cxnLst/>
            <a:rect l="l" t="t" r="r" b="b"/>
            <a:pathLst>
              <a:path w="53395" h="31362">
                <a:moveTo>
                  <a:pt x="53395" y="31362"/>
                </a:moveTo>
                <a:lnTo>
                  <a:pt x="50309" y="17493"/>
                </a:lnTo>
                <a:lnTo>
                  <a:pt x="41985" y="6572"/>
                </a:lnTo>
                <a:lnTo>
                  <a:pt x="29824" y="0"/>
                </a:lnTo>
                <a:lnTo>
                  <a:pt x="12736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86449" y="1988566"/>
            <a:ext cx="12884" cy="24252"/>
          </a:xfrm>
          <a:custGeom>
            <a:avLst/>
            <a:gdLst/>
            <a:ahLst/>
            <a:cxnLst/>
            <a:rect l="l" t="t" r="r" b="b"/>
            <a:pathLst>
              <a:path w="12884" h="24252">
                <a:moveTo>
                  <a:pt x="0" y="24252"/>
                </a:moveTo>
                <a:lnTo>
                  <a:pt x="8554" y="15594"/>
                </a:lnTo>
                <a:lnTo>
                  <a:pt x="12559" y="4573"/>
                </a:lnTo>
                <a:lnTo>
                  <a:pt x="1288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37775" y="1958979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41496" y="1964721"/>
            <a:ext cx="50814" cy="48449"/>
          </a:xfrm>
          <a:custGeom>
            <a:avLst/>
            <a:gdLst/>
            <a:ahLst/>
            <a:cxnLst/>
            <a:rect l="l" t="t" r="r" b="b"/>
            <a:pathLst>
              <a:path w="50814" h="4844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5" y="31055"/>
                </a:lnTo>
                <a:lnTo>
                  <a:pt x="7957" y="42553"/>
                </a:lnTo>
                <a:lnTo>
                  <a:pt x="17974" y="48449"/>
                </a:lnTo>
                <a:lnTo>
                  <a:pt x="34272" y="46113"/>
                </a:lnTo>
                <a:lnTo>
                  <a:pt x="45219" y="38617"/>
                </a:lnTo>
                <a:lnTo>
                  <a:pt x="50423" y="27527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42628" y="1965685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46199" y="1967257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37305" y="1958721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3134" y="1963375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4597" y="1965350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7060" y="1967661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49524" y="1969973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752001" y="1972284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48711" y="1968843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51188" y="1971154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53652" y="1973465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56115" y="1975777"/>
            <a:ext cx="1193" cy="1206"/>
          </a:xfrm>
          <a:custGeom>
            <a:avLst/>
            <a:gdLst/>
            <a:ahLst/>
            <a:cxnLst/>
            <a:rect l="l" t="t" r="r" b="b"/>
            <a:pathLst>
              <a:path w="1193" h="1206">
                <a:moveTo>
                  <a:pt x="1193" y="596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9" y="1206"/>
                </a:lnTo>
                <a:lnTo>
                  <a:pt x="596" y="1206"/>
                </a:lnTo>
                <a:lnTo>
                  <a:pt x="927" y="1206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53423" y="1972945"/>
            <a:ext cx="5168" cy="5143"/>
          </a:xfrm>
          <a:custGeom>
            <a:avLst/>
            <a:gdLst/>
            <a:ahLst/>
            <a:cxnLst/>
            <a:rect l="l" t="t" r="r" b="b"/>
            <a:pathLst>
              <a:path w="5168" h="5143">
                <a:moveTo>
                  <a:pt x="0" y="2565"/>
                </a:moveTo>
                <a:lnTo>
                  <a:pt x="0" y="3987"/>
                </a:lnTo>
                <a:lnTo>
                  <a:pt x="1155" y="5143"/>
                </a:lnTo>
                <a:lnTo>
                  <a:pt x="2590" y="5143"/>
                </a:lnTo>
                <a:lnTo>
                  <a:pt x="4013" y="5143"/>
                </a:lnTo>
                <a:lnTo>
                  <a:pt x="5168" y="3987"/>
                </a:lnTo>
                <a:lnTo>
                  <a:pt x="5168" y="2565"/>
                </a:lnTo>
                <a:lnTo>
                  <a:pt x="5168" y="1143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48953" y="19682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58674" y="2511946"/>
            <a:ext cx="40659" cy="31362"/>
          </a:xfrm>
          <a:custGeom>
            <a:avLst/>
            <a:gdLst/>
            <a:ahLst/>
            <a:cxnLst/>
            <a:rect l="l" t="t" r="r" b="b"/>
            <a:pathLst>
              <a:path w="40659" h="31362">
                <a:moveTo>
                  <a:pt x="40659" y="31362"/>
                </a:moveTo>
                <a:lnTo>
                  <a:pt x="37573" y="17492"/>
                </a:lnTo>
                <a:lnTo>
                  <a:pt x="29249" y="6571"/>
                </a:lnTo>
                <a:lnTo>
                  <a:pt x="17088" y="0"/>
                </a:lnTo>
                <a:lnTo>
                  <a:pt x="0" y="159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73370" y="2543308"/>
            <a:ext cx="25963" cy="29606"/>
          </a:xfrm>
          <a:custGeom>
            <a:avLst/>
            <a:gdLst/>
            <a:ahLst/>
            <a:cxnLst/>
            <a:rect l="l" t="t" r="r" b="b"/>
            <a:pathLst>
              <a:path w="25963" h="29606">
                <a:moveTo>
                  <a:pt x="0" y="29606"/>
                </a:moveTo>
                <a:lnTo>
                  <a:pt x="13081" y="24243"/>
                </a:lnTo>
                <a:lnTo>
                  <a:pt x="21635" y="15583"/>
                </a:lnTo>
                <a:lnTo>
                  <a:pt x="25639" y="4564"/>
                </a:lnTo>
                <a:lnTo>
                  <a:pt x="2596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7773" y="2513721"/>
            <a:ext cx="58042" cy="57109"/>
          </a:xfrm>
          <a:custGeom>
            <a:avLst/>
            <a:gdLst/>
            <a:ahLst/>
            <a:cxnLst/>
            <a:rect l="l" t="t" r="r" b="b"/>
            <a:pathLst>
              <a:path w="58042" h="57109">
                <a:moveTo>
                  <a:pt x="58042" y="29174"/>
                </a:moveTo>
                <a:lnTo>
                  <a:pt x="54650" y="15443"/>
                </a:lnTo>
                <a:lnTo>
                  <a:pt x="45623" y="5145"/>
                </a:lnTo>
                <a:lnTo>
                  <a:pt x="32679" y="0"/>
                </a:lnTo>
                <a:lnTo>
                  <a:pt x="17241" y="2766"/>
                </a:lnTo>
                <a:lnTo>
                  <a:pt x="6074" y="10601"/>
                </a:lnTo>
                <a:lnTo>
                  <a:pt x="0" y="22086"/>
                </a:lnTo>
                <a:lnTo>
                  <a:pt x="2107" y="38585"/>
                </a:lnTo>
                <a:lnTo>
                  <a:pt x="8988" y="50375"/>
                </a:lnTo>
                <a:lnTo>
                  <a:pt x="19380" y="57109"/>
                </a:lnTo>
                <a:lnTo>
                  <a:pt x="36529" y="55576"/>
                </a:lnTo>
                <a:lnTo>
                  <a:pt x="48747" y="49418"/>
                </a:lnTo>
                <a:lnTo>
                  <a:pt x="55941" y="39811"/>
                </a:lnTo>
                <a:lnTo>
                  <a:pt x="58042" y="29174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41496" y="2519458"/>
            <a:ext cx="50814" cy="48453"/>
          </a:xfrm>
          <a:custGeom>
            <a:avLst/>
            <a:gdLst/>
            <a:ahLst/>
            <a:cxnLst/>
            <a:rect l="l" t="t" r="r" b="b"/>
            <a:pathLst>
              <a:path w="50814" h="48453">
                <a:moveTo>
                  <a:pt x="50814" y="23030"/>
                </a:moveTo>
                <a:lnTo>
                  <a:pt x="47053" y="9474"/>
                </a:lnTo>
                <a:lnTo>
                  <a:pt x="37208" y="0"/>
                </a:lnTo>
                <a:lnTo>
                  <a:pt x="19075" y="287"/>
                </a:lnTo>
                <a:lnTo>
                  <a:pt x="6800" y="5366"/>
                </a:lnTo>
                <a:lnTo>
                  <a:pt x="0" y="13943"/>
                </a:lnTo>
                <a:lnTo>
                  <a:pt x="1485" y="31055"/>
                </a:lnTo>
                <a:lnTo>
                  <a:pt x="7956" y="42555"/>
                </a:lnTo>
                <a:lnTo>
                  <a:pt x="17972" y="48453"/>
                </a:lnTo>
                <a:lnTo>
                  <a:pt x="34269" y="46118"/>
                </a:lnTo>
                <a:lnTo>
                  <a:pt x="45217" y="38621"/>
                </a:lnTo>
                <a:lnTo>
                  <a:pt x="50422" y="27532"/>
                </a:lnTo>
                <a:lnTo>
                  <a:pt x="50814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42627" y="2520421"/>
            <a:ext cx="46165" cy="42940"/>
          </a:xfrm>
          <a:custGeom>
            <a:avLst/>
            <a:gdLst/>
            <a:ahLst/>
            <a:cxnLst/>
            <a:rect l="l" t="t" r="r" b="b"/>
            <a:pathLst>
              <a:path w="46165" h="42940">
                <a:moveTo>
                  <a:pt x="46165" y="21656"/>
                </a:moveTo>
                <a:lnTo>
                  <a:pt x="41940" y="8337"/>
                </a:lnTo>
                <a:lnTo>
                  <a:pt x="31135" y="0"/>
                </a:lnTo>
                <a:lnTo>
                  <a:pt x="14352" y="1923"/>
                </a:lnTo>
                <a:lnTo>
                  <a:pt x="3983" y="9248"/>
                </a:lnTo>
                <a:lnTo>
                  <a:pt x="0" y="20130"/>
                </a:lnTo>
                <a:lnTo>
                  <a:pt x="3921" y="34220"/>
                </a:lnTo>
                <a:lnTo>
                  <a:pt x="14107" y="42940"/>
                </a:lnTo>
                <a:lnTo>
                  <a:pt x="31171" y="41378"/>
                </a:lnTo>
                <a:lnTo>
                  <a:pt x="41755" y="34466"/>
                </a:lnTo>
                <a:lnTo>
                  <a:pt x="46046" y="23993"/>
                </a:lnTo>
                <a:lnTo>
                  <a:pt x="46165" y="21656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46202" y="2521988"/>
            <a:ext cx="39085" cy="38271"/>
          </a:xfrm>
          <a:custGeom>
            <a:avLst/>
            <a:gdLst/>
            <a:ahLst/>
            <a:cxnLst/>
            <a:rect l="l" t="t" r="r" b="b"/>
            <a:pathLst>
              <a:path w="39085" h="38271">
                <a:moveTo>
                  <a:pt x="39085" y="19677"/>
                </a:moveTo>
                <a:lnTo>
                  <a:pt x="34276" y="6694"/>
                </a:lnTo>
                <a:lnTo>
                  <a:pt x="22352" y="0"/>
                </a:lnTo>
                <a:lnTo>
                  <a:pt x="7688" y="3892"/>
                </a:lnTo>
                <a:lnTo>
                  <a:pt x="0" y="14195"/>
                </a:lnTo>
                <a:lnTo>
                  <a:pt x="3016" y="29875"/>
                </a:lnTo>
                <a:lnTo>
                  <a:pt x="12111" y="38271"/>
                </a:lnTo>
                <a:lnTo>
                  <a:pt x="28394" y="35964"/>
                </a:lnTo>
                <a:lnTo>
                  <a:pt x="37261" y="27719"/>
                </a:lnTo>
                <a:lnTo>
                  <a:pt x="39085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37305" y="2513461"/>
            <a:ext cx="55552" cy="55403"/>
          </a:xfrm>
          <a:custGeom>
            <a:avLst/>
            <a:gdLst/>
            <a:ahLst/>
            <a:cxnLst/>
            <a:rect l="l" t="t" r="r" b="b"/>
            <a:pathLst>
              <a:path w="55552" h="55403">
                <a:moveTo>
                  <a:pt x="55552" y="27797"/>
                </a:moveTo>
                <a:lnTo>
                  <a:pt x="51979" y="14150"/>
                </a:lnTo>
                <a:lnTo>
                  <a:pt x="42549" y="4242"/>
                </a:lnTo>
                <a:lnTo>
                  <a:pt x="29188" y="0"/>
                </a:lnTo>
                <a:lnTo>
                  <a:pt x="14868" y="3364"/>
                </a:lnTo>
                <a:lnTo>
                  <a:pt x="4637" y="12342"/>
                </a:lnTo>
                <a:lnTo>
                  <a:pt x="0" y="25149"/>
                </a:lnTo>
                <a:lnTo>
                  <a:pt x="3166" y="39974"/>
                </a:lnTo>
                <a:lnTo>
                  <a:pt x="11771" y="50459"/>
                </a:lnTo>
                <a:lnTo>
                  <a:pt x="24131" y="55403"/>
                </a:lnTo>
                <a:lnTo>
                  <a:pt x="39338" y="52418"/>
                </a:lnTo>
                <a:lnTo>
                  <a:pt x="50027" y="44120"/>
                </a:lnTo>
                <a:lnTo>
                  <a:pt x="55215" y="32119"/>
                </a:lnTo>
                <a:lnTo>
                  <a:pt x="55552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43133" y="2518114"/>
            <a:ext cx="39474" cy="38430"/>
          </a:xfrm>
          <a:custGeom>
            <a:avLst/>
            <a:gdLst/>
            <a:ahLst/>
            <a:cxnLst/>
            <a:rect l="l" t="t" r="r" b="b"/>
            <a:pathLst>
              <a:path w="39474" h="38430">
                <a:moveTo>
                  <a:pt x="39474" y="19905"/>
                </a:moveTo>
                <a:lnTo>
                  <a:pt x="34728" y="6884"/>
                </a:lnTo>
                <a:lnTo>
                  <a:pt x="22920" y="0"/>
                </a:lnTo>
                <a:lnTo>
                  <a:pt x="8005" y="3685"/>
                </a:lnTo>
                <a:lnTo>
                  <a:pt x="0" y="13654"/>
                </a:lnTo>
                <a:lnTo>
                  <a:pt x="2674" y="29658"/>
                </a:lnTo>
                <a:lnTo>
                  <a:pt x="11303" y="38430"/>
                </a:lnTo>
                <a:lnTo>
                  <a:pt x="27916" y="36564"/>
                </a:lnTo>
                <a:lnTo>
                  <a:pt x="37180" y="28856"/>
                </a:lnTo>
                <a:lnTo>
                  <a:pt x="39474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44597" y="2520090"/>
            <a:ext cx="34137" cy="34136"/>
          </a:xfrm>
          <a:custGeom>
            <a:avLst/>
            <a:gdLst/>
            <a:ahLst/>
            <a:cxnLst/>
            <a:rect l="l" t="t" r="r" b="b"/>
            <a:pathLst>
              <a:path w="34137" h="34136">
                <a:moveTo>
                  <a:pt x="34137" y="17066"/>
                </a:moveTo>
                <a:lnTo>
                  <a:pt x="34137" y="7640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32" y="34136"/>
                </a:lnTo>
                <a:lnTo>
                  <a:pt x="17068" y="34136"/>
                </a:lnTo>
                <a:lnTo>
                  <a:pt x="26492" y="34136"/>
                </a:lnTo>
                <a:lnTo>
                  <a:pt x="34137" y="26492"/>
                </a:lnTo>
                <a:lnTo>
                  <a:pt x="34137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47060" y="2522403"/>
            <a:ext cx="27787" cy="27786"/>
          </a:xfrm>
          <a:custGeom>
            <a:avLst/>
            <a:gdLst/>
            <a:ahLst/>
            <a:cxnLst/>
            <a:rect l="l" t="t" r="r" b="b"/>
            <a:pathLst>
              <a:path w="27787" h="27786">
                <a:moveTo>
                  <a:pt x="27787" y="13889"/>
                </a:moveTo>
                <a:lnTo>
                  <a:pt x="27787" y="6220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3" y="27786"/>
                </a:lnTo>
                <a:lnTo>
                  <a:pt x="13893" y="27786"/>
                </a:lnTo>
                <a:lnTo>
                  <a:pt x="21564" y="27786"/>
                </a:lnTo>
                <a:lnTo>
                  <a:pt x="27787" y="21559"/>
                </a:lnTo>
                <a:lnTo>
                  <a:pt x="27787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49524" y="2524714"/>
            <a:ext cx="21437" cy="21436"/>
          </a:xfrm>
          <a:custGeom>
            <a:avLst/>
            <a:gdLst/>
            <a:ahLst/>
            <a:cxnLst/>
            <a:rect l="l" t="t" r="r" b="b"/>
            <a:pathLst>
              <a:path w="21437" h="21436">
                <a:moveTo>
                  <a:pt x="21437" y="10716"/>
                </a:moveTo>
                <a:lnTo>
                  <a:pt x="21437" y="4796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0" y="21436"/>
                </a:lnTo>
                <a:lnTo>
                  <a:pt x="10718" y="21436"/>
                </a:lnTo>
                <a:lnTo>
                  <a:pt x="16637" y="21436"/>
                </a:lnTo>
                <a:lnTo>
                  <a:pt x="21437" y="16634"/>
                </a:lnTo>
                <a:lnTo>
                  <a:pt x="21437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52001" y="2527025"/>
            <a:ext cx="15087" cy="15086"/>
          </a:xfrm>
          <a:custGeom>
            <a:avLst/>
            <a:gdLst/>
            <a:ahLst/>
            <a:cxnLst/>
            <a:rect l="l" t="t" r="r" b="b"/>
            <a:pathLst>
              <a:path w="15087" h="15086">
                <a:moveTo>
                  <a:pt x="15087" y="7541"/>
                </a:moveTo>
                <a:lnTo>
                  <a:pt x="15087" y="3379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43" y="15086"/>
                </a:lnTo>
                <a:lnTo>
                  <a:pt x="11696" y="15086"/>
                </a:lnTo>
                <a:lnTo>
                  <a:pt x="15087" y="11703"/>
                </a:lnTo>
                <a:lnTo>
                  <a:pt x="15087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48711" y="2523582"/>
            <a:ext cx="20243" cy="20241"/>
          </a:xfrm>
          <a:custGeom>
            <a:avLst/>
            <a:gdLst/>
            <a:ahLst/>
            <a:cxnLst/>
            <a:rect l="l" t="t" r="r" b="b"/>
            <a:pathLst>
              <a:path w="20243" h="20241">
                <a:moveTo>
                  <a:pt x="20243" y="10120"/>
                </a:moveTo>
                <a:lnTo>
                  <a:pt x="20243" y="4535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1" y="20241"/>
                </a:lnTo>
                <a:lnTo>
                  <a:pt x="15709" y="20241"/>
                </a:lnTo>
                <a:lnTo>
                  <a:pt x="20243" y="15707"/>
                </a:lnTo>
                <a:lnTo>
                  <a:pt x="20243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51188" y="2525895"/>
            <a:ext cx="13893" cy="13889"/>
          </a:xfrm>
          <a:custGeom>
            <a:avLst/>
            <a:gdLst/>
            <a:ahLst/>
            <a:cxnLst/>
            <a:rect l="l" t="t" r="r" b="b"/>
            <a:pathLst>
              <a:path w="13893" h="13889">
                <a:moveTo>
                  <a:pt x="13893" y="6944"/>
                </a:moveTo>
                <a:lnTo>
                  <a:pt x="13893" y="3110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098" y="13889"/>
                </a:lnTo>
                <a:lnTo>
                  <a:pt x="6934" y="13889"/>
                </a:lnTo>
                <a:lnTo>
                  <a:pt x="10769" y="13889"/>
                </a:lnTo>
                <a:lnTo>
                  <a:pt x="13893" y="10779"/>
                </a:lnTo>
                <a:lnTo>
                  <a:pt x="13893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53652" y="2528206"/>
            <a:ext cx="7543" cy="7541"/>
          </a:xfrm>
          <a:custGeom>
            <a:avLst/>
            <a:gdLst/>
            <a:ahLst/>
            <a:cxnLst/>
            <a:rect l="l" t="t" r="r" b="b"/>
            <a:pathLst>
              <a:path w="7543" h="7541">
                <a:moveTo>
                  <a:pt x="7543" y="3770"/>
                </a:moveTo>
                <a:lnTo>
                  <a:pt x="7543" y="169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89" y="7541"/>
                </a:lnTo>
                <a:lnTo>
                  <a:pt x="3771" y="7541"/>
                </a:lnTo>
                <a:lnTo>
                  <a:pt x="5854" y="7541"/>
                </a:lnTo>
                <a:lnTo>
                  <a:pt x="7543" y="5849"/>
                </a:lnTo>
                <a:lnTo>
                  <a:pt x="7543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56115" y="2530518"/>
            <a:ext cx="1193" cy="1191"/>
          </a:xfrm>
          <a:custGeom>
            <a:avLst/>
            <a:gdLst/>
            <a:ahLst/>
            <a:cxnLst/>
            <a:rect l="l" t="t" r="r" b="b"/>
            <a:pathLst>
              <a:path w="1193" h="1191">
                <a:moveTo>
                  <a:pt x="1193" y="595"/>
                </a:moveTo>
                <a:lnTo>
                  <a:pt x="1193" y="267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9" y="1191"/>
                </a:lnTo>
                <a:lnTo>
                  <a:pt x="596" y="1191"/>
                </a:lnTo>
                <a:lnTo>
                  <a:pt x="927" y="1191"/>
                </a:lnTo>
                <a:lnTo>
                  <a:pt x="1193" y="923"/>
                </a:lnTo>
                <a:lnTo>
                  <a:pt x="1193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53423" y="2527670"/>
            <a:ext cx="5168" cy="5160"/>
          </a:xfrm>
          <a:custGeom>
            <a:avLst/>
            <a:gdLst/>
            <a:ahLst/>
            <a:cxnLst/>
            <a:rect l="l" t="t" r="r" b="b"/>
            <a:pathLst>
              <a:path w="5168" h="5160">
                <a:moveTo>
                  <a:pt x="0" y="2579"/>
                </a:moveTo>
                <a:lnTo>
                  <a:pt x="0" y="4004"/>
                </a:lnTo>
                <a:lnTo>
                  <a:pt x="1155" y="5160"/>
                </a:lnTo>
                <a:lnTo>
                  <a:pt x="2590" y="5160"/>
                </a:lnTo>
                <a:lnTo>
                  <a:pt x="4013" y="5160"/>
                </a:lnTo>
                <a:lnTo>
                  <a:pt x="5168" y="4004"/>
                </a:lnTo>
                <a:lnTo>
                  <a:pt x="5168" y="2579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48953" y="25230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7"/>
                </a:lnTo>
                <a:lnTo>
                  <a:pt x="0" y="985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181959" y="3013481"/>
            <a:ext cx="73151" cy="0"/>
          </a:xfrm>
          <a:custGeom>
            <a:avLst/>
            <a:gdLst/>
            <a:ahLst/>
            <a:cxnLst/>
            <a:rect l="l" t="t" r="r" b="b"/>
            <a:pathLst>
              <a:path w="73151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2856988" y="772078"/>
            <a:ext cx="1502410" cy="2369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L="12700" marR="114300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 marR="4191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≥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9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41910" indent="0">
              <a:lnSpc>
                <a:spcPct val="102400"/>
              </a:lnSpc>
              <a:spcBef>
                <a:spcPts val="305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22" baseline="-10416" dirty="0">
                <a:latin typeface="Arial"/>
                <a:cs typeface="Arial"/>
              </a:rPr>
              <a:t>1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1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2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r>
              <a:rPr sz="1200" spc="104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w</a:t>
            </a:r>
            <a:r>
              <a:rPr sz="1200" spc="22" baseline="-10416" dirty="0">
                <a:latin typeface="Arial"/>
                <a:cs typeface="Arial"/>
              </a:rPr>
              <a:t>3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&lt;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90" dirty="0">
                <a:latin typeface="Lucida Sans Unicode"/>
                <a:cs typeface="Lucida Sans Unicode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25769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28905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2594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2652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2661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2677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2592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2638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2658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2681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2704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2727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2693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2716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2739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2762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2734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2687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30" y="1185036"/>
            <a:ext cx="2814320" cy="1194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1"/>
              </a:spcBef>
            </a:pPr>
            <a:endParaRPr sz="1000"/>
          </a:p>
          <a:p>
            <a:pPr marR="91440" algn="ctr">
              <a:lnSpc>
                <a:spcPct val="100000"/>
              </a:lnSpc>
            </a:pPr>
            <a:r>
              <a:rPr sz="800" spc="65" dirty="0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  <a:p>
            <a:pPr marL="1264920">
              <a:lnSpc>
                <a:spcPct val="100000"/>
              </a:lnSpc>
              <a:spcBef>
                <a:spcPts val="105"/>
              </a:spcBef>
            </a:pPr>
            <a:r>
              <a:rPr sz="1650" spc="1897" baseline="53030" dirty="0">
                <a:latin typeface="Arial"/>
                <a:cs typeface="Arial"/>
              </a:rPr>
              <a:t> </a:t>
            </a:r>
            <a:r>
              <a:rPr sz="1650" spc="-195" baseline="530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30" baseline="-10416" dirty="0">
                <a:latin typeface="Arial"/>
                <a:cs typeface="Arial"/>
              </a:rPr>
              <a:t>i </a:t>
            </a:r>
            <a:r>
              <a:rPr sz="1200" spc="-2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73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125" dirty="0">
                <a:latin typeface="Lucida Sans Unicode"/>
                <a:cs typeface="Lucida Sans Unicode"/>
              </a:rPr>
              <a:t> </a:t>
            </a:r>
            <a:r>
              <a:rPr sz="1650" spc="-502" baseline="15151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R="81280" algn="ctr">
              <a:lnSpc>
                <a:spcPct val="100000"/>
              </a:lnSpc>
              <a:spcBef>
                <a:spcPts val="300"/>
              </a:spcBef>
            </a:pPr>
            <a:r>
              <a:rPr sz="800" spc="20" dirty="0">
                <a:latin typeface="Arial"/>
                <a:cs typeface="Arial"/>
              </a:rPr>
              <a:t>i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185" dirty="0">
                <a:latin typeface="Arial"/>
                <a:cs typeface="Arial"/>
              </a:rPr>
              <a:t>=</a:t>
            </a:r>
            <a:r>
              <a:rPr sz="800" spc="-25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  <a:spcBef>
                <a:spcPts val="420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2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 </a:t>
            </a:r>
            <a:r>
              <a:rPr sz="1100" spc="-90" dirty="0">
                <a:latin typeface="Lucida Sans Unicode"/>
                <a:cs typeface="Lucida Sans Unicode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360" dirty="0">
                <a:latin typeface="Lucida Sans Unicode"/>
                <a:cs typeface="Lucida Sans Unicode"/>
              </a:rPr>
              <a:t> </a:t>
            </a:r>
            <a:r>
              <a:rPr sz="1100" spc="-45" dirty="0">
                <a:latin typeface="Lucida Sans Unicode"/>
                <a:cs typeface="Lucida Sans Unicode"/>
              </a:rPr>
              <a:t>µ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60" baseline="-10416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36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µ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20" dirty="0">
                <a:latin typeface="Lucida Sans Unicode"/>
                <a:cs typeface="Lucida Sans Unicode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0</a:t>
            </a:r>
            <a:r>
              <a:rPr sz="1100" spc="-55" dirty="0">
                <a:latin typeface="Lucida Sans Unicode"/>
                <a:cs typeface="Lucida Sans Unicode"/>
              </a:rPr>
              <a:t>.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35" dirty="0">
                <a:latin typeface="Lucida Sans Unicode"/>
                <a:cs typeface="Lucida Sans Unicode"/>
              </a:rPr>
              <a:t>∗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695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44" baseline="-10416" dirty="0">
                <a:latin typeface="Arial"/>
                <a:cs typeface="Arial"/>
              </a:rPr>
              <a:t>1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200" spc="-37" baseline="27777" dirty="0">
                <a:latin typeface="Arial"/>
                <a:cs typeface="Arial"/>
              </a:rPr>
              <a:t>2</a:t>
            </a:r>
            <a:r>
              <a:rPr sz="1200" spc="104" baseline="27777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695" dirty="0">
                <a:latin typeface="Lucida Sans Unicode"/>
                <a:cs typeface="Lucida Sans Unicode"/>
              </a:rPr>
              <a:t>µ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235" dirty="0">
                <a:latin typeface="Lucida Sans Unicode"/>
                <a:cs typeface="Lucida Sans Unicode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200" spc="44" baseline="-10416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200" spc="44" baseline="27777" dirty="0">
                <a:latin typeface="Arial"/>
                <a:cs typeface="Arial"/>
              </a:rPr>
              <a:t>2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41808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56" y="947338"/>
            <a:ext cx="3888740" cy="1731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1"/>
              </a:spcBef>
            </a:pPr>
            <a:endParaRPr sz="1000"/>
          </a:p>
          <a:p>
            <a:pPr marR="510540" algn="ctr">
              <a:lnSpc>
                <a:spcPct val="100000"/>
              </a:lnSpc>
            </a:pPr>
            <a:r>
              <a:rPr sz="800" spc="65" dirty="0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  <a:p>
            <a:pPr marL="20320" algn="ctr">
              <a:lnSpc>
                <a:spcPct val="100000"/>
              </a:lnSpc>
              <a:spcBef>
                <a:spcPts val="105"/>
              </a:spcBef>
            </a:pPr>
            <a:r>
              <a:rPr sz="1650" spc="1897" baseline="53030" dirty="0">
                <a:latin typeface="Arial"/>
                <a:cs typeface="Arial"/>
              </a:rPr>
              <a:t> </a:t>
            </a:r>
            <a:r>
              <a:rPr sz="1650" spc="-179" baseline="530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-150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30" baseline="-10416" dirty="0">
                <a:latin typeface="Arial"/>
                <a:cs typeface="Arial"/>
              </a:rPr>
              <a:t>i </a:t>
            </a:r>
            <a:r>
              <a:rPr sz="1200" spc="-2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endParaRPr sz="1100">
              <a:latin typeface="Lucida Sans Unicode"/>
              <a:cs typeface="Lucida Sans Unicode"/>
            </a:endParaRPr>
          </a:p>
          <a:p>
            <a:pPr marR="500380" algn="ctr">
              <a:lnSpc>
                <a:spcPct val="100000"/>
              </a:lnSpc>
              <a:spcBef>
                <a:spcPts val="310"/>
              </a:spcBef>
            </a:pPr>
            <a:r>
              <a:rPr sz="800" spc="20" dirty="0">
                <a:latin typeface="Arial"/>
                <a:cs typeface="Arial"/>
              </a:rPr>
              <a:t>i</a:t>
            </a:r>
            <a:r>
              <a:rPr sz="800" spc="-140" dirty="0">
                <a:latin typeface="Arial"/>
                <a:cs typeface="Arial"/>
              </a:rPr>
              <a:t> </a:t>
            </a:r>
            <a:r>
              <a:rPr sz="800" spc="185" dirty="0">
                <a:latin typeface="Arial"/>
                <a:cs typeface="Arial"/>
              </a:rPr>
              <a:t>=</a:t>
            </a:r>
            <a:r>
              <a:rPr sz="800" spc="-25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2700" marR="21590" indent="0">
              <a:lnSpc>
                <a:spcPct val="102699"/>
              </a:lnSpc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30" baseline="-10416" dirty="0">
                <a:latin typeface="Arial"/>
                <a:cs typeface="Arial"/>
              </a:rPr>
              <a:t>i </a:t>
            </a:r>
            <a:r>
              <a:rPr sz="1200" spc="-22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-135" baseline="-10416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/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54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-150" baseline="-10416" dirty="0">
                <a:latin typeface="Arial"/>
                <a:cs typeface="Arial"/>
              </a:rPr>
              <a:t> 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545" dirty="0">
                <a:latin typeface="Arial"/>
                <a:cs typeface="Arial"/>
              </a:rPr>
              <a:t>c</a:t>
            </a:r>
            <a:r>
              <a:rPr sz="1100" spc="-55" dirty="0">
                <a:latin typeface="Arial"/>
                <a:cs typeface="Arial"/>
              </a:rPr>
              <a:t>¯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200" spc="30" baseline="-10416" dirty="0">
                <a:latin typeface="Arial"/>
                <a:cs typeface="Arial"/>
              </a:rPr>
              <a:t>i </a:t>
            </a:r>
            <a:r>
              <a:rPr sz="1200" spc="-37" baseline="-10416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37" baseline="-10416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70" dirty="0">
                <a:latin typeface="Lucida Sans Unicode"/>
                <a:cs typeface="Lucida Sans Unicode"/>
              </a:rPr>
              <a:t>θ</a:t>
            </a:r>
            <a:r>
              <a:rPr sz="1100" spc="-10" dirty="0">
                <a:latin typeface="Lucida Sans Unicode"/>
                <a:cs typeface="Lucida Sans Unicode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65" dirty="0">
                <a:latin typeface="Lucida Sans Unicode"/>
                <a:cs typeface="Lucida Sans Unicode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g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70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/</a:t>
            </a:r>
            <a:r>
              <a:rPr sz="1100" spc="-625" dirty="0">
                <a:latin typeface="Arial"/>
                <a:cs typeface="Arial"/>
              </a:rPr>
              <a:t>P</a:t>
            </a:r>
            <a:r>
              <a:rPr sz="1650" spc="262" baseline="15151" dirty="0">
                <a:latin typeface="Arial"/>
                <a:cs typeface="Arial"/>
              </a:rPr>
              <a:t>ˆ</a:t>
            </a:r>
            <a:r>
              <a:rPr sz="1650" spc="-254" baseline="15151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45" dirty="0">
                <a:latin typeface="Arial"/>
                <a:cs typeface="Arial"/>
              </a:rPr>
              <a:t>c</a:t>
            </a:r>
            <a:r>
              <a:rPr sz="1100" spc="-55" dirty="0">
                <a:latin typeface="Arial"/>
                <a:cs typeface="Arial"/>
              </a:rPr>
              <a:t>¯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 </a:t>
            </a:r>
            <a:r>
              <a:rPr sz="1100" spc="-35" dirty="0">
                <a:latin typeface="Lucida Sans Unicode"/>
                <a:cs typeface="Lucida Sans Unicode"/>
              </a:rPr>
              <a:t>≤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≤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12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k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57023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5423" y="8001"/>
            <a:ext cx="49530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350" y="2055926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343" y="1515948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351" y="1812935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337" y="1587344"/>
            <a:ext cx="111125" cy="3435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6670">
              <a:lnSpc>
                <a:spcPct val="1063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35" dirty="0">
                <a:latin typeface="Arial"/>
                <a:cs typeface="Arial"/>
              </a:rPr>
              <a:t> 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330" y="921974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4319" y="867975"/>
            <a:ext cx="83820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7321" y="751867"/>
            <a:ext cx="354330" cy="773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3345" marR="12700" indent="-81280">
              <a:lnSpc>
                <a:spcPts val="3190"/>
              </a:lnSpc>
            </a:pPr>
            <a:r>
              <a:rPr sz="1500" spc="-67" baseline="-47222" dirty="0">
                <a:latin typeface="Arial"/>
                <a:cs typeface="Arial"/>
              </a:rPr>
              <a:t>x </a:t>
            </a:r>
            <a:r>
              <a:rPr sz="1500" spc="67" baseline="-47222" dirty="0">
                <a:latin typeface="Arial"/>
                <a:cs typeface="Arial"/>
              </a:rPr>
              <a:t> </a:t>
            </a:r>
            <a:r>
              <a:rPr sz="1500" spc="-67" baseline="-11111" dirty="0">
                <a:latin typeface="Arial"/>
                <a:cs typeface="Arial"/>
              </a:rPr>
              <a:t>x </a:t>
            </a:r>
            <a:r>
              <a:rPr sz="1500" spc="67" baseline="-11111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35" dirty="0">
                <a:latin typeface="Arial"/>
                <a:cs typeface="Arial"/>
              </a:rPr>
              <a:t> 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4938" y="2164436"/>
            <a:ext cx="36098" cy="36101"/>
          </a:xfrm>
          <a:custGeom>
            <a:avLst/>
            <a:gdLst/>
            <a:ahLst/>
            <a:cxnLst/>
            <a:rect l="l" t="t" r="r" b="b"/>
            <a:pathLst>
              <a:path w="36098" h="36101">
                <a:moveTo>
                  <a:pt x="36098" y="18058"/>
                </a:moveTo>
                <a:lnTo>
                  <a:pt x="30862" y="5341"/>
                </a:lnTo>
                <a:lnTo>
                  <a:pt x="18205" y="0"/>
                </a:lnTo>
                <a:lnTo>
                  <a:pt x="5400" y="5197"/>
                </a:lnTo>
                <a:lnTo>
                  <a:pt x="0" y="17773"/>
                </a:lnTo>
                <a:lnTo>
                  <a:pt x="5161" y="30655"/>
                </a:lnTo>
                <a:lnTo>
                  <a:pt x="17667" y="36101"/>
                </a:lnTo>
                <a:lnTo>
                  <a:pt x="30610" y="30968"/>
                </a:lnTo>
                <a:lnTo>
                  <a:pt x="36093" y="18518"/>
                </a:lnTo>
                <a:lnTo>
                  <a:pt x="36098" y="1805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7930" y="1867459"/>
            <a:ext cx="36099" cy="36089"/>
          </a:xfrm>
          <a:custGeom>
            <a:avLst/>
            <a:gdLst/>
            <a:ahLst/>
            <a:cxnLst/>
            <a:rect l="l" t="t" r="r" b="b"/>
            <a:pathLst>
              <a:path w="36099" h="36089">
                <a:moveTo>
                  <a:pt x="36099" y="18046"/>
                </a:moveTo>
                <a:lnTo>
                  <a:pt x="30858" y="5332"/>
                </a:lnTo>
                <a:lnTo>
                  <a:pt x="18193" y="0"/>
                </a:lnTo>
                <a:lnTo>
                  <a:pt x="5391" y="5197"/>
                </a:lnTo>
                <a:lnTo>
                  <a:pt x="0" y="17780"/>
                </a:lnTo>
                <a:lnTo>
                  <a:pt x="5166" y="30653"/>
                </a:lnTo>
                <a:lnTo>
                  <a:pt x="17683" y="36089"/>
                </a:lnTo>
                <a:lnTo>
                  <a:pt x="30614" y="30953"/>
                </a:lnTo>
                <a:lnTo>
                  <a:pt x="36093" y="18493"/>
                </a:lnTo>
                <a:lnTo>
                  <a:pt x="36099" y="1804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0932" y="2164436"/>
            <a:ext cx="36093" cy="36101"/>
          </a:xfrm>
          <a:custGeom>
            <a:avLst/>
            <a:gdLst/>
            <a:ahLst/>
            <a:cxnLst/>
            <a:rect l="l" t="t" r="r" b="b"/>
            <a:pathLst>
              <a:path w="36093" h="36101">
                <a:moveTo>
                  <a:pt x="36093" y="18058"/>
                </a:moveTo>
                <a:lnTo>
                  <a:pt x="30857" y="5341"/>
                </a:lnTo>
                <a:lnTo>
                  <a:pt x="18199" y="0"/>
                </a:lnTo>
                <a:lnTo>
                  <a:pt x="5397" y="5198"/>
                </a:lnTo>
                <a:lnTo>
                  <a:pt x="0" y="17777"/>
                </a:lnTo>
                <a:lnTo>
                  <a:pt x="5162" y="30658"/>
                </a:lnTo>
                <a:lnTo>
                  <a:pt x="17670" y="36101"/>
                </a:lnTo>
                <a:lnTo>
                  <a:pt x="30608" y="30966"/>
                </a:lnTo>
                <a:lnTo>
                  <a:pt x="36088" y="18512"/>
                </a:lnTo>
                <a:lnTo>
                  <a:pt x="36093" y="1805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7919" y="1678458"/>
            <a:ext cx="36093" cy="36101"/>
          </a:xfrm>
          <a:custGeom>
            <a:avLst/>
            <a:gdLst/>
            <a:ahLst/>
            <a:cxnLst/>
            <a:rect l="l" t="t" r="r" b="b"/>
            <a:pathLst>
              <a:path w="36093" h="36101">
                <a:moveTo>
                  <a:pt x="36093" y="18058"/>
                </a:moveTo>
                <a:lnTo>
                  <a:pt x="30857" y="5341"/>
                </a:lnTo>
                <a:lnTo>
                  <a:pt x="18199" y="0"/>
                </a:lnTo>
                <a:lnTo>
                  <a:pt x="5396" y="5198"/>
                </a:lnTo>
                <a:lnTo>
                  <a:pt x="0" y="17777"/>
                </a:lnTo>
                <a:lnTo>
                  <a:pt x="5161" y="30660"/>
                </a:lnTo>
                <a:lnTo>
                  <a:pt x="17670" y="36101"/>
                </a:lnTo>
                <a:lnTo>
                  <a:pt x="30608" y="30968"/>
                </a:lnTo>
                <a:lnTo>
                  <a:pt x="36088" y="18512"/>
                </a:lnTo>
                <a:lnTo>
                  <a:pt x="36093" y="18058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1914" y="2515428"/>
            <a:ext cx="36099" cy="36095"/>
          </a:xfrm>
          <a:custGeom>
            <a:avLst/>
            <a:gdLst/>
            <a:ahLst/>
            <a:cxnLst/>
            <a:rect l="l" t="t" r="r" b="b"/>
            <a:pathLst>
              <a:path w="36099" h="36095">
                <a:moveTo>
                  <a:pt x="36099" y="18046"/>
                </a:moveTo>
                <a:lnTo>
                  <a:pt x="30859" y="5332"/>
                </a:lnTo>
                <a:lnTo>
                  <a:pt x="18194" y="0"/>
                </a:lnTo>
                <a:lnTo>
                  <a:pt x="5393" y="5198"/>
                </a:lnTo>
                <a:lnTo>
                  <a:pt x="0" y="17779"/>
                </a:lnTo>
                <a:lnTo>
                  <a:pt x="5165" y="30652"/>
                </a:lnTo>
                <a:lnTo>
                  <a:pt x="17678" y="36095"/>
                </a:lnTo>
                <a:lnTo>
                  <a:pt x="30612" y="30958"/>
                </a:lnTo>
                <a:lnTo>
                  <a:pt x="36093" y="18502"/>
                </a:lnTo>
                <a:lnTo>
                  <a:pt x="36099" y="18046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0890" y="2218441"/>
            <a:ext cx="36104" cy="36096"/>
          </a:xfrm>
          <a:custGeom>
            <a:avLst/>
            <a:gdLst/>
            <a:ahLst/>
            <a:cxnLst/>
            <a:rect l="l" t="t" r="r" b="b"/>
            <a:pathLst>
              <a:path w="36104" h="36096">
                <a:moveTo>
                  <a:pt x="36104" y="18047"/>
                </a:moveTo>
                <a:lnTo>
                  <a:pt x="30866" y="5333"/>
                </a:lnTo>
                <a:lnTo>
                  <a:pt x="18201" y="0"/>
                </a:lnTo>
                <a:lnTo>
                  <a:pt x="5397" y="5196"/>
                </a:lnTo>
                <a:lnTo>
                  <a:pt x="0" y="17774"/>
                </a:lnTo>
                <a:lnTo>
                  <a:pt x="5164" y="30649"/>
                </a:lnTo>
                <a:lnTo>
                  <a:pt x="17674" y="36096"/>
                </a:lnTo>
                <a:lnTo>
                  <a:pt x="30615" y="30962"/>
                </a:lnTo>
                <a:lnTo>
                  <a:pt x="36098" y="18510"/>
                </a:lnTo>
                <a:lnTo>
                  <a:pt x="36104" y="1804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5891" y="2380436"/>
            <a:ext cx="36091" cy="36090"/>
          </a:xfrm>
          <a:custGeom>
            <a:avLst/>
            <a:gdLst/>
            <a:ahLst/>
            <a:cxnLst/>
            <a:rect l="l" t="t" r="r" b="b"/>
            <a:pathLst>
              <a:path w="36091" h="36090">
                <a:moveTo>
                  <a:pt x="36091" y="18047"/>
                </a:moveTo>
                <a:lnTo>
                  <a:pt x="30853" y="5333"/>
                </a:lnTo>
                <a:lnTo>
                  <a:pt x="18188" y="0"/>
                </a:lnTo>
                <a:lnTo>
                  <a:pt x="5387" y="5200"/>
                </a:lnTo>
                <a:lnTo>
                  <a:pt x="0" y="17785"/>
                </a:lnTo>
                <a:lnTo>
                  <a:pt x="5165" y="30655"/>
                </a:lnTo>
                <a:lnTo>
                  <a:pt x="17685" y="36090"/>
                </a:lnTo>
                <a:lnTo>
                  <a:pt x="30614" y="30950"/>
                </a:lnTo>
                <a:lnTo>
                  <a:pt x="36086" y="18486"/>
                </a:lnTo>
                <a:lnTo>
                  <a:pt x="36091" y="18047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06194" y="912317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68397" y="1290301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7191" y="1425298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6172" y="1668284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78156" y="1209309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86151" y="1614290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13148" y="1884279"/>
            <a:ext cx="95250" cy="295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ts val="944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16163" y="1938274"/>
            <a:ext cx="149225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675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  <a:p>
            <a:pPr marL="12700">
              <a:lnSpc>
                <a:spcPts val="1275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6173" y="2127266"/>
            <a:ext cx="952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35" dirty="0">
                <a:latin typeface="Lucida Sans Unicode"/>
                <a:cs typeface="Lucida Sans Unicode"/>
              </a:rPr>
              <a:t>⋄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6542" y="1638896"/>
            <a:ext cx="132715" cy="275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-515" dirty="0">
                <a:latin typeface="Lucida Sans Unicode"/>
                <a:cs typeface="Lucida Sans Unicode"/>
              </a:rPr>
              <a:t>⋆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657" y="1458582"/>
            <a:ext cx="691847" cy="691845"/>
          </a:xfrm>
          <a:custGeom>
            <a:avLst/>
            <a:gdLst/>
            <a:ahLst/>
            <a:cxnLst/>
            <a:rect l="l" t="t" r="r" b="b"/>
            <a:pathLst>
              <a:path w="691847" h="691845">
                <a:moveTo>
                  <a:pt x="691847" y="345922"/>
                </a:moveTo>
                <a:lnTo>
                  <a:pt x="687320" y="289812"/>
                </a:lnTo>
                <a:lnTo>
                  <a:pt x="674212" y="236584"/>
                </a:lnTo>
                <a:lnTo>
                  <a:pt x="653236" y="186951"/>
                </a:lnTo>
                <a:lnTo>
                  <a:pt x="625104" y="141625"/>
                </a:lnTo>
                <a:lnTo>
                  <a:pt x="590529" y="101319"/>
                </a:lnTo>
                <a:lnTo>
                  <a:pt x="550222" y="66743"/>
                </a:lnTo>
                <a:lnTo>
                  <a:pt x="504896" y="38611"/>
                </a:lnTo>
                <a:lnTo>
                  <a:pt x="455263" y="17635"/>
                </a:lnTo>
                <a:lnTo>
                  <a:pt x="402036" y="4527"/>
                </a:lnTo>
                <a:lnTo>
                  <a:pt x="345926" y="0"/>
                </a:lnTo>
                <a:lnTo>
                  <a:pt x="317555" y="1146"/>
                </a:lnTo>
                <a:lnTo>
                  <a:pt x="262797" y="10053"/>
                </a:lnTo>
                <a:lnTo>
                  <a:pt x="211277" y="27184"/>
                </a:lnTo>
                <a:lnTo>
                  <a:pt x="163708" y="51827"/>
                </a:lnTo>
                <a:lnTo>
                  <a:pt x="120802" y="83270"/>
                </a:lnTo>
                <a:lnTo>
                  <a:pt x="83271" y="120800"/>
                </a:lnTo>
                <a:lnTo>
                  <a:pt x="51828" y="163706"/>
                </a:lnTo>
                <a:lnTo>
                  <a:pt x="27185" y="211274"/>
                </a:lnTo>
                <a:lnTo>
                  <a:pt x="10053" y="262793"/>
                </a:lnTo>
                <a:lnTo>
                  <a:pt x="1146" y="317551"/>
                </a:lnTo>
                <a:lnTo>
                  <a:pt x="0" y="345922"/>
                </a:lnTo>
                <a:lnTo>
                  <a:pt x="1146" y="374293"/>
                </a:lnTo>
                <a:lnTo>
                  <a:pt x="10053" y="429051"/>
                </a:lnTo>
                <a:lnTo>
                  <a:pt x="27185" y="480570"/>
                </a:lnTo>
                <a:lnTo>
                  <a:pt x="51828" y="528139"/>
                </a:lnTo>
                <a:lnTo>
                  <a:pt x="83271" y="571044"/>
                </a:lnTo>
                <a:lnTo>
                  <a:pt x="120802" y="608574"/>
                </a:lnTo>
                <a:lnTo>
                  <a:pt x="163708" y="640017"/>
                </a:lnTo>
                <a:lnTo>
                  <a:pt x="211277" y="664660"/>
                </a:lnTo>
                <a:lnTo>
                  <a:pt x="262797" y="681791"/>
                </a:lnTo>
                <a:lnTo>
                  <a:pt x="317555" y="690698"/>
                </a:lnTo>
                <a:lnTo>
                  <a:pt x="345926" y="691845"/>
                </a:lnTo>
                <a:lnTo>
                  <a:pt x="374297" y="690698"/>
                </a:lnTo>
                <a:lnTo>
                  <a:pt x="429055" y="681791"/>
                </a:lnTo>
                <a:lnTo>
                  <a:pt x="480574" y="664660"/>
                </a:lnTo>
                <a:lnTo>
                  <a:pt x="528142" y="640017"/>
                </a:lnTo>
                <a:lnTo>
                  <a:pt x="571047" y="608574"/>
                </a:lnTo>
                <a:lnTo>
                  <a:pt x="608577" y="571044"/>
                </a:lnTo>
                <a:lnTo>
                  <a:pt x="640020" y="528139"/>
                </a:lnTo>
                <a:lnTo>
                  <a:pt x="664663" y="480570"/>
                </a:lnTo>
                <a:lnTo>
                  <a:pt x="681794" y="429051"/>
                </a:lnTo>
                <a:lnTo>
                  <a:pt x="690701" y="374293"/>
                </a:lnTo>
                <a:lnTo>
                  <a:pt x="691847" y="34592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014" y="1071244"/>
            <a:ext cx="469260" cy="277291"/>
          </a:xfrm>
          <a:custGeom>
            <a:avLst/>
            <a:gdLst/>
            <a:ahLst/>
            <a:cxnLst/>
            <a:rect l="l" t="t" r="r" b="b"/>
            <a:pathLst>
              <a:path w="469260" h="277291">
                <a:moveTo>
                  <a:pt x="0" y="0"/>
                </a:moveTo>
                <a:lnTo>
                  <a:pt x="469260" y="27729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6014" y="1973961"/>
            <a:ext cx="243096" cy="108038"/>
          </a:xfrm>
          <a:custGeom>
            <a:avLst/>
            <a:gdLst/>
            <a:ahLst/>
            <a:cxnLst/>
            <a:rect l="l" t="t" r="r" b="b"/>
            <a:pathLst>
              <a:path w="243096" h="108038">
                <a:moveTo>
                  <a:pt x="0" y="108038"/>
                </a:moveTo>
                <a:lnTo>
                  <a:pt x="24309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014" y="1669516"/>
            <a:ext cx="217556" cy="138442"/>
          </a:xfrm>
          <a:custGeom>
            <a:avLst/>
            <a:gdLst/>
            <a:ahLst/>
            <a:cxnLst/>
            <a:rect l="l" t="t" r="r" b="b"/>
            <a:pathLst>
              <a:path w="217556" h="138442">
                <a:moveTo>
                  <a:pt x="0" y="0"/>
                </a:moveTo>
                <a:lnTo>
                  <a:pt x="217556" y="13844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014" y="2425480"/>
            <a:ext cx="347384" cy="0"/>
          </a:xfrm>
          <a:custGeom>
            <a:avLst/>
            <a:gdLst/>
            <a:ahLst/>
            <a:cxnLst/>
            <a:rect l="l" t="t" r="r" b="b"/>
            <a:pathLst>
              <a:path w="347384">
                <a:moveTo>
                  <a:pt x="0" y="0"/>
                </a:moveTo>
                <a:lnTo>
                  <a:pt x="34738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3570" y="1807959"/>
            <a:ext cx="25539" cy="166001"/>
          </a:xfrm>
          <a:custGeom>
            <a:avLst/>
            <a:gdLst/>
            <a:ahLst/>
            <a:cxnLst/>
            <a:rect l="l" t="t" r="r" b="b"/>
            <a:pathLst>
              <a:path w="25539" h="166001">
                <a:moveTo>
                  <a:pt x="0" y="0"/>
                </a:moveTo>
                <a:lnTo>
                  <a:pt x="25539" y="16600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3570" y="1756816"/>
            <a:ext cx="76725" cy="51142"/>
          </a:xfrm>
          <a:custGeom>
            <a:avLst/>
            <a:gdLst/>
            <a:ahLst/>
            <a:cxnLst/>
            <a:rect l="l" t="t" r="r" b="b"/>
            <a:pathLst>
              <a:path w="76725" h="51142">
                <a:moveTo>
                  <a:pt x="0" y="51142"/>
                </a:moveTo>
                <a:lnTo>
                  <a:pt x="7672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9110" y="1973961"/>
            <a:ext cx="127435" cy="104254"/>
          </a:xfrm>
          <a:custGeom>
            <a:avLst/>
            <a:gdLst/>
            <a:ahLst/>
            <a:cxnLst/>
            <a:rect l="l" t="t" r="r" b="b"/>
            <a:pathLst>
              <a:path w="127435" h="104254">
                <a:moveTo>
                  <a:pt x="0" y="0"/>
                </a:moveTo>
                <a:lnTo>
                  <a:pt x="127435" y="10425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0296" y="1756816"/>
            <a:ext cx="317341" cy="52882"/>
          </a:xfrm>
          <a:custGeom>
            <a:avLst/>
            <a:gdLst/>
            <a:ahLst/>
            <a:cxnLst/>
            <a:rect l="l" t="t" r="r" b="b"/>
            <a:pathLst>
              <a:path w="317341" h="52882">
                <a:moveTo>
                  <a:pt x="0" y="0"/>
                </a:moveTo>
                <a:lnTo>
                  <a:pt x="317341" y="5288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0296" y="1348536"/>
            <a:ext cx="174978" cy="408279"/>
          </a:xfrm>
          <a:custGeom>
            <a:avLst/>
            <a:gdLst/>
            <a:ahLst/>
            <a:cxnLst/>
            <a:rect l="l" t="t" r="r" b="b"/>
            <a:pathLst>
              <a:path w="174978" h="408279">
                <a:moveTo>
                  <a:pt x="0" y="408279"/>
                </a:moveTo>
                <a:lnTo>
                  <a:pt x="17497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3398" y="2078215"/>
            <a:ext cx="23147" cy="347264"/>
          </a:xfrm>
          <a:custGeom>
            <a:avLst/>
            <a:gdLst/>
            <a:ahLst/>
            <a:cxnLst/>
            <a:rect l="l" t="t" r="r" b="b"/>
            <a:pathLst>
              <a:path w="23147" h="347264">
                <a:moveTo>
                  <a:pt x="0" y="347264"/>
                </a:moveTo>
                <a:lnTo>
                  <a:pt x="23147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398" y="2078215"/>
            <a:ext cx="23147" cy="347264"/>
          </a:xfrm>
          <a:custGeom>
            <a:avLst/>
            <a:gdLst/>
            <a:ahLst/>
            <a:cxnLst/>
            <a:rect l="l" t="t" r="r" b="b"/>
            <a:pathLst>
              <a:path w="23147" h="347264">
                <a:moveTo>
                  <a:pt x="0" y="347264"/>
                </a:moveTo>
                <a:lnTo>
                  <a:pt x="23147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3398" y="2425480"/>
            <a:ext cx="273585" cy="215995"/>
          </a:xfrm>
          <a:custGeom>
            <a:avLst/>
            <a:gdLst/>
            <a:ahLst/>
            <a:cxnLst/>
            <a:rect l="l" t="t" r="r" b="b"/>
            <a:pathLst>
              <a:path w="273585" h="215995">
                <a:moveTo>
                  <a:pt x="0" y="0"/>
                </a:moveTo>
                <a:lnTo>
                  <a:pt x="273585" y="215995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3398" y="2425480"/>
            <a:ext cx="273585" cy="215995"/>
          </a:xfrm>
          <a:custGeom>
            <a:avLst/>
            <a:gdLst/>
            <a:ahLst/>
            <a:cxnLst/>
            <a:rect l="l" t="t" r="r" b="b"/>
            <a:pathLst>
              <a:path w="273585" h="215995">
                <a:moveTo>
                  <a:pt x="0" y="0"/>
                </a:moveTo>
                <a:lnTo>
                  <a:pt x="273585" y="215995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6545" y="1962785"/>
            <a:ext cx="230887" cy="115430"/>
          </a:xfrm>
          <a:custGeom>
            <a:avLst/>
            <a:gdLst/>
            <a:ahLst/>
            <a:cxnLst/>
            <a:rect l="l" t="t" r="r" b="b"/>
            <a:pathLst>
              <a:path w="230887" h="115430">
                <a:moveTo>
                  <a:pt x="0" y="115430"/>
                </a:moveTo>
                <a:lnTo>
                  <a:pt x="230887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6545" y="1962785"/>
            <a:ext cx="230887" cy="115430"/>
          </a:xfrm>
          <a:custGeom>
            <a:avLst/>
            <a:gdLst/>
            <a:ahLst/>
            <a:cxnLst/>
            <a:rect l="l" t="t" r="r" b="b"/>
            <a:pathLst>
              <a:path w="230887" h="115430">
                <a:moveTo>
                  <a:pt x="0" y="115430"/>
                </a:moveTo>
                <a:lnTo>
                  <a:pt x="230887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5274" y="1348536"/>
            <a:ext cx="28897" cy="6934"/>
          </a:xfrm>
          <a:custGeom>
            <a:avLst/>
            <a:gdLst/>
            <a:ahLst/>
            <a:cxnLst/>
            <a:rect l="l" t="t" r="r" b="b"/>
            <a:pathLst>
              <a:path w="28897" h="6934">
                <a:moveTo>
                  <a:pt x="0" y="0"/>
                </a:moveTo>
                <a:lnTo>
                  <a:pt x="28897" y="693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4172" y="1355471"/>
            <a:ext cx="41483" cy="26962"/>
          </a:xfrm>
          <a:custGeom>
            <a:avLst/>
            <a:gdLst/>
            <a:ahLst/>
            <a:cxnLst/>
            <a:rect l="l" t="t" r="r" b="b"/>
            <a:pathLst>
              <a:path w="41483" h="26962">
                <a:moveTo>
                  <a:pt x="0" y="0"/>
                </a:moveTo>
                <a:lnTo>
                  <a:pt x="41483" y="2696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4172" y="1050544"/>
            <a:ext cx="217808" cy="304927"/>
          </a:xfrm>
          <a:custGeom>
            <a:avLst/>
            <a:gdLst/>
            <a:ahLst/>
            <a:cxnLst/>
            <a:rect l="l" t="t" r="r" b="b"/>
            <a:pathLst>
              <a:path w="217808" h="304927">
                <a:moveTo>
                  <a:pt x="0" y="304927"/>
                </a:moveTo>
                <a:lnTo>
                  <a:pt x="21780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5655" y="1272133"/>
            <a:ext cx="404474" cy="110299"/>
          </a:xfrm>
          <a:custGeom>
            <a:avLst/>
            <a:gdLst/>
            <a:ahLst/>
            <a:cxnLst/>
            <a:rect l="l" t="t" r="r" b="b"/>
            <a:pathLst>
              <a:path w="404474" h="110299">
                <a:moveTo>
                  <a:pt x="0" y="110299"/>
                </a:moveTo>
                <a:lnTo>
                  <a:pt x="40447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5655" y="1382433"/>
            <a:ext cx="151208" cy="268820"/>
          </a:xfrm>
          <a:custGeom>
            <a:avLst/>
            <a:gdLst/>
            <a:ahLst/>
            <a:cxnLst/>
            <a:rect l="l" t="t" r="r" b="b"/>
            <a:pathLst>
              <a:path w="151208" h="268820">
                <a:moveTo>
                  <a:pt x="0" y="0"/>
                </a:moveTo>
                <a:lnTo>
                  <a:pt x="151208" y="26882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7433" y="1962785"/>
            <a:ext cx="73550" cy="60172"/>
          </a:xfrm>
          <a:custGeom>
            <a:avLst/>
            <a:gdLst/>
            <a:ahLst/>
            <a:cxnLst/>
            <a:rect l="l" t="t" r="r" b="b"/>
            <a:pathLst>
              <a:path w="73550" h="60172">
                <a:moveTo>
                  <a:pt x="0" y="0"/>
                </a:moveTo>
                <a:lnTo>
                  <a:pt x="73550" y="6017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7433" y="1809699"/>
            <a:ext cx="10204" cy="153085"/>
          </a:xfrm>
          <a:custGeom>
            <a:avLst/>
            <a:gdLst/>
            <a:ahLst/>
            <a:cxnLst/>
            <a:rect l="l" t="t" r="r" b="b"/>
            <a:pathLst>
              <a:path w="10204" h="153085">
                <a:moveTo>
                  <a:pt x="0" y="153085"/>
                </a:moveTo>
                <a:lnTo>
                  <a:pt x="10204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7433" y="1809699"/>
            <a:ext cx="10204" cy="153085"/>
          </a:xfrm>
          <a:custGeom>
            <a:avLst/>
            <a:gdLst/>
            <a:ahLst/>
            <a:cxnLst/>
            <a:rect l="l" t="t" r="r" b="b"/>
            <a:pathLst>
              <a:path w="10204" h="153085">
                <a:moveTo>
                  <a:pt x="0" y="153085"/>
                </a:moveTo>
                <a:lnTo>
                  <a:pt x="10204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7637" y="1809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7637" y="1651254"/>
            <a:ext cx="79226" cy="158445"/>
          </a:xfrm>
          <a:custGeom>
            <a:avLst/>
            <a:gdLst/>
            <a:ahLst/>
            <a:cxnLst/>
            <a:rect l="l" t="t" r="r" b="b"/>
            <a:pathLst>
              <a:path w="79226" h="158445">
                <a:moveTo>
                  <a:pt x="0" y="158445"/>
                </a:moveTo>
                <a:lnTo>
                  <a:pt x="79226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7637" y="1651254"/>
            <a:ext cx="79226" cy="158445"/>
          </a:xfrm>
          <a:custGeom>
            <a:avLst/>
            <a:gdLst/>
            <a:ahLst/>
            <a:cxnLst/>
            <a:rect l="l" t="t" r="r" b="b"/>
            <a:pathLst>
              <a:path w="79226" h="158445">
                <a:moveTo>
                  <a:pt x="0" y="158445"/>
                </a:moveTo>
                <a:lnTo>
                  <a:pt x="79226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4232" y="859548"/>
            <a:ext cx="47748" cy="190995"/>
          </a:xfrm>
          <a:custGeom>
            <a:avLst/>
            <a:gdLst/>
            <a:ahLst/>
            <a:cxnLst/>
            <a:rect l="l" t="t" r="r" b="b"/>
            <a:pathLst>
              <a:path w="47748" h="190995">
                <a:moveTo>
                  <a:pt x="0" y="0"/>
                </a:moveTo>
                <a:lnTo>
                  <a:pt x="47748" y="19099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70983" y="2022957"/>
            <a:ext cx="0" cy="618517"/>
          </a:xfrm>
          <a:custGeom>
            <a:avLst/>
            <a:gdLst/>
            <a:ahLst/>
            <a:cxnLst/>
            <a:rect l="l" t="t" r="r" b="b"/>
            <a:pathLst>
              <a:path h="618517">
                <a:moveTo>
                  <a:pt x="0" y="0"/>
                </a:moveTo>
                <a:lnTo>
                  <a:pt x="0" y="61851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70983" y="2022957"/>
            <a:ext cx="461730" cy="41973"/>
          </a:xfrm>
          <a:custGeom>
            <a:avLst/>
            <a:gdLst/>
            <a:ahLst/>
            <a:cxnLst/>
            <a:rect l="l" t="t" r="r" b="b"/>
            <a:pathLst>
              <a:path w="461730" h="41973">
                <a:moveTo>
                  <a:pt x="0" y="0"/>
                </a:moveTo>
                <a:lnTo>
                  <a:pt x="461730" y="4197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70983" y="2122703"/>
            <a:ext cx="518764" cy="518772"/>
          </a:xfrm>
          <a:custGeom>
            <a:avLst/>
            <a:gdLst/>
            <a:ahLst/>
            <a:cxnLst/>
            <a:rect l="l" t="t" r="r" b="b"/>
            <a:pathLst>
              <a:path w="518764" h="518772">
                <a:moveTo>
                  <a:pt x="0" y="518772"/>
                </a:moveTo>
                <a:lnTo>
                  <a:pt x="51876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86864" y="1651254"/>
            <a:ext cx="171262" cy="21399"/>
          </a:xfrm>
          <a:custGeom>
            <a:avLst/>
            <a:gdLst/>
            <a:ahLst/>
            <a:cxnLst/>
            <a:rect l="l" t="t" r="r" b="b"/>
            <a:pathLst>
              <a:path w="171262" h="21399">
                <a:moveTo>
                  <a:pt x="0" y="0"/>
                </a:moveTo>
                <a:lnTo>
                  <a:pt x="171262" y="21399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86864" y="1651254"/>
            <a:ext cx="171262" cy="21399"/>
          </a:xfrm>
          <a:custGeom>
            <a:avLst/>
            <a:gdLst/>
            <a:ahLst/>
            <a:cxnLst/>
            <a:rect l="l" t="t" r="r" b="b"/>
            <a:pathLst>
              <a:path w="171262" h="21399">
                <a:moveTo>
                  <a:pt x="0" y="0"/>
                </a:moveTo>
                <a:lnTo>
                  <a:pt x="171262" y="21399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6864" y="1651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1980" y="1050544"/>
            <a:ext cx="104120" cy="14871"/>
          </a:xfrm>
          <a:custGeom>
            <a:avLst/>
            <a:gdLst/>
            <a:ahLst/>
            <a:cxnLst/>
            <a:rect l="l" t="t" r="r" b="b"/>
            <a:pathLst>
              <a:path w="104120" h="14871">
                <a:moveTo>
                  <a:pt x="0" y="0"/>
                </a:moveTo>
                <a:lnTo>
                  <a:pt x="104120" y="1487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16101" y="927049"/>
            <a:ext cx="138370" cy="138366"/>
          </a:xfrm>
          <a:custGeom>
            <a:avLst/>
            <a:gdLst/>
            <a:ahLst/>
            <a:cxnLst/>
            <a:rect l="l" t="t" r="r" b="b"/>
            <a:pathLst>
              <a:path w="138370" h="138366">
                <a:moveTo>
                  <a:pt x="0" y="138366"/>
                </a:moveTo>
                <a:lnTo>
                  <a:pt x="13837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16101" y="1065415"/>
            <a:ext cx="124028" cy="206717"/>
          </a:xfrm>
          <a:custGeom>
            <a:avLst/>
            <a:gdLst/>
            <a:ahLst/>
            <a:cxnLst/>
            <a:rect l="l" t="t" r="r" b="b"/>
            <a:pathLst>
              <a:path w="124028" h="206717">
                <a:moveTo>
                  <a:pt x="0" y="0"/>
                </a:moveTo>
                <a:lnTo>
                  <a:pt x="124028" y="20671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58126" y="1672653"/>
            <a:ext cx="274587" cy="392277"/>
          </a:xfrm>
          <a:custGeom>
            <a:avLst/>
            <a:gdLst/>
            <a:ahLst/>
            <a:cxnLst/>
            <a:rect l="l" t="t" r="r" b="b"/>
            <a:pathLst>
              <a:path w="274587" h="392277">
                <a:moveTo>
                  <a:pt x="0" y="0"/>
                </a:moveTo>
                <a:lnTo>
                  <a:pt x="274587" y="39227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8126" y="1424038"/>
            <a:ext cx="279697" cy="248615"/>
          </a:xfrm>
          <a:custGeom>
            <a:avLst/>
            <a:gdLst/>
            <a:ahLst/>
            <a:cxnLst/>
            <a:rect l="l" t="t" r="r" b="b"/>
            <a:pathLst>
              <a:path w="279697" h="248615">
                <a:moveTo>
                  <a:pt x="0" y="248615"/>
                </a:moveTo>
                <a:lnTo>
                  <a:pt x="279697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8126" y="1424038"/>
            <a:ext cx="279697" cy="248615"/>
          </a:xfrm>
          <a:custGeom>
            <a:avLst/>
            <a:gdLst/>
            <a:ahLst/>
            <a:cxnLst/>
            <a:rect l="l" t="t" r="r" b="b"/>
            <a:pathLst>
              <a:path w="279697" h="248615">
                <a:moveTo>
                  <a:pt x="0" y="248615"/>
                </a:moveTo>
                <a:lnTo>
                  <a:pt x="279697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8126" y="16726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40130" y="1272133"/>
            <a:ext cx="85808" cy="12255"/>
          </a:xfrm>
          <a:custGeom>
            <a:avLst/>
            <a:gdLst/>
            <a:ahLst/>
            <a:cxnLst/>
            <a:rect l="l" t="t" r="r" b="b"/>
            <a:pathLst>
              <a:path w="85808" h="12255">
                <a:moveTo>
                  <a:pt x="0" y="0"/>
                </a:moveTo>
                <a:lnTo>
                  <a:pt x="85808" y="1225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40130" y="12721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54472" y="927049"/>
            <a:ext cx="71466" cy="357339"/>
          </a:xfrm>
          <a:custGeom>
            <a:avLst/>
            <a:gdLst/>
            <a:ahLst/>
            <a:cxnLst/>
            <a:rect l="l" t="t" r="r" b="b"/>
            <a:pathLst>
              <a:path w="71466" h="357339">
                <a:moveTo>
                  <a:pt x="0" y="0"/>
                </a:moveTo>
                <a:lnTo>
                  <a:pt x="71466" y="35733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54472" y="859548"/>
            <a:ext cx="22498" cy="67500"/>
          </a:xfrm>
          <a:custGeom>
            <a:avLst/>
            <a:gdLst/>
            <a:ahLst/>
            <a:cxnLst/>
            <a:rect l="l" t="t" r="r" b="b"/>
            <a:pathLst>
              <a:path w="22498" h="67500">
                <a:moveTo>
                  <a:pt x="0" y="67500"/>
                </a:moveTo>
                <a:lnTo>
                  <a:pt x="2249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5938" y="1284389"/>
            <a:ext cx="102989" cy="48056"/>
          </a:xfrm>
          <a:custGeom>
            <a:avLst/>
            <a:gdLst/>
            <a:ahLst/>
            <a:cxnLst/>
            <a:rect l="l" t="t" r="r" b="b"/>
            <a:pathLst>
              <a:path w="102989" h="48056">
                <a:moveTo>
                  <a:pt x="0" y="0"/>
                </a:moveTo>
                <a:lnTo>
                  <a:pt x="102989" y="48056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28928" y="1332445"/>
            <a:ext cx="8895" cy="91592"/>
          </a:xfrm>
          <a:custGeom>
            <a:avLst/>
            <a:gdLst/>
            <a:ahLst/>
            <a:cxnLst/>
            <a:rect l="l" t="t" r="r" b="b"/>
            <a:pathLst>
              <a:path w="8895" h="91592">
                <a:moveTo>
                  <a:pt x="0" y="0"/>
                </a:moveTo>
                <a:lnTo>
                  <a:pt x="8895" y="91592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28928" y="1332445"/>
            <a:ext cx="8895" cy="91592"/>
          </a:xfrm>
          <a:custGeom>
            <a:avLst/>
            <a:gdLst/>
            <a:ahLst/>
            <a:cxnLst/>
            <a:rect l="l" t="t" r="r" b="b"/>
            <a:pathLst>
              <a:path w="8895" h="91592">
                <a:moveTo>
                  <a:pt x="0" y="0"/>
                </a:moveTo>
                <a:lnTo>
                  <a:pt x="8895" y="91592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28928" y="1193228"/>
            <a:ext cx="133083" cy="139217"/>
          </a:xfrm>
          <a:custGeom>
            <a:avLst/>
            <a:gdLst/>
            <a:ahLst/>
            <a:cxnLst/>
            <a:rect l="l" t="t" r="r" b="b"/>
            <a:pathLst>
              <a:path w="133083" h="139217">
                <a:moveTo>
                  <a:pt x="0" y="139217"/>
                </a:moveTo>
                <a:lnTo>
                  <a:pt x="133083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28928" y="1193228"/>
            <a:ext cx="133083" cy="139217"/>
          </a:xfrm>
          <a:custGeom>
            <a:avLst/>
            <a:gdLst/>
            <a:ahLst/>
            <a:cxnLst/>
            <a:rect l="l" t="t" r="r" b="b"/>
            <a:pathLst>
              <a:path w="133083" h="139217">
                <a:moveTo>
                  <a:pt x="0" y="139217"/>
                </a:moveTo>
                <a:lnTo>
                  <a:pt x="133083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32714" y="2064931"/>
            <a:ext cx="58494" cy="35750"/>
          </a:xfrm>
          <a:custGeom>
            <a:avLst/>
            <a:gdLst/>
            <a:ahLst/>
            <a:cxnLst/>
            <a:rect l="l" t="t" r="r" b="b"/>
            <a:pathLst>
              <a:path w="58494" h="35750">
                <a:moveTo>
                  <a:pt x="0" y="0"/>
                </a:moveTo>
                <a:lnTo>
                  <a:pt x="58494" y="3575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37823" y="1424038"/>
            <a:ext cx="167952" cy="192379"/>
          </a:xfrm>
          <a:custGeom>
            <a:avLst/>
            <a:gdLst/>
            <a:ahLst/>
            <a:cxnLst/>
            <a:rect l="l" t="t" r="r" b="b"/>
            <a:pathLst>
              <a:path w="167952" h="192379">
                <a:moveTo>
                  <a:pt x="0" y="0"/>
                </a:moveTo>
                <a:lnTo>
                  <a:pt x="167952" y="192379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37823" y="1424038"/>
            <a:ext cx="167952" cy="192379"/>
          </a:xfrm>
          <a:custGeom>
            <a:avLst/>
            <a:gdLst/>
            <a:ahLst/>
            <a:cxnLst/>
            <a:rect l="l" t="t" r="r" b="b"/>
            <a:pathLst>
              <a:path w="167952" h="192379">
                <a:moveTo>
                  <a:pt x="0" y="0"/>
                </a:moveTo>
                <a:lnTo>
                  <a:pt x="167952" y="192379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89748" y="2100681"/>
            <a:ext cx="1460" cy="22021"/>
          </a:xfrm>
          <a:custGeom>
            <a:avLst/>
            <a:gdLst/>
            <a:ahLst/>
            <a:cxnLst/>
            <a:rect l="l" t="t" r="r" b="b"/>
            <a:pathLst>
              <a:path w="1460" h="22021">
                <a:moveTo>
                  <a:pt x="0" y="22021"/>
                </a:moveTo>
                <a:lnTo>
                  <a:pt x="14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89748" y="2122703"/>
            <a:ext cx="245364" cy="379220"/>
          </a:xfrm>
          <a:custGeom>
            <a:avLst/>
            <a:gdLst/>
            <a:ahLst/>
            <a:cxnLst/>
            <a:rect l="l" t="t" r="r" b="b"/>
            <a:pathLst>
              <a:path w="245364" h="379220">
                <a:moveTo>
                  <a:pt x="0" y="0"/>
                </a:moveTo>
                <a:lnTo>
                  <a:pt x="245364" y="37922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91208" y="1897583"/>
            <a:ext cx="213791" cy="203098"/>
          </a:xfrm>
          <a:custGeom>
            <a:avLst/>
            <a:gdLst/>
            <a:ahLst/>
            <a:cxnLst/>
            <a:rect l="l" t="t" r="r" b="b"/>
            <a:pathLst>
              <a:path w="213791" h="203098">
                <a:moveTo>
                  <a:pt x="0" y="203098"/>
                </a:moveTo>
                <a:lnTo>
                  <a:pt x="21379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339761" y="859548"/>
            <a:ext cx="22250" cy="333679"/>
          </a:xfrm>
          <a:custGeom>
            <a:avLst/>
            <a:gdLst/>
            <a:ahLst/>
            <a:cxnLst/>
            <a:rect l="l" t="t" r="r" b="b"/>
            <a:pathLst>
              <a:path w="22250" h="333679">
                <a:moveTo>
                  <a:pt x="0" y="0"/>
                </a:moveTo>
                <a:lnTo>
                  <a:pt x="22250" y="333679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39761" y="859548"/>
            <a:ext cx="22250" cy="333679"/>
          </a:xfrm>
          <a:custGeom>
            <a:avLst/>
            <a:gdLst/>
            <a:ahLst/>
            <a:cxnLst/>
            <a:rect l="l" t="t" r="r" b="b"/>
            <a:pathLst>
              <a:path w="22250" h="333679">
                <a:moveTo>
                  <a:pt x="0" y="0"/>
                </a:moveTo>
                <a:lnTo>
                  <a:pt x="22250" y="333679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362011" y="1193228"/>
            <a:ext cx="471131" cy="47117"/>
          </a:xfrm>
          <a:custGeom>
            <a:avLst/>
            <a:gdLst/>
            <a:ahLst/>
            <a:cxnLst/>
            <a:rect l="l" t="t" r="r" b="b"/>
            <a:pathLst>
              <a:path w="471131" h="47117">
                <a:moveTo>
                  <a:pt x="0" y="0"/>
                </a:moveTo>
                <a:lnTo>
                  <a:pt x="471131" y="4711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05775" y="1616417"/>
            <a:ext cx="99225" cy="281165"/>
          </a:xfrm>
          <a:custGeom>
            <a:avLst/>
            <a:gdLst/>
            <a:ahLst/>
            <a:cxnLst/>
            <a:rect l="l" t="t" r="r" b="b"/>
            <a:pathLst>
              <a:path w="99225" h="281165">
                <a:moveTo>
                  <a:pt x="0" y="0"/>
                </a:moveTo>
                <a:lnTo>
                  <a:pt x="99225" y="281165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405775" y="1616417"/>
            <a:ext cx="99225" cy="281165"/>
          </a:xfrm>
          <a:custGeom>
            <a:avLst/>
            <a:gdLst/>
            <a:ahLst/>
            <a:cxnLst/>
            <a:rect l="l" t="t" r="r" b="b"/>
            <a:pathLst>
              <a:path w="99225" h="281165">
                <a:moveTo>
                  <a:pt x="0" y="0"/>
                </a:moveTo>
                <a:lnTo>
                  <a:pt x="99225" y="281165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05775" y="1240345"/>
            <a:ext cx="427367" cy="376072"/>
          </a:xfrm>
          <a:custGeom>
            <a:avLst/>
            <a:gdLst/>
            <a:ahLst/>
            <a:cxnLst/>
            <a:rect l="l" t="t" r="r" b="b"/>
            <a:pathLst>
              <a:path w="427367" h="376072">
                <a:moveTo>
                  <a:pt x="0" y="376072"/>
                </a:moveTo>
                <a:lnTo>
                  <a:pt x="427367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05000" y="1879003"/>
            <a:ext cx="241376" cy="18580"/>
          </a:xfrm>
          <a:custGeom>
            <a:avLst/>
            <a:gdLst/>
            <a:ahLst/>
            <a:cxnLst/>
            <a:rect l="l" t="t" r="r" b="b"/>
            <a:pathLst>
              <a:path w="241376" h="18580">
                <a:moveTo>
                  <a:pt x="0" y="18580"/>
                </a:moveTo>
                <a:lnTo>
                  <a:pt x="241376" y="0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05000" y="1879003"/>
            <a:ext cx="241376" cy="18580"/>
          </a:xfrm>
          <a:custGeom>
            <a:avLst/>
            <a:gdLst/>
            <a:ahLst/>
            <a:cxnLst/>
            <a:rect l="l" t="t" r="r" b="b"/>
            <a:pathLst>
              <a:path w="241376" h="18580">
                <a:moveTo>
                  <a:pt x="0" y="18580"/>
                </a:moveTo>
                <a:lnTo>
                  <a:pt x="241376" y="0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535112" y="2501924"/>
            <a:ext cx="31724" cy="139551"/>
          </a:xfrm>
          <a:custGeom>
            <a:avLst/>
            <a:gdLst/>
            <a:ahLst/>
            <a:cxnLst/>
            <a:rect l="l" t="t" r="r" b="b"/>
            <a:pathLst>
              <a:path w="31724" h="139551">
                <a:moveTo>
                  <a:pt x="0" y="0"/>
                </a:moveTo>
                <a:lnTo>
                  <a:pt x="31724" y="13955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535112" y="2204991"/>
            <a:ext cx="356323" cy="296932"/>
          </a:xfrm>
          <a:custGeom>
            <a:avLst/>
            <a:gdLst/>
            <a:ahLst/>
            <a:cxnLst/>
            <a:rect l="l" t="t" r="r" b="b"/>
            <a:pathLst>
              <a:path w="356323" h="296932">
                <a:moveTo>
                  <a:pt x="0" y="296932"/>
                </a:moveTo>
                <a:lnTo>
                  <a:pt x="35632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746376" y="1879003"/>
            <a:ext cx="145059" cy="128003"/>
          </a:xfrm>
          <a:custGeom>
            <a:avLst/>
            <a:gdLst/>
            <a:ahLst/>
            <a:cxnLst/>
            <a:rect l="l" t="t" r="r" b="b"/>
            <a:pathLst>
              <a:path w="145059" h="128003">
                <a:moveTo>
                  <a:pt x="0" y="0"/>
                </a:moveTo>
                <a:lnTo>
                  <a:pt x="145059" y="128003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746376" y="1879003"/>
            <a:ext cx="145059" cy="128003"/>
          </a:xfrm>
          <a:custGeom>
            <a:avLst/>
            <a:gdLst/>
            <a:ahLst/>
            <a:cxnLst/>
            <a:rect l="l" t="t" r="r" b="b"/>
            <a:pathLst>
              <a:path w="145059" h="128003">
                <a:moveTo>
                  <a:pt x="0" y="0"/>
                </a:moveTo>
                <a:lnTo>
                  <a:pt x="145059" y="128003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46376" y="1304099"/>
            <a:ext cx="304368" cy="574903"/>
          </a:xfrm>
          <a:custGeom>
            <a:avLst/>
            <a:gdLst/>
            <a:ahLst/>
            <a:cxnLst/>
            <a:rect l="l" t="t" r="r" b="b"/>
            <a:pathLst>
              <a:path w="304368" h="574903">
                <a:moveTo>
                  <a:pt x="0" y="574903"/>
                </a:moveTo>
                <a:lnTo>
                  <a:pt x="30436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33143" y="1209598"/>
            <a:ext cx="194691" cy="30746"/>
          </a:xfrm>
          <a:custGeom>
            <a:avLst/>
            <a:gdLst/>
            <a:ahLst/>
            <a:cxnLst/>
            <a:rect l="l" t="t" r="r" b="b"/>
            <a:pathLst>
              <a:path w="194691" h="30746">
                <a:moveTo>
                  <a:pt x="0" y="30746"/>
                </a:moveTo>
                <a:lnTo>
                  <a:pt x="19469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891436" y="2007006"/>
            <a:ext cx="0" cy="197985"/>
          </a:xfrm>
          <a:custGeom>
            <a:avLst/>
            <a:gdLst/>
            <a:ahLst/>
            <a:cxnLst/>
            <a:rect l="l" t="t" r="r" b="b"/>
            <a:pathLst>
              <a:path h="197985">
                <a:moveTo>
                  <a:pt x="0" y="19798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74988" y="2007006"/>
            <a:ext cx="32896" cy="197985"/>
          </a:xfrm>
          <a:custGeom>
            <a:avLst/>
            <a:gdLst/>
            <a:ahLst/>
            <a:cxnLst/>
            <a:rect l="l" t="t" r="r" b="b"/>
            <a:pathLst>
              <a:path w="32896" h="197985">
                <a:moveTo>
                  <a:pt x="0" y="197985"/>
                </a:moveTo>
                <a:lnTo>
                  <a:pt x="32896" y="197985"/>
                </a:lnTo>
                <a:lnTo>
                  <a:pt x="32896" y="0"/>
                </a:lnTo>
                <a:lnTo>
                  <a:pt x="0" y="0"/>
                </a:lnTo>
                <a:lnTo>
                  <a:pt x="0" y="1979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85110" y="2007006"/>
            <a:ext cx="12652" cy="197985"/>
          </a:xfrm>
          <a:custGeom>
            <a:avLst/>
            <a:gdLst/>
            <a:ahLst/>
            <a:cxnLst/>
            <a:rect l="l" t="t" r="r" b="b"/>
            <a:pathLst>
              <a:path w="12652" h="197985">
                <a:moveTo>
                  <a:pt x="0" y="197985"/>
                </a:moveTo>
                <a:lnTo>
                  <a:pt x="12652" y="197985"/>
                </a:lnTo>
                <a:lnTo>
                  <a:pt x="12652" y="0"/>
                </a:lnTo>
                <a:lnTo>
                  <a:pt x="0" y="0"/>
                </a:lnTo>
                <a:lnTo>
                  <a:pt x="0" y="1979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91436" y="2204991"/>
            <a:ext cx="261886" cy="436483"/>
          </a:xfrm>
          <a:custGeom>
            <a:avLst/>
            <a:gdLst/>
            <a:ahLst/>
            <a:cxnLst/>
            <a:rect l="l" t="t" r="r" b="b"/>
            <a:pathLst>
              <a:path w="261886" h="436483">
                <a:moveTo>
                  <a:pt x="0" y="0"/>
                </a:moveTo>
                <a:lnTo>
                  <a:pt x="261886" y="436483"/>
                </a:lnTo>
              </a:path>
            </a:pathLst>
          </a:custGeom>
          <a:ln w="32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891436" y="2204991"/>
            <a:ext cx="261886" cy="436483"/>
          </a:xfrm>
          <a:custGeom>
            <a:avLst/>
            <a:gdLst/>
            <a:ahLst/>
            <a:cxnLst/>
            <a:rect l="l" t="t" r="r" b="b"/>
            <a:pathLst>
              <a:path w="261886" h="436483">
                <a:moveTo>
                  <a:pt x="0" y="0"/>
                </a:moveTo>
                <a:lnTo>
                  <a:pt x="261886" y="436483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91436" y="2007006"/>
            <a:ext cx="285737" cy="0"/>
          </a:xfrm>
          <a:custGeom>
            <a:avLst/>
            <a:gdLst/>
            <a:ahLst/>
            <a:cxnLst/>
            <a:rect l="l" t="t" r="r" b="b"/>
            <a:pathLst>
              <a:path w="285737">
                <a:moveTo>
                  <a:pt x="0" y="0"/>
                </a:moveTo>
                <a:lnTo>
                  <a:pt x="285737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27834" y="859548"/>
            <a:ext cx="106972" cy="350050"/>
          </a:xfrm>
          <a:custGeom>
            <a:avLst/>
            <a:gdLst/>
            <a:ahLst/>
            <a:cxnLst/>
            <a:rect l="l" t="t" r="r" b="b"/>
            <a:pathLst>
              <a:path w="106972" h="350050">
                <a:moveTo>
                  <a:pt x="0" y="350050"/>
                </a:moveTo>
                <a:lnTo>
                  <a:pt x="10697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27834" y="1209598"/>
            <a:ext cx="22910" cy="94500"/>
          </a:xfrm>
          <a:custGeom>
            <a:avLst/>
            <a:gdLst/>
            <a:ahLst/>
            <a:cxnLst/>
            <a:rect l="l" t="t" r="r" b="b"/>
            <a:pathLst>
              <a:path w="22910" h="94500">
                <a:moveTo>
                  <a:pt x="0" y="0"/>
                </a:moveTo>
                <a:lnTo>
                  <a:pt x="22910" y="9450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50745" y="1304099"/>
            <a:ext cx="296430" cy="278980"/>
          </a:xfrm>
          <a:custGeom>
            <a:avLst/>
            <a:gdLst/>
            <a:ahLst/>
            <a:cxnLst/>
            <a:rect l="l" t="t" r="r" b="b"/>
            <a:pathLst>
              <a:path w="296430" h="278980">
                <a:moveTo>
                  <a:pt x="0" y="0"/>
                </a:moveTo>
                <a:lnTo>
                  <a:pt x="296430" y="27898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177173" y="1779435"/>
            <a:ext cx="189636" cy="227571"/>
          </a:xfrm>
          <a:custGeom>
            <a:avLst/>
            <a:gdLst/>
            <a:ahLst/>
            <a:cxnLst/>
            <a:rect l="l" t="t" r="r" b="b"/>
            <a:pathLst>
              <a:path w="189636" h="227571">
                <a:moveTo>
                  <a:pt x="0" y="227571"/>
                </a:moveTo>
                <a:lnTo>
                  <a:pt x="18963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77173" y="2007006"/>
            <a:ext cx="36385" cy="62369"/>
          </a:xfrm>
          <a:custGeom>
            <a:avLst/>
            <a:gdLst/>
            <a:ahLst/>
            <a:cxnLst/>
            <a:rect l="l" t="t" r="r" b="b"/>
            <a:pathLst>
              <a:path w="36385" h="62369">
                <a:moveTo>
                  <a:pt x="0" y="0"/>
                </a:moveTo>
                <a:lnTo>
                  <a:pt x="36385" y="6236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13559" y="2069376"/>
            <a:ext cx="304431" cy="101485"/>
          </a:xfrm>
          <a:custGeom>
            <a:avLst/>
            <a:gdLst/>
            <a:ahLst/>
            <a:cxnLst/>
            <a:rect l="l" t="t" r="r" b="b"/>
            <a:pathLst>
              <a:path w="304431" h="101485">
                <a:moveTo>
                  <a:pt x="0" y="0"/>
                </a:moveTo>
                <a:lnTo>
                  <a:pt x="304431" y="101485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13559" y="2069376"/>
            <a:ext cx="57213" cy="572099"/>
          </a:xfrm>
          <a:custGeom>
            <a:avLst/>
            <a:gdLst/>
            <a:ahLst/>
            <a:cxnLst/>
            <a:rect l="l" t="t" r="r" b="b"/>
            <a:pathLst>
              <a:path w="57213" h="572099">
                <a:moveTo>
                  <a:pt x="0" y="0"/>
                </a:moveTo>
                <a:lnTo>
                  <a:pt x="57213" y="57209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47175" y="1463421"/>
            <a:ext cx="448716" cy="119659"/>
          </a:xfrm>
          <a:custGeom>
            <a:avLst/>
            <a:gdLst/>
            <a:ahLst/>
            <a:cxnLst/>
            <a:rect l="l" t="t" r="r" b="b"/>
            <a:pathLst>
              <a:path w="448716" h="119659">
                <a:moveTo>
                  <a:pt x="0" y="119659"/>
                </a:moveTo>
                <a:lnTo>
                  <a:pt x="44871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47175" y="1583080"/>
            <a:ext cx="19634" cy="196354"/>
          </a:xfrm>
          <a:custGeom>
            <a:avLst/>
            <a:gdLst/>
            <a:ahLst/>
            <a:cxnLst/>
            <a:rect l="l" t="t" r="r" b="b"/>
            <a:pathLst>
              <a:path w="19634" h="196354">
                <a:moveTo>
                  <a:pt x="0" y="0"/>
                </a:moveTo>
                <a:lnTo>
                  <a:pt x="19634" y="19635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66810" y="1779435"/>
            <a:ext cx="139725" cy="93154"/>
          </a:xfrm>
          <a:custGeom>
            <a:avLst/>
            <a:gdLst/>
            <a:ahLst/>
            <a:cxnLst/>
            <a:rect l="l" t="t" r="r" b="b"/>
            <a:pathLst>
              <a:path w="139725" h="93154">
                <a:moveTo>
                  <a:pt x="0" y="0"/>
                </a:moveTo>
                <a:lnTo>
                  <a:pt x="139725" y="9315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506535" y="1843658"/>
            <a:ext cx="289356" cy="28930"/>
          </a:xfrm>
          <a:custGeom>
            <a:avLst/>
            <a:gdLst/>
            <a:ahLst/>
            <a:cxnLst/>
            <a:rect l="l" t="t" r="r" b="b"/>
            <a:pathLst>
              <a:path w="289356" h="28930">
                <a:moveTo>
                  <a:pt x="0" y="28930"/>
                </a:moveTo>
                <a:lnTo>
                  <a:pt x="28935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06535" y="1872589"/>
            <a:ext cx="38874" cy="174904"/>
          </a:xfrm>
          <a:custGeom>
            <a:avLst/>
            <a:gdLst/>
            <a:ahLst/>
            <a:cxnLst/>
            <a:rect l="l" t="t" r="r" b="b"/>
            <a:pathLst>
              <a:path w="38874" h="174904">
                <a:moveTo>
                  <a:pt x="0" y="0"/>
                </a:moveTo>
                <a:lnTo>
                  <a:pt x="38874" y="17490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517990" y="2170861"/>
            <a:ext cx="171132" cy="470613"/>
          </a:xfrm>
          <a:custGeom>
            <a:avLst/>
            <a:gdLst/>
            <a:ahLst/>
            <a:cxnLst/>
            <a:rect l="l" t="t" r="r" b="b"/>
            <a:pathLst>
              <a:path w="171132" h="470613">
                <a:moveTo>
                  <a:pt x="0" y="0"/>
                </a:moveTo>
                <a:lnTo>
                  <a:pt x="171132" y="47061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17990" y="2047494"/>
            <a:ext cx="27419" cy="123367"/>
          </a:xfrm>
          <a:custGeom>
            <a:avLst/>
            <a:gdLst/>
            <a:ahLst/>
            <a:cxnLst/>
            <a:rect l="l" t="t" r="r" b="b"/>
            <a:pathLst>
              <a:path w="27419" h="123367">
                <a:moveTo>
                  <a:pt x="0" y="123367"/>
                </a:moveTo>
                <a:lnTo>
                  <a:pt x="2741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545410" y="2047494"/>
            <a:ext cx="250482" cy="0"/>
          </a:xfrm>
          <a:custGeom>
            <a:avLst/>
            <a:gdLst/>
            <a:ahLst/>
            <a:cxnLst/>
            <a:rect l="l" t="t" r="r" b="b"/>
            <a:pathLst>
              <a:path w="250482">
                <a:moveTo>
                  <a:pt x="0" y="0"/>
                </a:moveTo>
                <a:lnTo>
                  <a:pt x="25048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25990" y="994045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266514" y="1025398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6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217835" y="995811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221556" y="1001553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22688" y="1002517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26259" y="1004088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71"/>
                </a:moveTo>
                <a:lnTo>
                  <a:pt x="34277" y="6688"/>
                </a:lnTo>
                <a:lnTo>
                  <a:pt x="22349" y="0"/>
                </a:lnTo>
                <a:lnTo>
                  <a:pt x="7685" y="3891"/>
                </a:lnTo>
                <a:lnTo>
                  <a:pt x="0" y="14196"/>
                </a:lnTo>
                <a:lnTo>
                  <a:pt x="3019" y="29875"/>
                </a:lnTo>
                <a:lnTo>
                  <a:pt x="12118" y="38268"/>
                </a:lnTo>
                <a:lnTo>
                  <a:pt x="28399" y="35959"/>
                </a:lnTo>
                <a:lnTo>
                  <a:pt x="37265" y="27711"/>
                </a:lnTo>
                <a:lnTo>
                  <a:pt x="39088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17365" y="995553"/>
            <a:ext cx="55551" cy="55407"/>
          </a:xfrm>
          <a:custGeom>
            <a:avLst/>
            <a:gdLst/>
            <a:ahLst/>
            <a:cxnLst/>
            <a:rect l="l" t="t" r="r" b="b"/>
            <a:pathLst>
              <a:path w="55551" h="55407">
                <a:moveTo>
                  <a:pt x="55551" y="27799"/>
                </a:moveTo>
                <a:lnTo>
                  <a:pt x="51979" y="14153"/>
                </a:lnTo>
                <a:lnTo>
                  <a:pt x="42549" y="4244"/>
                </a:lnTo>
                <a:lnTo>
                  <a:pt x="29190" y="0"/>
                </a:lnTo>
                <a:lnTo>
                  <a:pt x="14869" y="3365"/>
                </a:lnTo>
                <a:lnTo>
                  <a:pt x="4638" y="12342"/>
                </a:lnTo>
                <a:lnTo>
                  <a:pt x="0" y="25148"/>
                </a:lnTo>
                <a:lnTo>
                  <a:pt x="3165" y="39973"/>
                </a:lnTo>
                <a:lnTo>
                  <a:pt x="11768" y="50460"/>
                </a:lnTo>
                <a:lnTo>
                  <a:pt x="24127" y="55407"/>
                </a:lnTo>
                <a:lnTo>
                  <a:pt x="39334" y="52422"/>
                </a:lnTo>
                <a:lnTo>
                  <a:pt x="50024" y="44125"/>
                </a:lnTo>
                <a:lnTo>
                  <a:pt x="55213" y="32126"/>
                </a:lnTo>
                <a:lnTo>
                  <a:pt x="55551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223194" y="1000207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224657" y="1002182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227120" y="1004493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229584" y="1006805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232061" y="1009116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228771" y="1005674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231248" y="1007986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233712" y="1010297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236175" y="1012621"/>
            <a:ext cx="1193" cy="1181"/>
          </a:xfrm>
          <a:custGeom>
            <a:avLst/>
            <a:gdLst/>
            <a:ahLst/>
            <a:cxnLst/>
            <a:rect l="l" t="t" r="r" b="b"/>
            <a:pathLst>
              <a:path w="1193" h="1181">
                <a:moveTo>
                  <a:pt x="1193" y="584"/>
                </a:moveTo>
                <a:lnTo>
                  <a:pt x="1193" y="266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9" y="1181"/>
                </a:lnTo>
                <a:lnTo>
                  <a:pt x="596" y="1181"/>
                </a:lnTo>
                <a:lnTo>
                  <a:pt x="927" y="1181"/>
                </a:lnTo>
                <a:lnTo>
                  <a:pt x="1193" y="914"/>
                </a:lnTo>
                <a:lnTo>
                  <a:pt x="1193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233483" y="1009764"/>
            <a:ext cx="5168" cy="5168"/>
          </a:xfrm>
          <a:custGeom>
            <a:avLst/>
            <a:gdLst/>
            <a:ahLst/>
            <a:cxnLst/>
            <a:rect l="l" t="t" r="r" b="b"/>
            <a:pathLst>
              <a:path w="5168" h="5168">
                <a:moveTo>
                  <a:pt x="0" y="2578"/>
                </a:moveTo>
                <a:lnTo>
                  <a:pt x="0" y="4013"/>
                </a:lnTo>
                <a:lnTo>
                  <a:pt x="1155" y="5168"/>
                </a:lnTo>
                <a:lnTo>
                  <a:pt x="2590" y="5168"/>
                </a:lnTo>
                <a:lnTo>
                  <a:pt x="4013" y="5168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229013" y="10051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855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225990" y="1525921"/>
            <a:ext cx="53403" cy="31352"/>
          </a:xfrm>
          <a:custGeom>
            <a:avLst/>
            <a:gdLst/>
            <a:ahLst/>
            <a:cxnLst/>
            <a:rect l="l" t="t" r="r" b="b"/>
            <a:pathLst>
              <a:path w="53403" h="31352">
                <a:moveTo>
                  <a:pt x="53403" y="31352"/>
                </a:moveTo>
                <a:lnTo>
                  <a:pt x="50315" y="17484"/>
                </a:lnTo>
                <a:lnTo>
                  <a:pt x="41988" y="6566"/>
                </a:lnTo>
                <a:lnTo>
                  <a:pt x="29824" y="0"/>
                </a:lnTo>
                <a:lnTo>
                  <a:pt x="12735" y="1592"/>
                </a:lnTo>
                <a:lnTo>
                  <a:pt x="0" y="7519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66514" y="1557274"/>
            <a:ext cx="12879" cy="24246"/>
          </a:xfrm>
          <a:custGeom>
            <a:avLst/>
            <a:gdLst/>
            <a:ahLst/>
            <a:cxnLst/>
            <a:rect l="l" t="t" r="r" b="b"/>
            <a:pathLst>
              <a:path w="12879" h="24246">
                <a:moveTo>
                  <a:pt x="0" y="24246"/>
                </a:moveTo>
                <a:lnTo>
                  <a:pt x="8552" y="15583"/>
                </a:lnTo>
                <a:lnTo>
                  <a:pt x="12556" y="4563"/>
                </a:lnTo>
                <a:lnTo>
                  <a:pt x="1287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217835" y="1527687"/>
            <a:ext cx="58040" cy="57117"/>
          </a:xfrm>
          <a:custGeom>
            <a:avLst/>
            <a:gdLst/>
            <a:ahLst/>
            <a:cxnLst/>
            <a:rect l="l" t="t" r="r" b="b"/>
            <a:pathLst>
              <a:path w="58040" h="57117">
                <a:moveTo>
                  <a:pt x="58040" y="29180"/>
                </a:moveTo>
                <a:lnTo>
                  <a:pt x="54649" y="15447"/>
                </a:lnTo>
                <a:lnTo>
                  <a:pt x="45623" y="5147"/>
                </a:lnTo>
                <a:lnTo>
                  <a:pt x="32682" y="0"/>
                </a:lnTo>
                <a:lnTo>
                  <a:pt x="17243" y="2765"/>
                </a:lnTo>
                <a:lnTo>
                  <a:pt x="6076" y="10599"/>
                </a:lnTo>
                <a:lnTo>
                  <a:pt x="0" y="22083"/>
                </a:lnTo>
                <a:lnTo>
                  <a:pt x="2105" y="38585"/>
                </a:lnTo>
                <a:lnTo>
                  <a:pt x="8982" y="50379"/>
                </a:lnTo>
                <a:lnTo>
                  <a:pt x="19369" y="57117"/>
                </a:lnTo>
                <a:lnTo>
                  <a:pt x="36520" y="55586"/>
                </a:lnTo>
                <a:lnTo>
                  <a:pt x="48740" y="49430"/>
                </a:lnTo>
                <a:lnTo>
                  <a:pt x="55936" y="39826"/>
                </a:lnTo>
                <a:lnTo>
                  <a:pt x="58040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21556" y="1533429"/>
            <a:ext cx="50814" cy="48459"/>
          </a:xfrm>
          <a:custGeom>
            <a:avLst/>
            <a:gdLst/>
            <a:ahLst/>
            <a:cxnLst/>
            <a:rect l="l" t="t" r="r" b="b"/>
            <a:pathLst>
              <a:path w="50814" h="48459">
                <a:moveTo>
                  <a:pt x="50814" y="23031"/>
                </a:moveTo>
                <a:lnTo>
                  <a:pt x="47052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1" y="5365"/>
                </a:lnTo>
                <a:lnTo>
                  <a:pt x="0" y="13943"/>
                </a:lnTo>
                <a:lnTo>
                  <a:pt x="1484" y="31054"/>
                </a:lnTo>
                <a:lnTo>
                  <a:pt x="7954" y="42557"/>
                </a:lnTo>
                <a:lnTo>
                  <a:pt x="17967" y="48459"/>
                </a:lnTo>
                <a:lnTo>
                  <a:pt x="34264" y="46124"/>
                </a:lnTo>
                <a:lnTo>
                  <a:pt x="45213" y="38628"/>
                </a:lnTo>
                <a:lnTo>
                  <a:pt x="50420" y="27541"/>
                </a:lnTo>
                <a:lnTo>
                  <a:pt x="50814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222688" y="1534393"/>
            <a:ext cx="46164" cy="42938"/>
          </a:xfrm>
          <a:custGeom>
            <a:avLst/>
            <a:gdLst/>
            <a:ahLst/>
            <a:cxnLst/>
            <a:rect l="l" t="t" r="r" b="b"/>
            <a:pathLst>
              <a:path w="46164" h="42938">
                <a:moveTo>
                  <a:pt x="46164" y="21661"/>
                </a:moveTo>
                <a:lnTo>
                  <a:pt x="41941" y="8339"/>
                </a:lnTo>
                <a:lnTo>
                  <a:pt x="31138" y="0"/>
                </a:lnTo>
                <a:lnTo>
                  <a:pt x="14356" y="1921"/>
                </a:lnTo>
                <a:lnTo>
                  <a:pt x="3985" y="9245"/>
                </a:lnTo>
                <a:lnTo>
                  <a:pt x="0" y="20127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6"/>
                </a:lnTo>
                <a:lnTo>
                  <a:pt x="41756" y="34463"/>
                </a:lnTo>
                <a:lnTo>
                  <a:pt x="46045" y="23994"/>
                </a:lnTo>
                <a:lnTo>
                  <a:pt x="46164" y="21661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226259" y="1535964"/>
            <a:ext cx="39088" cy="38269"/>
          </a:xfrm>
          <a:custGeom>
            <a:avLst/>
            <a:gdLst/>
            <a:ahLst/>
            <a:cxnLst/>
            <a:rect l="l" t="t" r="r" b="b"/>
            <a:pathLst>
              <a:path w="39088" h="38269">
                <a:moveTo>
                  <a:pt x="39088" y="19670"/>
                </a:moveTo>
                <a:lnTo>
                  <a:pt x="34277" y="6693"/>
                </a:lnTo>
                <a:lnTo>
                  <a:pt x="22349" y="0"/>
                </a:lnTo>
                <a:lnTo>
                  <a:pt x="7685" y="3895"/>
                </a:lnTo>
                <a:lnTo>
                  <a:pt x="0" y="14200"/>
                </a:lnTo>
                <a:lnTo>
                  <a:pt x="3020" y="29876"/>
                </a:lnTo>
                <a:lnTo>
                  <a:pt x="12120" y="38269"/>
                </a:lnTo>
                <a:lnTo>
                  <a:pt x="28401" y="35959"/>
                </a:lnTo>
                <a:lnTo>
                  <a:pt x="37265" y="27709"/>
                </a:lnTo>
                <a:lnTo>
                  <a:pt x="39088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17363" y="1527441"/>
            <a:ext cx="55553" cy="55397"/>
          </a:xfrm>
          <a:custGeom>
            <a:avLst/>
            <a:gdLst/>
            <a:ahLst/>
            <a:cxnLst/>
            <a:rect l="l" t="t" r="r" b="b"/>
            <a:pathLst>
              <a:path w="55553" h="55397">
                <a:moveTo>
                  <a:pt x="55553" y="27787"/>
                </a:moveTo>
                <a:lnTo>
                  <a:pt x="51979" y="14141"/>
                </a:lnTo>
                <a:lnTo>
                  <a:pt x="42546" y="4237"/>
                </a:lnTo>
                <a:lnTo>
                  <a:pt x="29182" y="0"/>
                </a:lnTo>
                <a:lnTo>
                  <a:pt x="14863" y="3365"/>
                </a:lnTo>
                <a:lnTo>
                  <a:pt x="4633" y="12343"/>
                </a:lnTo>
                <a:lnTo>
                  <a:pt x="0" y="25153"/>
                </a:lnTo>
                <a:lnTo>
                  <a:pt x="3168" y="39971"/>
                </a:lnTo>
                <a:lnTo>
                  <a:pt x="11777" y="50454"/>
                </a:lnTo>
                <a:lnTo>
                  <a:pt x="24142" y="55397"/>
                </a:lnTo>
                <a:lnTo>
                  <a:pt x="39344" y="52409"/>
                </a:lnTo>
                <a:lnTo>
                  <a:pt x="50031" y="44107"/>
                </a:lnTo>
                <a:lnTo>
                  <a:pt x="55217" y="32103"/>
                </a:lnTo>
                <a:lnTo>
                  <a:pt x="55553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23194" y="1532083"/>
            <a:ext cx="39473" cy="38431"/>
          </a:xfrm>
          <a:custGeom>
            <a:avLst/>
            <a:gdLst/>
            <a:ahLst/>
            <a:cxnLst/>
            <a:rect l="l" t="t" r="r" b="b"/>
            <a:pathLst>
              <a:path w="39473" h="38431">
                <a:moveTo>
                  <a:pt x="39473" y="19907"/>
                </a:moveTo>
                <a:lnTo>
                  <a:pt x="34728" y="6886"/>
                </a:lnTo>
                <a:lnTo>
                  <a:pt x="22921" y="0"/>
                </a:lnTo>
                <a:lnTo>
                  <a:pt x="8005" y="3685"/>
                </a:lnTo>
                <a:lnTo>
                  <a:pt x="0" y="13654"/>
                </a:lnTo>
                <a:lnTo>
                  <a:pt x="2673" y="29659"/>
                </a:lnTo>
                <a:lnTo>
                  <a:pt x="11301" y="38431"/>
                </a:lnTo>
                <a:lnTo>
                  <a:pt x="27915" y="36565"/>
                </a:lnTo>
                <a:lnTo>
                  <a:pt x="37179" y="28858"/>
                </a:lnTo>
                <a:lnTo>
                  <a:pt x="39473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224657" y="1534058"/>
            <a:ext cx="34137" cy="34137"/>
          </a:xfrm>
          <a:custGeom>
            <a:avLst/>
            <a:gdLst/>
            <a:ahLst/>
            <a:cxnLst/>
            <a:rect l="l" t="t" r="r" b="b"/>
            <a:pathLst>
              <a:path w="34137" h="34137">
                <a:moveTo>
                  <a:pt x="34137" y="17068"/>
                </a:moveTo>
                <a:lnTo>
                  <a:pt x="34137" y="7645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32" y="34137"/>
                </a:lnTo>
                <a:lnTo>
                  <a:pt x="17068" y="34137"/>
                </a:lnTo>
                <a:lnTo>
                  <a:pt x="26492" y="34137"/>
                </a:lnTo>
                <a:lnTo>
                  <a:pt x="34137" y="26492"/>
                </a:lnTo>
                <a:lnTo>
                  <a:pt x="34137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27120" y="1536369"/>
            <a:ext cx="27787" cy="27787"/>
          </a:xfrm>
          <a:custGeom>
            <a:avLst/>
            <a:gdLst/>
            <a:ahLst/>
            <a:cxnLst/>
            <a:rect l="l" t="t" r="r" b="b"/>
            <a:pathLst>
              <a:path w="27787" h="27787">
                <a:moveTo>
                  <a:pt x="27787" y="13893"/>
                </a:moveTo>
                <a:lnTo>
                  <a:pt x="27787" y="6223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3" y="27787"/>
                </a:lnTo>
                <a:lnTo>
                  <a:pt x="13893" y="27787"/>
                </a:lnTo>
                <a:lnTo>
                  <a:pt x="21564" y="27787"/>
                </a:lnTo>
                <a:lnTo>
                  <a:pt x="27787" y="21564"/>
                </a:lnTo>
                <a:lnTo>
                  <a:pt x="27787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229584" y="1538681"/>
            <a:ext cx="21437" cy="21437"/>
          </a:xfrm>
          <a:custGeom>
            <a:avLst/>
            <a:gdLst/>
            <a:ahLst/>
            <a:cxnLst/>
            <a:rect l="l" t="t" r="r" b="b"/>
            <a:pathLst>
              <a:path w="21437" h="21437">
                <a:moveTo>
                  <a:pt x="21437" y="10718"/>
                </a:moveTo>
                <a:lnTo>
                  <a:pt x="21437" y="4800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0" y="21437"/>
                </a:lnTo>
                <a:lnTo>
                  <a:pt x="10718" y="21437"/>
                </a:lnTo>
                <a:lnTo>
                  <a:pt x="16637" y="21437"/>
                </a:lnTo>
                <a:lnTo>
                  <a:pt x="21437" y="16637"/>
                </a:lnTo>
                <a:lnTo>
                  <a:pt x="21437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32061" y="1540992"/>
            <a:ext cx="15087" cy="15087"/>
          </a:xfrm>
          <a:custGeom>
            <a:avLst/>
            <a:gdLst/>
            <a:ahLst/>
            <a:cxnLst/>
            <a:rect l="l" t="t" r="r" b="b"/>
            <a:pathLst>
              <a:path w="15087" h="15087">
                <a:moveTo>
                  <a:pt x="15087" y="7543"/>
                </a:moveTo>
                <a:lnTo>
                  <a:pt x="15087" y="3390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43" y="15087"/>
                </a:lnTo>
                <a:lnTo>
                  <a:pt x="11696" y="15087"/>
                </a:lnTo>
                <a:lnTo>
                  <a:pt x="15087" y="11709"/>
                </a:lnTo>
                <a:lnTo>
                  <a:pt x="15087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228771" y="1537550"/>
            <a:ext cx="20243" cy="20243"/>
          </a:xfrm>
          <a:custGeom>
            <a:avLst/>
            <a:gdLst/>
            <a:ahLst/>
            <a:cxnLst/>
            <a:rect l="l" t="t" r="r" b="b"/>
            <a:pathLst>
              <a:path w="20243" h="20243">
                <a:moveTo>
                  <a:pt x="20243" y="10121"/>
                </a:moveTo>
                <a:lnTo>
                  <a:pt x="20243" y="4546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1" y="20243"/>
                </a:lnTo>
                <a:lnTo>
                  <a:pt x="15709" y="20243"/>
                </a:lnTo>
                <a:lnTo>
                  <a:pt x="20243" y="15709"/>
                </a:lnTo>
                <a:lnTo>
                  <a:pt x="20243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231248" y="1539862"/>
            <a:ext cx="13893" cy="13893"/>
          </a:xfrm>
          <a:custGeom>
            <a:avLst/>
            <a:gdLst/>
            <a:ahLst/>
            <a:cxnLst/>
            <a:rect l="l" t="t" r="r" b="b"/>
            <a:pathLst>
              <a:path w="13893" h="13893">
                <a:moveTo>
                  <a:pt x="13893" y="6946"/>
                </a:moveTo>
                <a:lnTo>
                  <a:pt x="13893" y="3111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098" y="13893"/>
                </a:lnTo>
                <a:lnTo>
                  <a:pt x="6934" y="13893"/>
                </a:lnTo>
                <a:lnTo>
                  <a:pt x="10769" y="13893"/>
                </a:lnTo>
                <a:lnTo>
                  <a:pt x="13893" y="10782"/>
                </a:lnTo>
                <a:lnTo>
                  <a:pt x="13893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233712" y="1542173"/>
            <a:ext cx="7543" cy="7543"/>
          </a:xfrm>
          <a:custGeom>
            <a:avLst/>
            <a:gdLst/>
            <a:ahLst/>
            <a:cxnLst/>
            <a:rect l="l" t="t" r="r" b="b"/>
            <a:pathLst>
              <a:path w="7543" h="7543">
                <a:moveTo>
                  <a:pt x="7543" y="3771"/>
                </a:moveTo>
                <a:lnTo>
                  <a:pt x="7543" y="170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89" y="7543"/>
                </a:lnTo>
                <a:lnTo>
                  <a:pt x="3771" y="7543"/>
                </a:lnTo>
                <a:lnTo>
                  <a:pt x="5854" y="7543"/>
                </a:lnTo>
                <a:lnTo>
                  <a:pt x="7543" y="5854"/>
                </a:lnTo>
                <a:lnTo>
                  <a:pt x="7543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236175" y="1544485"/>
            <a:ext cx="1193" cy="1193"/>
          </a:xfrm>
          <a:custGeom>
            <a:avLst/>
            <a:gdLst/>
            <a:ahLst/>
            <a:cxnLst/>
            <a:rect l="l" t="t" r="r" b="b"/>
            <a:pathLst>
              <a:path w="1193" h="1193">
                <a:moveTo>
                  <a:pt x="1193" y="596"/>
                </a:moveTo>
                <a:lnTo>
                  <a:pt x="1193" y="279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9" y="1193"/>
                </a:lnTo>
                <a:lnTo>
                  <a:pt x="596" y="1193"/>
                </a:lnTo>
                <a:lnTo>
                  <a:pt x="927" y="1193"/>
                </a:lnTo>
                <a:lnTo>
                  <a:pt x="1193" y="927"/>
                </a:lnTo>
                <a:lnTo>
                  <a:pt x="1193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233483" y="1541640"/>
            <a:ext cx="5168" cy="5156"/>
          </a:xfrm>
          <a:custGeom>
            <a:avLst/>
            <a:gdLst/>
            <a:ahLst/>
            <a:cxnLst/>
            <a:rect l="l" t="t" r="r" b="b"/>
            <a:pathLst>
              <a:path w="5168" h="5156">
                <a:moveTo>
                  <a:pt x="0" y="2578"/>
                </a:moveTo>
                <a:lnTo>
                  <a:pt x="0" y="4013"/>
                </a:lnTo>
                <a:lnTo>
                  <a:pt x="1155" y="5156"/>
                </a:lnTo>
                <a:lnTo>
                  <a:pt x="2590" y="5156"/>
                </a:lnTo>
                <a:lnTo>
                  <a:pt x="4013" y="5156"/>
                </a:lnTo>
                <a:lnTo>
                  <a:pt x="5168" y="4013"/>
                </a:lnTo>
                <a:lnTo>
                  <a:pt x="5168" y="2578"/>
                </a:lnTo>
                <a:lnTo>
                  <a:pt x="5168" y="1155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29013" y="15370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984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238733" y="2208669"/>
            <a:ext cx="40660" cy="31361"/>
          </a:xfrm>
          <a:custGeom>
            <a:avLst/>
            <a:gdLst/>
            <a:ahLst/>
            <a:cxnLst/>
            <a:rect l="l" t="t" r="r" b="b"/>
            <a:pathLst>
              <a:path w="40660" h="31361">
                <a:moveTo>
                  <a:pt x="40660" y="31361"/>
                </a:moveTo>
                <a:lnTo>
                  <a:pt x="37573" y="17491"/>
                </a:lnTo>
                <a:lnTo>
                  <a:pt x="29249" y="6571"/>
                </a:lnTo>
                <a:lnTo>
                  <a:pt x="17088" y="0"/>
                </a:lnTo>
                <a:lnTo>
                  <a:pt x="0" y="159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253431" y="2240031"/>
            <a:ext cx="25962" cy="29607"/>
          </a:xfrm>
          <a:custGeom>
            <a:avLst/>
            <a:gdLst/>
            <a:ahLst/>
            <a:cxnLst/>
            <a:rect l="l" t="t" r="r" b="b"/>
            <a:pathLst>
              <a:path w="25962" h="29607">
                <a:moveTo>
                  <a:pt x="0" y="29607"/>
                </a:moveTo>
                <a:lnTo>
                  <a:pt x="13081" y="24243"/>
                </a:lnTo>
                <a:lnTo>
                  <a:pt x="21635" y="15583"/>
                </a:lnTo>
                <a:lnTo>
                  <a:pt x="25638" y="4564"/>
                </a:lnTo>
                <a:lnTo>
                  <a:pt x="2596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217834" y="2210444"/>
            <a:ext cx="58041" cy="57112"/>
          </a:xfrm>
          <a:custGeom>
            <a:avLst/>
            <a:gdLst/>
            <a:ahLst/>
            <a:cxnLst/>
            <a:rect l="l" t="t" r="r" b="b"/>
            <a:pathLst>
              <a:path w="58041" h="57112">
                <a:moveTo>
                  <a:pt x="58041" y="29175"/>
                </a:moveTo>
                <a:lnTo>
                  <a:pt x="54650" y="15443"/>
                </a:lnTo>
                <a:lnTo>
                  <a:pt x="45623" y="5145"/>
                </a:lnTo>
                <a:lnTo>
                  <a:pt x="32679" y="0"/>
                </a:lnTo>
                <a:lnTo>
                  <a:pt x="17242" y="2766"/>
                </a:lnTo>
                <a:lnTo>
                  <a:pt x="6074" y="10600"/>
                </a:lnTo>
                <a:lnTo>
                  <a:pt x="0" y="22085"/>
                </a:lnTo>
                <a:lnTo>
                  <a:pt x="2106" y="38584"/>
                </a:lnTo>
                <a:lnTo>
                  <a:pt x="8986" y="50376"/>
                </a:lnTo>
                <a:lnTo>
                  <a:pt x="19376" y="57112"/>
                </a:lnTo>
                <a:lnTo>
                  <a:pt x="36526" y="55580"/>
                </a:lnTo>
                <a:lnTo>
                  <a:pt x="48744" y="49422"/>
                </a:lnTo>
                <a:lnTo>
                  <a:pt x="55939" y="39816"/>
                </a:lnTo>
                <a:lnTo>
                  <a:pt x="58041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221556" y="2216181"/>
            <a:ext cx="50814" cy="48454"/>
          </a:xfrm>
          <a:custGeom>
            <a:avLst/>
            <a:gdLst/>
            <a:ahLst/>
            <a:cxnLst/>
            <a:rect l="l" t="t" r="r" b="b"/>
            <a:pathLst>
              <a:path w="50814" h="48454">
                <a:moveTo>
                  <a:pt x="50814" y="23030"/>
                </a:moveTo>
                <a:lnTo>
                  <a:pt x="47053" y="9475"/>
                </a:lnTo>
                <a:lnTo>
                  <a:pt x="37208" y="0"/>
                </a:lnTo>
                <a:lnTo>
                  <a:pt x="19075" y="287"/>
                </a:lnTo>
                <a:lnTo>
                  <a:pt x="6800" y="5366"/>
                </a:lnTo>
                <a:lnTo>
                  <a:pt x="0" y="13943"/>
                </a:lnTo>
                <a:lnTo>
                  <a:pt x="1485" y="31055"/>
                </a:lnTo>
                <a:lnTo>
                  <a:pt x="7956" y="42555"/>
                </a:lnTo>
                <a:lnTo>
                  <a:pt x="17971" y="48454"/>
                </a:lnTo>
                <a:lnTo>
                  <a:pt x="34268" y="46119"/>
                </a:lnTo>
                <a:lnTo>
                  <a:pt x="45216" y="38622"/>
                </a:lnTo>
                <a:lnTo>
                  <a:pt x="50422" y="27533"/>
                </a:lnTo>
                <a:lnTo>
                  <a:pt x="50814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222687" y="2217144"/>
            <a:ext cx="46165" cy="42943"/>
          </a:xfrm>
          <a:custGeom>
            <a:avLst/>
            <a:gdLst/>
            <a:ahLst/>
            <a:cxnLst/>
            <a:rect l="l" t="t" r="r" b="b"/>
            <a:pathLst>
              <a:path w="46165" h="42943">
                <a:moveTo>
                  <a:pt x="46165" y="21656"/>
                </a:moveTo>
                <a:lnTo>
                  <a:pt x="41940" y="8337"/>
                </a:lnTo>
                <a:lnTo>
                  <a:pt x="31135" y="0"/>
                </a:lnTo>
                <a:lnTo>
                  <a:pt x="14352" y="1923"/>
                </a:lnTo>
                <a:lnTo>
                  <a:pt x="3983" y="9248"/>
                </a:lnTo>
                <a:lnTo>
                  <a:pt x="0" y="20130"/>
                </a:lnTo>
                <a:lnTo>
                  <a:pt x="3920" y="34221"/>
                </a:lnTo>
                <a:lnTo>
                  <a:pt x="14104" y="42943"/>
                </a:lnTo>
                <a:lnTo>
                  <a:pt x="31168" y="41382"/>
                </a:lnTo>
                <a:lnTo>
                  <a:pt x="41753" y="34470"/>
                </a:lnTo>
                <a:lnTo>
                  <a:pt x="46045" y="23999"/>
                </a:lnTo>
                <a:lnTo>
                  <a:pt x="46165" y="21656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6263" y="2218713"/>
            <a:ext cx="39084" cy="38270"/>
          </a:xfrm>
          <a:custGeom>
            <a:avLst/>
            <a:gdLst/>
            <a:ahLst/>
            <a:cxnLst/>
            <a:rect l="l" t="t" r="r" b="b"/>
            <a:pathLst>
              <a:path w="39084" h="38270">
                <a:moveTo>
                  <a:pt x="39084" y="19680"/>
                </a:moveTo>
                <a:lnTo>
                  <a:pt x="34276" y="6697"/>
                </a:lnTo>
                <a:lnTo>
                  <a:pt x="22354" y="0"/>
                </a:lnTo>
                <a:lnTo>
                  <a:pt x="7689" y="3891"/>
                </a:lnTo>
                <a:lnTo>
                  <a:pt x="0" y="14194"/>
                </a:lnTo>
                <a:lnTo>
                  <a:pt x="3015" y="29876"/>
                </a:lnTo>
                <a:lnTo>
                  <a:pt x="12110" y="38270"/>
                </a:lnTo>
                <a:lnTo>
                  <a:pt x="28394" y="35964"/>
                </a:lnTo>
                <a:lnTo>
                  <a:pt x="37261" y="27719"/>
                </a:lnTo>
                <a:lnTo>
                  <a:pt x="39084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217365" y="2210185"/>
            <a:ext cx="55552" cy="55403"/>
          </a:xfrm>
          <a:custGeom>
            <a:avLst/>
            <a:gdLst/>
            <a:ahLst/>
            <a:cxnLst/>
            <a:rect l="l" t="t" r="r" b="b"/>
            <a:pathLst>
              <a:path w="55552" h="55403">
                <a:moveTo>
                  <a:pt x="55552" y="27797"/>
                </a:moveTo>
                <a:lnTo>
                  <a:pt x="51979" y="14150"/>
                </a:lnTo>
                <a:lnTo>
                  <a:pt x="42549" y="4242"/>
                </a:lnTo>
                <a:lnTo>
                  <a:pt x="29188" y="0"/>
                </a:lnTo>
                <a:lnTo>
                  <a:pt x="14868" y="3364"/>
                </a:lnTo>
                <a:lnTo>
                  <a:pt x="4637" y="12341"/>
                </a:lnTo>
                <a:lnTo>
                  <a:pt x="0" y="25149"/>
                </a:lnTo>
                <a:lnTo>
                  <a:pt x="3166" y="39973"/>
                </a:lnTo>
                <a:lnTo>
                  <a:pt x="11771" y="50458"/>
                </a:lnTo>
                <a:lnTo>
                  <a:pt x="24131" y="55403"/>
                </a:lnTo>
                <a:lnTo>
                  <a:pt x="39338" y="52418"/>
                </a:lnTo>
                <a:lnTo>
                  <a:pt x="50027" y="44119"/>
                </a:lnTo>
                <a:lnTo>
                  <a:pt x="55214" y="32119"/>
                </a:lnTo>
                <a:lnTo>
                  <a:pt x="55552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23195" y="2214838"/>
            <a:ext cx="39473" cy="38430"/>
          </a:xfrm>
          <a:custGeom>
            <a:avLst/>
            <a:gdLst/>
            <a:ahLst/>
            <a:cxnLst/>
            <a:rect l="l" t="t" r="r" b="b"/>
            <a:pathLst>
              <a:path w="39473" h="38430">
                <a:moveTo>
                  <a:pt x="39473" y="19909"/>
                </a:moveTo>
                <a:lnTo>
                  <a:pt x="34727" y="6887"/>
                </a:lnTo>
                <a:lnTo>
                  <a:pt x="22922" y="0"/>
                </a:lnTo>
                <a:lnTo>
                  <a:pt x="8006" y="3685"/>
                </a:lnTo>
                <a:lnTo>
                  <a:pt x="0" y="13653"/>
                </a:lnTo>
                <a:lnTo>
                  <a:pt x="2673" y="29660"/>
                </a:lnTo>
                <a:lnTo>
                  <a:pt x="11301" y="38430"/>
                </a:lnTo>
                <a:lnTo>
                  <a:pt x="27915" y="36564"/>
                </a:lnTo>
                <a:lnTo>
                  <a:pt x="37179" y="28858"/>
                </a:lnTo>
                <a:lnTo>
                  <a:pt x="39473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24657" y="2216814"/>
            <a:ext cx="34137" cy="34136"/>
          </a:xfrm>
          <a:custGeom>
            <a:avLst/>
            <a:gdLst/>
            <a:ahLst/>
            <a:cxnLst/>
            <a:rect l="l" t="t" r="r" b="b"/>
            <a:pathLst>
              <a:path w="34137" h="34136">
                <a:moveTo>
                  <a:pt x="34137" y="17070"/>
                </a:moveTo>
                <a:lnTo>
                  <a:pt x="34137" y="7644"/>
                </a:lnTo>
                <a:lnTo>
                  <a:pt x="26492" y="0"/>
                </a:lnTo>
                <a:lnTo>
                  <a:pt x="17068" y="0"/>
                </a:lnTo>
                <a:lnTo>
                  <a:pt x="7632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32" y="34136"/>
                </a:lnTo>
                <a:lnTo>
                  <a:pt x="17068" y="34136"/>
                </a:lnTo>
                <a:lnTo>
                  <a:pt x="26492" y="34136"/>
                </a:lnTo>
                <a:lnTo>
                  <a:pt x="34137" y="26496"/>
                </a:lnTo>
                <a:lnTo>
                  <a:pt x="34137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227120" y="2219125"/>
            <a:ext cx="27787" cy="27786"/>
          </a:xfrm>
          <a:custGeom>
            <a:avLst/>
            <a:gdLst/>
            <a:ahLst/>
            <a:cxnLst/>
            <a:rect l="l" t="t" r="r" b="b"/>
            <a:pathLst>
              <a:path w="27787" h="27786">
                <a:moveTo>
                  <a:pt x="27787" y="13889"/>
                </a:moveTo>
                <a:lnTo>
                  <a:pt x="27787" y="6220"/>
                </a:lnTo>
                <a:lnTo>
                  <a:pt x="21564" y="0"/>
                </a:lnTo>
                <a:lnTo>
                  <a:pt x="13893" y="0"/>
                </a:lnTo>
                <a:lnTo>
                  <a:pt x="6223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3" y="27786"/>
                </a:lnTo>
                <a:lnTo>
                  <a:pt x="13893" y="27786"/>
                </a:lnTo>
                <a:lnTo>
                  <a:pt x="21564" y="27786"/>
                </a:lnTo>
                <a:lnTo>
                  <a:pt x="27787" y="21560"/>
                </a:lnTo>
                <a:lnTo>
                  <a:pt x="27787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229584" y="2221437"/>
            <a:ext cx="21437" cy="21436"/>
          </a:xfrm>
          <a:custGeom>
            <a:avLst/>
            <a:gdLst/>
            <a:ahLst/>
            <a:cxnLst/>
            <a:rect l="l" t="t" r="r" b="b"/>
            <a:pathLst>
              <a:path w="21437" h="21436">
                <a:moveTo>
                  <a:pt x="21437" y="10716"/>
                </a:moveTo>
                <a:lnTo>
                  <a:pt x="21437" y="4798"/>
                </a:lnTo>
                <a:lnTo>
                  <a:pt x="16637" y="0"/>
                </a:lnTo>
                <a:lnTo>
                  <a:pt x="10718" y="0"/>
                </a:lnTo>
                <a:lnTo>
                  <a:pt x="4800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0" y="21436"/>
                </a:lnTo>
                <a:lnTo>
                  <a:pt x="10718" y="21436"/>
                </a:lnTo>
                <a:lnTo>
                  <a:pt x="16637" y="21436"/>
                </a:lnTo>
                <a:lnTo>
                  <a:pt x="21437" y="16634"/>
                </a:lnTo>
                <a:lnTo>
                  <a:pt x="21437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232061" y="2223749"/>
            <a:ext cx="15087" cy="15085"/>
          </a:xfrm>
          <a:custGeom>
            <a:avLst/>
            <a:gdLst/>
            <a:ahLst/>
            <a:cxnLst/>
            <a:rect l="l" t="t" r="r" b="b"/>
            <a:pathLst>
              <a:path w="15087" h="15085">
                <a:moveTo>
                  <a:pt x="15087" y="7539"/>
                </a:moveTo>
                <a:lnTo>
                  <a:pt x="15087" y="3378"/>
                </a:lnTo>
                <a:lnTo>
                  <a:pt x="11696" y="0"/>
                </a:lnTo>
                <a:lnTo>
                  <a:pt x="7543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43" y="15085"/>
                </a:lnTo>
                <a:lnTo>
                  <a:pt x="11696" y="15085"/>
                </a:lnTo>
                <a:lnTo>
                  <a:pt x="15087" y="11701"/>
                </a:lnTo>
                <a:lnTo>
                  <a:pt x="15087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228771" y="2220306"/>
            <a:ext cx="20243" cy="20245"/>
          </a:xfrm>
          <a:custGeom>
            <a:avLst/>
            <a:gdLst/>
            <a:ahLst/>
            <a:cxnLst/>
            <a:rect l="l" t="t" r="r" b="b"/>
            <a:pathLst>
              <a:path w="20243" h="20245">
                <a:moveTo>
                  <a:pt x="20243" y="10119"/>
                </a:moveTo>
                <a:lnTo>
                  <a:pt x="20243" y="4533"/>
                </a:lnTo>
                <a:lnTo>
                  <a:pt x="15709" y="0"/>
                </a:lnTo>
                <a:lnTo>
                  <a:pt x="10121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1" y="20245"/>
                </a:lnTo>
                <a:lnTo>
                  <a:pt x="15709" y="20245"/>
                </a:lnTo>
                <a:lnTo>
                  <a:pt x="20243" y="15706"/>
                </a:lnTo>
                <a:lnTo>
                  <a:pt x="20243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231248" y="2222618"/>
            <a:ext cx="13893" cy="13895"/>
          </a:xfrm>
          <a:custGeom>
            <a:avLst/>
            <a:gdLst/>
            <a:ahLst/>
            <a:cxnLst/>
            <a:rect l="l" t="t" r="r" b="b"/>
            <a:pathLst>
              <a:path w="13893" h="13895">
                <a:moveTo>
                  <a:pt x="13893" y="6945"/>
                </a:moveTo>
                <a:lnTo>
                  <a:pt x="13893" y="3110"/>
                </a:lnTo>
                <a:lnTo>
                  <a:pt x="10769" y="0"/>
                </a:lnTo>
                <a:lnTo>
                  <a:pt x="6934" y="0"/>
                </a:lnTo>
                <a:lnTo>
                  <a:pt x="3098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098" y="13895"/>
                </a:lnTo>
                <a:lnTo>
                  <a:pt x="6934" y="13895"/>
                </a:lnTo>
                <a:lnTo>
                  <a:pt x="10769" y="13895"/>
                </a:lnTo>
                <a:lnTo>
                  <a:pt x="13893" y="10779"/>
                </a:lnTo>
                <a:lnTo>
                  <a:pt x="13893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233712" y="2224929"/>
            <a:ext cx="7543" cy="7546"/>
          </a:xfrm>
          <a:custGeom>
            <a:avLst/>
            <a:gdLst/>
            <a:ahLst/>
            <a:cxnLst/>
            <a:rect l="l" t="t" r="r" b="b"/>
            <a:pathLst>
              <a:path w="7543" h="7546">
                <a:moveTo>
                  <a:pt x="7543" y="3770"/>
                </a:moveTo>
                <a:lnTo>
                  <a:pt x="7543" y="1691"/>
                </a:lnTo>
                <a:lnTo>
                  <a:pt x="5854" y="0"/>
                </a:lnTo>
                <a:lnTo>
                  <a:pt x="3771" y="0"/>
                </a:lnTo>
                <a:lnTo>
                  <a:pt x="1689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89" y="7546"/>
                </a:lnTo>
                <a:lnTo>
                  <a:pt x="3771" y="7546"/>
                </a:lnTo>
                <a:lnTo>
                  <a:pt x="5854" y="7546"/>
                </a:lnTo>
                <a:lnTo>
                  <a:pt x="7543" y="5849"/>
                </a:lnTo>
                <a:lnTo>
                  <a:pt x="7543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236175" y="2227242"/>
            <a:ext cx="1193" cy="1195"/>
          </a:xfrm>
          <a:custGeom>
            <a:avLst/>
            <a:gdLst/>
            <a:ahLst/>
            <a:cxnLst/>
            <a:rect l="l" t="t" r="r" b="b"/>
            <a:pathLst>
              <a:path w="1193" h="1195">
                <a:moveTo>
                  <a:pt x="1193" y="594"/>
                </a:moveTo>
                <a:lnTo>
                  <a:pt x="1193" y="267"/>
                </a:lnTo>
                <a:lnTo>
                  <a:pt x="927" y="0"/>
                </a:lnTo>
                <a:lnTo>
                  <a:pt x="596" y="0"/>
                </a:lnTo>
                <a:lnTo>
                  <a:pt x="279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9" y="1195"/>
                </a:lnTo>
                <a:lnTo>
                  <a:pt x="596" y="1195"/>
                </a:lnTo>
                <a:lnTo>
                  <a:pt x="927" y="1195"/>
                </a:lnTo>
                <a:lnTo>
                  <a:pt x="1193" y="922"/>
                </a:lnTo>
                <a:lnTo>
                  <a:pt x="1193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233483" y="2224398"/>
            <a:ext cx="5168" cy="5154"/>
          </a:xfrm>
          <a:custGeom>
            <a:avLst/>
            <a:gdLst/>
            <a:ahLst/>
            <a:cxnLst/>
            <a:rect l="l" t="t" r="r" b="b"/>
            <a:pathLst>
              <a:path w="5168" h="5154">
                <a:moveTo>
                  <a:pt x="0" y="2575"/>
                </a:moveTo>
                <a:lnTo>
                  <a:pt x="0" y="3999"/>
                </a:lnTo>
                <a:lnTo>
                  <a:pt x="1155" y="5154"/>
                </a:lnTo>
                <a:lnTo>
                  <a:pt x="2590" y="5154"/>
                </a:lnTo>
                <a:lnTo>
                  <a:pt x="4013" y="5154"/>
                </a:lnTo>
                <a:lnTo>
                  <a:pt x="5168" y="3999"/>
                </a:lnTo>
                <a:lnTo>
                  <a:pt x="5168" y="2575"/>
                </a:lnTo>
                <a:lnTo>
                  <a:pt x="5168" y="1151"/>
                </a:lnTo>
                <a:lnTo>
                  <a:pt x="4013" y="0"/>
                </a:lnTo>
                <a:lnTo>
                  <a:pt x="2590" y="0"/>
                </a:lnTo>
                <a:lnTo>
                  <a:pt x="1155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229013" y="22197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5" y="0"/>
                </a:moveTo>
                <a:lnTo>
                  <a:pt x="2844" y="0"/>
                </a:lnTo>
                <a:lnTo>
                  <a:pt x="0" y="2847"/>
                </a:lnTo>
                <a:lnTo>
                  <a:pt x="0" y="9852"/>
                </a:lnTo>
                <a:lnTo>
                  <a:pt x="2844" y="12700"/>
                </a:lnTo>
                <a:lnTo>
                  <a:pt x="9855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5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3337052" y="934847"/>
            <a:ext cx="1172845" cy="1992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9500"/>
              </a:lnSpc>
            </a:pPr>
            <a:r>
              <a:rPr sz="1000" spc="-95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35" dirty="0">
                <a:latin typeface="Arial"/>
                <a:cs typeface="Arial"/>
              </a:rPr>
              <a:t> b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35" dirty="0">
                <a:latin typeface="Arial"/>
                <a:cs typeface="Arial"/>
              </a:rPr>
              <a:t>j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 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1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 marL="12700" marR="82550">
              <a:lnSpc>
                <a:spcPct val="99700"/>
              </a:lnSpc>
            </a:pPr>
            <a:r>
              <a:rPr sz="1000" spc="65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und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sses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 marL="12700" marR="18415">
              <a:lnSpc>
                <a:spcPct val="99700"/>
              </a:lnSpc>
            </a:pP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bu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445"/>
              </a:lnSpc>
            </a:pPr>
            <a:r>
              <a:rPr sz="1000" spc="120" dirty="0">
                <a:latin typeface="Arial"/>
                <a:cs typeface="Arial"/>
              </a:rPr>
              <a:t>&gt;</a:t>
            </a:r>
            <a:r>
              <a:rPr sz="1000" spc="45" dirty="0">
                <a:latin typeface="Arial"/>
                <a:cs typeface="Arial"/>
              </a:rPr>
              <a:t>:</a:t>
            </a:r>
            <a:r>
              <a:rPr sz="1050" spc="82" baseline="-19841" dirty="0">
                <a:latin typeface="Arial"/>
                <a:cs typeface="Arial"/>
              </a:rPr>
              <a:t>M</a:t>
            </a:r>
            <a:endParaRPr sz="1050" baseline="-19841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469637" y="2756787"/>
            <a:ext cx="697865" cy="200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30" baseline="-23809" dirty="0">
                <a:latin typeface="Arial"/>
                <a:cs typeface="Arial"/>
              </a:rPr>
              <a:t>i</a:t>
            </a:r>
            <a:r>
              <a:rPr sz="1050" spc="-179" baseline="-23809" dirty="0">
                <a:latin typeface="Arial"/>
                <a:cs typeface="Arial"/>
              </a:rPr>
              <a:t> </a:t>
            </a:r>
            <a:r>
              <a:rPr sz="1050" spc="104" baseline="-23809" dirty="0">
                <a:latin typeface="Arial"/>
                <a:cs typeface="Arial"/>
              </a:rPr>
              <a:t>=1</a:t>
            </a:r>
            <a:r>
              <a:rPr sz="1050" spc="30" baseline="-23809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50" spc="30" baseline="-11904" dirty="0">
                <a:latin typeface="Arial"/>
                <a:cs typeface="Arial"/>
              </a:rPr>
              <a:t>i</a:t>
            </a:r>
            <a:r>
              <a:rPr sz="1050" spc="-127" baseline="-11904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50" spc="30" baseline="-11904" dirty="0">
                <a:latin typeface="Arial"/>
                <a:cs typeface="Arial"/>
              </a:rPr>
              <a:t>i </a:t>
            </a:r>
            <a:r>
              <a:rPr sz="1050" spc="-7" baseline="-11904" dirty="0">
                <a:latin typeface="Arial"/>
                <a:cs typeface="Arial"/>
              </a:rPr>
              <a:t>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130" dirty="0">
                <a:latin typeface="Lucida Sans Unicode"/>
                <a:cs typeface="Lucida Sans Unicode"/>
              </a:rPr>
              <a:t>θ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5904" y="1703194"/>
            <a:ext cx="50604" cy="22964"/>
          </a:xfrm>
          <a:custGeom>
            <a:avLst/>
            <a:gdLst/>
            <a:ahLst/>
            <a:cxnLst/>
            <a:rect l="l" t="t" r="r" b="b"/>
            <a:pathLst>
              <a:path w="50604" h="22964">
                <a:moveTo>
                  <a:pt x="50604" y="22964"/>
                </a:moveTo>
                <a:lnTo>
                  <a:pt x="46818" y="9422"/>
                </a:lnTo>
                <a:lnTo>
                  <a:pt x="36923" y="0"/>
                </a:lnTo>
                <a:lnTo>
                  <a:pt x="18852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6223" y="1726158"/>
            <a:ext cx="285" cy="3840"/>
          </a:xfrm>
          <a:custGeom>
            <a:avLst/>
            <a:gdLst/>
            <a:ahLst/>
            <a:cxnLst/>
            <a:rect l="l" t="t" r="r" b="b"/>
            <a:pathLst>
              <a:path w="285" h="3840">
                <a:moveTo>
                  <a:pt x="0" y="3840"/>
                </a:moveTo>
                <a:lnTo>
                  <a:pt x="285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6717" y="1703952"/>
            <a:ext cx="46983" cy="43041"/>
          </a:xfrm>
          <a:custGeom>
            <a:avLst/>
            <a:gdLst/>
            <a:ahLst/>
            <a:cxnLst/>
            <a:rect l="l" t="t" r="r" b="b"/>
            <a:pathLst>
              <a:path w="46983" h="43041">
                <a:moveTo>
                  <a:pt x="46983" y="21876"/>
                </a:moveTo>
                <a:lnTo>
                  <a:pt x="42832" y="8525"/>
                </a:lnTo>
                <a:lnTo>
                  <a:pt x="32172" y="0"/>
                </a:lnTo>
                <a:lnTo>
                  <a:pt x="15150" y="1665"/>
                </a:lnTo>
                <a:lnTo>
                  <a:pt x="4466" y="8627"/>
                </a:lnTo>
                <a:lnTo>
                  <a:pt x="0" y="19141"/>
                </a:lnTo>
                <a:lnTo>
                  <a:pt x="3575" y="33836"/>
                </a:lnTo>
                <a:lnTo>
                  <a:pt x="13128" y="43041"/>
                </a:lnTo>
                <a:lnTo>
                  <a:pt x="30597" y="42031"/>
                </a:lnTo>
                <a:lnTo>
                  <a:pt x="41643" y="35791"/>
                </a:lnTo>
                <a:lnTo>
                  <a:pt x="46614" y="25978"/>
                </a:lnTo>
                <a:lnTo>
                  <a:pt x="46983" y="21876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0531" y="1705059"/>
            <a:ext cx="40361" cy="38688"/>
          </a:xfrm>
          <a:custGeom>
            <a:avLst/>
            <a:gdLst/>
            <a:ahLst/>
            <a:cxnLst/>
            <a:rect l="l" t="t" r="r" b="b"/>
            <a:pathLst>
              <a:path w="40361" h="38688">
                <a:moveTo>
                  <a:pt x="40361" y="20451"/>
                </a:moveTo>
                <a:lnTo>
                  <a:pt x="35772" y="7335"/>
                </a:lnTo>
                <a:lnTo>
                  <a:pt x="24253" y="0"/>
                </a:lnTo>
                <a:lnTo>
                  <a:pt x="8739" y="3169"/>
                </a:lnTo>
                <a:lnTo>
                  <a:pt x="0" y="12333"/>
                </a:lnTo>
                <a:lnTo>
                  <a:pt x="1821" y="29052"/>
                </a:lnTo>
                <a:lnTo>
                  <a:pt x="9345" y="38688"/>
                </a:lnTo>
                <a:lnTo>
                  <a:pt x="26626" y="37889"/>
                </a:lnTo>
                <a:lnTo>
                  <a:pt x="36770" y="31421"/>
                </a:lnTo>
                <a:lnTo>
                  <a:pt x="40342" y="21346"/>
                </a:lnTo>
                <a:lnTo>
                  <a:pt x="40361" y="20451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1167" y="1706709"/>
            <a:ext cx="36913" cy="36840"/>
          </a:xfrm>
          <a:custGeom>
            <a:avLst/>
            <a:gdLst/>
            <a:ahLst/>
            <a:cxnLst/>
            <a:rect l="l" t="t" r="r" b="b"/>
            <a:pathLst>
              <a:path w="36913" h="36840">
                <a:moveTo>
                  <a:pt x="36913" y="18470"/>
                </a:moveTo>
                <a:lnTo>
                  <a:pt x="31782" y="5687"/>
                </a:lnTo>
                <a:lnTo>
                  <a:pt x="19297" y="0"/>
                </a:lnTo>
                <a:lnTo>
                  <a:pt x="6007" y="4889"/>
                </a:lnTo>
                <a:lnTo>
                  <a:pt x="0" y="16900"/>
                </a:lnTo>
                <a:lnTo>
                  <a:pt x="4671" y="30577"/>
                </a:lnTo>
                <a:lnTo>
                  <a:pt x="16294" y="36840"/>
                </a:lnTo>
                <a:lnTo>
                  <a:pt x="30270" y="32356"/>
                </a:lnTo>
                <a:lnTo>
                  <a:pt x="36734" y="21046"/>
                </a:lnTo>
                <a:lnTo>
                  <a:pt x="36913" y="18470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3373" y="1708899"/>
            <a:ext cx="31899" cy="31902"/>
          </a:xfrm>
          <a:custGeom>
            <a:avLst/>
            <a:gdLst/>
            <a:ahLst/>
            <a:cxnLst/>
            <a:rect l="l" t="t" r="r" b="b"/>
            <a:pathLst>
              <a:path w="31899" h="31902">
                <a:moveTo>
                  <a:pt x="31899" y="15951"/>
                </a:moveTo>
                <a:lnTo>
                  <a:pt x="31899" y="7150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50"/>
                </a:lnTo>
                <a:lnTo>
                  <a:pt x="0" y="15951"/>
                </a:lnTo>
                <a:lnTo>
                  <a:pt x="0" y="24765"/>
                </a:lnTo>
                <a:lnTo>
                  <a:pt x="7143" y="31902"/>
                </a:lnTo>
                <a:lnTo>
                  <a:pt x="15949" y="31902"/>
                </a:lnTo>
                <a:lnTo>
                  <a:pt x="24756" y="31902"/>
                </a:lnTo>
                <a:lnTo>
                  <a:pt x="31899" y="24765"/>
                </a:lnTo>
                <a:lnTo>
                  <a:pt x="31899" y="15951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9737" y="1703339"/>
            <a:ext cx="16019" cy="2363"/>
          </a:xfrm>
          <a:custGeom>
            <a:avLst/>
            <a:gdLst/>
            <a:ahLst/>
            <a:cxnLst/>
            <a:rect l="l" t="t" r="r" b="b"/>
            <a:pathLst>
              <a:path w="16019" h="2363">
                <a:moveTo>
                  <a:pt x="16019" y="0"/>
                </a:moveTo>
                <a:lnTo>
                  <a:pt x="0" y="2363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9800" y="1705833"/>
            <a:ext cx="41529" cy="40747"/>
          </a:xfrm>
          <a:custGeom>
            <a:avLst/>
            <a:gdLst/>
            <a:ahLst/>
            <a:cxnLst/>
            <a:rect l="l" t="t" r="r" b="b"/>
            <a:pathLst>
              <a:path w="41529" h="40747">
                <a:moveTo>
                  <a:pt x="9630" y="0"/>
                </a:moveTo>
                <a:lnTo>
                  <a:pt x="0" y="7918"/>
                </a:lnTo>
                <a:lnTo>
                  <a:pt x="566" y="25474"/>
                </a:lnTo>
                <a:lnTo>
                  <a:pt x="6572" y="36239"/>
                </a:lnTo>
                <a:lnTo>
                  <a:pt x="16201" y="40747"/>
                </a:lnTo>
                <a:lnTo>
                  <a:pt x="30960" y="37107"/>
                </a:lnTo>
                <a:lnTo>
                  <a:pt x="39729" y="27359"/>
                </a:lnTo>
                <a:lnTo>
                  <a:pt x="41529" y="18686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0739" y="1706973"/>
            <a:ext cx="32395" cy="31161"/>
          </a:xfrm>
          <a:custGeom>
            <a:avLst/>
            <a:gdLst/>
            <a:ahLst/>
            <a:cxnLst/>
            <a:rect l="l" t="t" r="r" b="b"/>
            <a:pathLst>
              <a:path w="32395" h="31161">
                <a:moveTo>
                  <a:pt x="6016" y="0"/>
                </a:moveTo>
                <a:lnTo>
                  <a:pt x="0" y="6015"/>
                </a:lnTo>
                <a:lnTo>
                  <a:pt x="0" y="14956"/>
                </a:lnTo>
                <a:lnTo>
                  <a:pt x="0" y="23909"/>
                </a:lnTo>
                <a:lnTo>
                  <a:pt x="7252" y="31161"/>
                </a:lnTo>
                <a:lnTo>
                  <a:pt x="16197" y="31161"/>
                </a:lnTo>
                <a:lnTo>
                  <a:pt x="25142" y="31161"/>
                </a:lnTo>
                <a:lnTo>
                  <a:pt x="32395" y="23909"/>
                </a:lnTo>
                <a:lnTo>
                  <a:pt x="32395" y="14956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2714" y="1707591"/>
            <a:ext cx="27315" cy="27317"/>
          </a:xfrm>
          <a:custGeom>
            <a:avLst/>
            <a:gdLst/>
            <a:ahLst/>
            <a:cxnLst/>
            <a:rect l="l" t="t" r="r" b="b"/>
            <a:pathLst>
              <a:path w="27315" h="27317">
                <a:moveTo>
                  <a:pt x="27315" y="13652"/>
                </a:moveTo>
                <a:lnTo>
                  <a:pt x="27315" y="6108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08"/>
                </a:lnTo>
                <a:lnTo>
                  <a:pt x="0" y="13652"/>
                </a:lnTo>
                <a:lnTo>
                  <a:pt x="0" y="21196"/>
                </a:lnTo>
                <a:lnTo>
                  <a:pt x="6116" y="27317"/>
                </a:lnTo>
                <a:lnTo>
                  <a:pt x="13657" y="27317"/>
                </a:lnTo>
                <a:lnTo>
                  <a:pt x="21197" y="27317"/>
                </a:lnTo>
                <a:lnTo>
                  <a:pt x="27315" y="21196"/>
                </a:lnTo>
                <a:lnTo>
                  <a:pt x="27315" y="13652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4689" y="1709432"/>
            <a:ext cx="22233" cy="22237"/>
          </a:xfrm>
          <a:custGeom>
            <a:avLst/>
            <a:gdLst/>
            <a:ahLst/>
            <a:cxnLst/>
            <a:rect l="l" t="t" r="r" b="b"/>
            <a:pathLst>
              <a:path w="22233" h="22237">
                <a:moveTo>
                  <a:pt x="22233" y="11112"/>
                </a:moveTo>
                <a:lnTo>
                  <a:pt x="22233" y="4978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8"/>
                </a:lnTo>
                <a:lnTo>
                  <a:pt x="0" y="11112"/>
                </a:lnTo>
                <a:lnTo>
                  <a:pt x="0" y="17259"/>
                </a:lnTo>
                <a:lnTo>
                  <a:pt x="4979" y="22237"/>
                </a:lnTo>
                <a:lnTo>
                  <a:pt x="11116" y="22237"/>
                </a:lnTo>
                <a:lnTo>
                  <a:pt x="17252" y="22237"/>
                </a:lnTo>
                <a:lnTo>
                  <a:pt x="22233" y="17259"/>
                </a:lnTo>
                <a:lnTo>
                  <a:pt x="22233" y="11112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6662" y="1711287"/>
            <a:ext cx="17155" cy="17157"/>
          </a:xfrm>
          <a:custGeom>
            <a:avLst/>
            <a:gdLst/>
            <a:ahLst/>
            <a:cxnLst/>
            <a:rect l="l" t="t" r="r" b="b"/>
            <a:pathLst>
              <a:path w="17155" h="17157">
                <a:moveTo>
                  <a:pt x="17155" y="8572"/>
                </a:moveTo>
                <a:lnTo>
                  <a:pt x="17155" y="3848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8"/>
                </a:lnTo>
                <a:lnTo>
                  <a:pt x="0" y="8572"/>
                </a:lnTo>
                <a:lnTo>
                  <a:pt x="0" y="13309"/>
                </a:lnTo>
                <a:lnTo>
                  <a:pt x="3845" y="17157"/>
                </a:lnTo>
                <a:lnTo>
                  <a:pt x="8577" y="17157"/>
                </a:lnTo>
                <a:lnTo>
                  <a:pt x="13310" y="17157"/>
                </a:lnTo>
                <a:lnTo>
                  <a:pt x="17155" y="13309"/>
                </a:lnTo>
                <a:lnTo>
                  <a:pt x="17155" y="8572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8642" y="1713128"/>
            <a:ext cx="12070" cy="12077"/>
          </a:xfrm>
          <a:custGeom>
            <a:avLst/>
            <a:gdLst/>
            <a:ahLst/>
            <a:cxnLst/>
            <a:rect l="l" t="t" r="r" b="b"/>
            <a:pathLst>
              <a:path w="12070" h="12077">
                <a:moveTo>
                  <a:pt x="12070" y="6045"/>
                </a:moveTo>
                <a:lnTo>
                  <a:pt x="12070" y="2717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17"/>
                </a:lnTo>
                <a:lnTo>
                  <a:pt x="0" y="6045"/>
                </a:lnTo>
                <a:lnTo>
                  <a:pt x="0" y="9372"/>
                </a:lnTo>
                <a:lnTo>
                  <a:pt x="2703" y="12077"/>
                </a:lnTo>
                <a:lnTo>
                  <a:pt x="6032" y="12077"/>
                </a:lnTo>
                <a:lnTo>
                  <a:pt x="9361" y="12077"/>
                </a:lnTo>
                <a:lnTo>
                  <a:pt x="12070" y="9372"/>
                </a:lnTo>
                <a:lnTo>
                  <a:pt x="12070" y="6045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6013" y="1710385"/>
            <a:ext cx="16196" cy="16192"/>
          </a:xfrm>
          <a:custGeom>
            <a:avLst/>
            <a:gdLst/>
            <a:ahLst/>
            <a:cxnLst/>
            <a:rect l="l" t="t" r="r" b="b"/>
            <a:pathLst>
              <a:path w="16196" h="16192">
                <a:moveTo>
                  <a:pt x="16196" y="8102"/>
                </a:moveTo>
                <a:lnTo>
                  <a:pt x="16196" y="3632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5" y="16192"/>
                </a:lnTo>
                <a:lnTo>
                  <a:pt x="8094" y="16192"/>
                </a:lnTo>
                <a:lnTo>
                  <a:pt x="12565" y="16192"/>
                </a:lnTo>
                <a:lnTo>
                  <a:pt x="16196" y="12573"/>
                </a:lnTo>
                <a:lnTo>
                  <a:pt x="16196" y="8102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987" y="1712226"/>
            <a:ext cx="11117" cy="11125"/>
          </a:xfrm>
          <a:custGeom>
            <a:avLst/>
            <a:gdLst/>
            <a:ahLst/>
            <a:cxnLst/>
            <a:rect l="l" t="t" r="r" b="b"/>
            <a:pathLst>
              <a:path w="11117" h="11125">
                <a:moveTo>
                  <a:pt x="11117" y="5562"/>
                </a:moveTo>
                <a:lnTo>
                  <a:pt x="11117" y="2501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501"/>
                </a:lnTo>
                <a:lnTo>
                  <a:pt x="0" y="5562"/>
                </a:lnTo>
                <a:lnTo>
                  <a:pt x="0" y="8636"/>
                </a:lnTo>
                <a:lnTo>
                  <a:pt x="2490" y="11125"/>
                </a:lnTo>
                <a:lnTo>
                  <a:pt x="5556" y="11125"/>
                </a:lnTo>
                <a:lnTo>
                  <a:pt x="8622" y="11125"/>
                </a:lnTo>
                <a:lnTo>
                  <a:pt x="11117" y="8636"/>
                </a:lnTo>
                <a:lnTo>
                  <a:pt x="11117" y="5562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9962" y="1714080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22"/>
                </a:moveTo>
                <a:lnTo>
                  <a:pt x="6037" y="1358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8"/>
                </a:lnTo>
                <a:lnTo>
                  <a:pt x="0" y="3022"/>
                </a:lnTo>
                <a:lnTo>
                  <a:pt x="0" y="4673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73"/>
                </a:lnTo>
                <a:lnTo>
                  <a:pt x="6037" y="3022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1937" y="1715935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69"/>
                </a:moveTo>
                <a:lnTo>
                  <a:pt x="956" y="215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5"/>
                </a:lnTo>
                <a:lnTo>
                  <a:pt x="0" y="469"/>
                </a:lnTo>
                <a:lnTo>
                  <a:pt x="0" y="736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6"/>
                </a:lnTo>
                <a:lnTo>
                  <a:pt x="956" y="469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9788" y="1713661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57"/>
                </a:moveTo>
                <a:lnTo>
                  <a:pt x="0" y="3187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187"/>
                </a:lnTo>
                <a:lnTo>
                  <a:pt x="4122" y="2057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57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6206" y="1709940"/>
            <a:ext cx="10160" cy="10172"/>
          </a:xfrm>
          <a:custGeom>
            <a:avLst/>
            <a:gdLst/>
            <a:ahLst/>
            <a:cxnLst/>
            <a:rect l="l" t="t" r="r" b="b"/>
            <a:pathLst>
              <a:path w="10160" h="10172">
                <a:moveTo>
                  <a:pt x="7882" y="0"/>
                </a:moveTo>
                <a:lnTo>
                  <a:pt x="2277" y="0"/>
                </a:lnTo>
                <a:lnTo>
                  <a:pt x="0" y="2286"/>
                </a:lnTo>
                <a:lnTo>
                  <a:pt x="0" y="7886"/>
                </a:lnTo>
                <a:lnTo>
                  <a:pt x="2277" y="10172"/>
                </a:lnTo>
                <a:lnTo>
                  <a:pt x="7882" y="10172"/>
                </a:lnTo>
                <a:lnTo>
                  <a:pt x="10160" y="7886"/>
                </a:lnTo>
                <a:lnTo>
                  <a:pt x="10160" y="2286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5904" y="1840989"/>
            <a:ext cx="50604" cy="22964"/>
          </a:xfrm>
          <a:custGeom>
            <a:avLst/>
            <a:gdLst/>
            <a:ahLst/>
            <a:cxnLst/>
            <a:rect l="l" t="t" r="r" b="b"/>
            <a:pathLst>
              <a:path w="50604" h="22964">
                <a:moveTo>
                  <a:pt x="50604" y="22964"/>
                </a:moveTo>
                <a:lnTo>
                  <a:pt x="46818" y="9422"/>
                </a:lnTo>
                <a:lnTo>
                  <a:pt x="36923" y="0"/>
                </a:lnTo>
                <a:lnTo>
                  <a:pt x="18852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6225" y="1863953"/>
            <a:ext cx="283" cy="3825"/>
          </a:xfrm>
          <a:custGeom>
            <a:avLst/>
            <a:gdLst/>
            <a:ahLst/>
            <a:cxnLst/>
            <a:rect l="l" t="t" r="r" b="b"/>
            <a:pathLst>
              <a:path w="283" h="3825">
                <a:moveTo>
                  <a:pt x="0" y="3825"/>
                </a:moveTo>
                <a:lnTo>
                  <a:pt x="283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6719" y="1841737"/>
            <a:ext cx="46981" cy="43037"/>
          </a:xfrm>
          <a:custGeom>
            <a:avLst/>
            <a:gdLst/>
            <a:ahLst/>
            <a:cxnLst/>
            <a:rect l="l" t="t" r="r" b="b"/>
            <a:pathLst>
              <a:path w="46981" h="43037">
                <a:moveTo>
                  <a:pt x="46981" y="21885"/>
                </a:moveTo>
                <a:lnTo>
                  <a:pt x="42833" y="8528"/>
                </a:lnTo>
                <a:lnTo>
                  <a:pt x="32177" y="0"/>
                </a:lnTo>
                <a:lnTo>
                  <a:pt x="15156" y="1662"/>
                </a:lnTo>
                <a:lnTo>
                  <a:pt x="4470" y="8620"/>
                </a:lnTo>
                <a:lnTo>
                  <a:pt x="0" y="19135"/>
                </a:lnTo>
                <a:lnTo>
                  <a:pt x="3573" y="33832"/>
                </a:lnTo>
                <a:lnTo>
                  <a:pt x="13125" y="43037"/>
                </a:lnTo>
                <a:lnTo>
                  <a:pt x="30596" y="42028"/>
                </a:lnTo>
                <a:lnTo>
                  <a:pt x="41644" y="35789"/>
                </a:lnTo>
                <a:lnTo>
                  <a:pt x="46613" y="25980"/>
                </a:lnTo>
                <a:lnTo>
                  <a:pt x="46981" y="21885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0531" y="1842842"/>
            <a:ext cx="40361" cy="38691"/>
          </a:xfrm>
          <a:custGeom>
            <a:avLst/>
            <a:gdLst/>
            <a:ahLst/>
            <a:cxnLst/>
            <a:rect l="l" t="t" r="r" b="b"/>
            <a:pathLst>
              <a:path w="40361" h="38691">
                <a:moveTo>
                  <a:pt x="40361" y="20450"/>
                </a:moveTo>
                <a:lnTo>
                  <a:pt x="35772" y="7340"/>
                </a:lnTo>
                <a:lnTo>
                  <a:pt x="24253" y="0"/>
                </a:lnTo>
                <a:lnTo>
                  <a:pt x="8739" y="3172"/>
                </a:lnTo>
                <a:lnTo>
                  <a:pt x="0" y="12337"/>
                </a:lnTo>
                <a:lnTo>
                  <a:pt x="1821" y="29060"/>
                </a:lnTo>
                <a:lnTo>
                  <a:pt x="9347" y="38691"/>
                </a:lnTo>
                <a:lnTo>
                  <a:pt x="26628" y="37891"/>
                </a:lnTo>
                <a:lnTo>
                  <a:pt x="36771" y="31424"/>
                </a:lnTo>
                <a:lnTo>
                  <a:pt x="40342" y="21343"/>
                </a:lnTo>
                <a:lnTo>
                  <a:pt x="40361" y="20450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1167" y="1844504"/>
            <a:ext cx="36913" cy="36828"/>
          </a:xfrm>
          <a:custGeom>
            <a:avLst/>
            <a:gdLst/>
            <a:ahLst/>
            <a:cxnLst/>
            <a:rect l="l" t="t" r="r" b="b"/>
            <a:pathLst>
              <a:path w="36913" h="36828">
                <a:moveTo>
                  <a:pt x="36913" y="18470"/>
                </a:moveTo>
                <a:lnTo>
                  <a:pt x="31782" y="5687"/>
                </a:lnTo>
                <a:lnTo>
                  <a:pt x="19297" y="0"/>
                </a:lnTo>
                <a:lnTo>
                  <a:pt x="6007" y="4889"/>
                </a:lnTo>
                <a:lnTo>
                  <a:pt x="0" y="16900"/>
                </a:lnTo>
                <a:lnTo>
                  <a:pt x="4674" y="30570"/>
                </a:lnTo>
                <a:lnTo>
                  <a:pt x="16303" y="36828"/>
                </a:lnTo>
                <a:lnTo>
                  <a:pt x="30277" y="32340"/>
                </a:lnTo>
                <a:lnTo>
                  <a:pt x="36736" y="21027"/>
                </a:lnTo>
                <a:lnTo>
                  <a:pt x="36913" y="18470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3373" y="1846694"/>
            <a:ext cx="31899" cy="31902"/>
          </a:xfrm>
          <a:custGeom>
            <a:avLst/>
            <a:gdLst/>
            <a:ahLst/>
            <a:cxnLst/>
            <a:rect l="l" t="t" r="r" b="b"/>
            <a:pathLst>
              <a:path w="31899" h="31902">
                <a:moveTo>
                  <a:pt x="31899" y="15951"/>
                </a:moveTo>
                <a:lnTo>
                  <a:pt x="31899" y="7137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37"/>
                </a:lnTo>
                <a:lnTo>
                  <a:pt x="0" y="15951"/>
                </a:lnTo>
                <a:lnTo>
                  <a:pt x="0" y="24752"/>
                </a:lnTo>
                <a:lnTo>
                  <a:pt x="7143" y="31902"/>
                </a:lnTo>
                <a:lnTo>
                  <a:pt x="15949" y="31902"/>
                </a:lnTo>
                <a:lnTo>
                  <a:pt x="24756" y="31902"/>
                </a:lnTo>
                <a:lnTo>
                  <a:pt x="31899" y="24752"/>
                </a:lnTo>
                <a:lnTo>
                  <a:pt x="31899" y="15951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9771" y="1841135"/>
            <a:ext cx="15923" cy="2348"/>
          </a:xfrm>
          <a:custGeom>
            <a:avLst/>
            <a:gdLst/>
            <a:ahLst/>
            <a:cxnLst/>
            <a:rect l="l" t="t" r="r" b="b"/>
            <a:pathLst>
              <a:path w="15923" h="2348">
                <a:moveTo>
                  <a:pt x="15923" y="0"/>
                </a:moveTo>
                <a:lnTo>
                  <a:pt x="0" y="2348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9805" y="1843633"/>
            <a:ext cx="41524" cy="40730"/>
          </a:xfrm>
          <a:custGeom>
            <a:avLst/>
            <a:gdLst/>
            <a:ahLst/>
            <a:cxnLst/>
            <a:rect l="l" t="t" r="r" b="b"/>
            <a:pathLst>
              <a:path w="41524" h="40730">
                <a:moveTo>
                  <a:pt x="9614" y="0"/>
                </a:moveTo>
                <a:lnTo>
                  <a:pt x="0" y="7902"/>
                </a:lnTo>
                <a:lnTo>
                  <a:pt x="562" y="25456"/>
                </a:lnTo>
                <a:lnTo>
                  <a:pt x="6566" y="36220"/>
                </a:lnTo>
                <a:lnTo>
                  <a:pt x="16193" y="40730"/>
                </a:lnTo>
                <a:lnTo>
                  <a:pt x="30956" y="37089"/>
                </a:lnTo>
                <a:lnTo>
                  <a:pt x="39725" y="27342"/>
                </a:lnTo>
                <a:lnTo>
                  <a:pt x="41524" y="18682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0739" y="1844768"/>
            <a:ext cx="32395" cy="31148"/>
          </a:xfrm>
          <a:custGeom>
            <a:avLst/>
            <a:gdLst/>
            <a:ahLst/>
            <a:cxnLst/>
            <a:rect l="l" t="t" r="r" b="b"/>
            <a:pathLst>
              <a:path w="32395" h="31148">
                <a:moveTo>
                  <a:pt x="6016" y="0"/>
                </a:moveTo>
                <a:lnTo>
                  <a:pt x="0" y="6015"/>
                </a:lnTo>
                <a:lnTo>
                  <a:pt x="0" y="14956"/>
                </a:lnTo>
                <a:lnTo>
                  <a:pt x="0" y="23897"/>
                </a:lnTo>
                <a:lnTo>
                  <a:pt x="7252" y="31148"/>
                </a:lnTo>
                <a:lnTo>
                  <a:pt x="16197" y="31148"/>
                </a:lnTo>
                <a:lnTo>
                  <a:pt x="25142" y="31148"/>
                </a:lnTo>
                <a:lnTo>
                  <a:pt x="32395" y="23897"/>
                </a:lnTo>
                <a:lnTo>
                  <a:pt x="32395" y="14956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714" y="1845373"/>
            <a:ext cx="27315" cy="27317"/>
          </a:xfrm>
          <a:custGeom>
            <a:avLst/>
            <a:gdLst/>
            <a:ahLst/>
            <a:cxnLst/>
            <a:rect l="l" t="t" r="r" b="b"/>
            <a:pathLst>
              <a:path w="27315" h="27317">
                <a:moveTo>
                  <a:pt x="27315" y="13652"/>
                </a:moveTo>
                <a:lnTo>
                  <a:pt x="27315" y="6121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21"/>
                </a:lnTo>
                <a:lnTo>
                  <a:pt x="0" y="13652"/>
                </a:lnTo>
                <a:lnTo>
                  <a:pt x="0" y="21196"/>
                </a:lnTo>
                <a:lnTo>
                  <a:pt x="6116" y="27317"/>
                </a:lnTo>
                <a:lnTo>
                  <a:pt x="13657" y="27317"/>
                </a:lnTo>
                <a:lnTo>
                  <a:pt x="21197" y="27317"/>
                </a:lnTo>
                <a:lnTo>
                  <a:pt x="27315" y="21196"/>
                </a:lnTo>
                <a:lnTo>
                  <a:pt x="27315" y="13652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4689" y="1847227"/>
            <a:ext cx="22233" cy="22225"/>
          </a:xfrm>
          <a:custGeom>
            <a:avLst/>
            <a:gdLst/>
            <a:ahLst/>
            <a:cxnLst/>
            <a:rect l="l" t="t" r="r" b="b"/>
            <a:pathLst>
              <a:path w="22233" h="22225">
                <a:moveTo>
                  <a:pt x="22233" y="11112"/>
                </a:moveTo>
                <a:lnTo>
                  <a:pt x="22233" y="4978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8"/>
                </a:lnTo>
                <a:lnTo>
                  <a:pt x="0" y="11112"/>
                </a:lnTo>
                <a:lnTo>
                  <a:pt x="0" y="17246"/>
                </a:lnTo>
                <a:lnTo>
                  <a:pt x="4979" y="22225"/>
                </a:lnTo>
                <a:lnTo>
                  <a:pt x="11116" y="22225"/>
                </a:lnTo>
                <a:lnTo>
                  <a:pt x="17252" y="22225"/>
                </a:lnTo>
                <a:lnTo>
                  <a:pt x="22233" y="17246"/>
                </a:lnTo>
                <a:lnTo>
                  <a:pt x="22233" y="11112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6662" y="1849069"/>
            <a:ext cx="17155" cy="17157"/>
          </a:xfrm>
          <a:custGeom>
            <a:avLst/>
            <a:gdLst/>
            <a:ahLst/>
            <a:cxnLst/>
            <a:rect l="l" t="t" r="r" b="b"/>
            <a:pathLst>
              <a:path w="17155" h="17157">
                <a:moveTo>
                  <a:pt x="17155" y="8585"/>
                </a:moveTo>
                <a:lnTo>
                  <a:pt x="17155" y="3848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8"/>
                </a:lnTo>
                <a:lnTo>
                  <a:pt x="0" y="8585"/>
                </a:lnTo>
                <a:lnTo>
                  <a:pt x="0" y="13309"/>
                </a:lnTo>
                <a:lnTo>
                  <a:pt x="3845" y="17157"/>
                </a:lnTo>
                <a:lnTo>
                  <a:pt x="8577" y="17157"/>
                </a:lnTo>
                <a:lnTo>
                  <a:pt x="13310" y="17157"/>
                </a:lnTo>
                <a:lnTo>
                  <a:pt x="17155" y="13309"/>
                </a:lnTo>
                <a:lnTo>
                  <a:pt x="17155" y="8585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8642" y="1850923"/>
            <a:ext cx="12070" cy="12065"/>
          </a:xfrm>
          <a:custGeom>
            <a:avLst/>
            <a:gdLst/>
            <a:ahLst/>
            <a:cxnLst/>
            <a:rect l="l" t="t" r="r" b="b"/>
            <a:pathLst>
              <a:path w="12070" h="12065">
                <a:moveTo>
                  <a:pt x="12070" y="6045"/>
                </a:moveTo>
                <a:lnTo>
                  <a:pt x="12070" y="2705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5"/>
                </a:lnTo>
                <a:lnTo>
                  <a:pt x="0" y="6045"/>
                </a:lnTo>
                <a:lnTo>
                  <a:pt x="0" y="9372"/>
                </a:lnTo>
                <a:lnTo>
                  <a:pt x="2703" y="12065"/>
                </a:lnTo>
                <a:lnTo>
                  <a:pt x="6032" y="12065"/>
                </a:lnTo>
                <a:lnTo>
                  <a:pt x="9361" y="12065"/>
                </a:lnTo>
                <a:lnTo>
                  <a:pt x="12070" y="9372"/>
                </a:lnTo>
                <a:lnTo>
                  <a:pt x="12070" y="6045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6013" y="1848167"/>
            <a:ext cx="16196" cy="16205"/>
          </a:xfrm>
          <a:custGeom>
            <a:avLst/>
            <a:gdLst/>
            <a:ahLst/>
            <a:cxnLst/>
            <a:rect l="l" t="t" r="r" b="b"/>
            <a:pathLst>
              <a:path w="16196" h="16205">
                <a:moveTo>
                  <a:pt x="16196" y="8102"/>
                </a:moveTo>
                <a:lnTo>
                  <a:pt x="16196" y="3632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5" y="16205"/>
                </a:lnTo>
                <a:lnTo>
                  <a:pt x="8094" y="16205"/>
                </a:lnTo>
                <a:lnTo>
                  <a:pt x="12565" y="16205"/>
                </a:lnTo>
                <a:lnTo>
                  <a:pt x="16196" y="12573"/>
                </a:lnTo>
                <a:lnTo>
                  <a:pt x="16196" y="8102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7987" y="1850021"/>
            <a:ext cx="11117" cy="11112"/>
          </a:xfrm>
          <a:custGeom>
            <a:avLst/>
            <a:gdLst/>
            <a:ahLst/>
            <a:cxnLst/>
            <a:rect l="l" t="t" r="r" b="b"/>
            <a:pathLst>
              <a:path w="11117" h="11112">
                <a:moveTo>
                  <a:pt x="11117" y="5562"/>
                </a:moveTo>
                <a:lnTo>
                  <a:pt x="11117" y="2489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89"/>
                </a:lnTo>
                <a:lnTo>
                  <a:pt x="0" y="5562"/>
                </a:lnTo>
                <a:lnTo>
                  <a:pt x="0" y="8623"/>
                </a:lnTo>
                <a:lnTo>
                  <a:pt x="2490" y="11112"/>
                </a:lnTo>
                <a:lnTo>
                  <a:pt x="5556" y="11112"/>
                </a:lnTo>
                <a:lnTo>
                  <a:pt x="8622" y="11112"/>
                </a:lnTo>
                <a:lnTo>
                  <a:pt x="11117" y="8623"/>
                </a:lnTo>
                <a:lnTo>
                  <a:pt x="11117" y="5562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9962" y="1851875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09"/>
                </a:moveTo>
                <a:lnTo>
                  <a:pt x="6037" y="1346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46"/>
                </a:lnTo>
                <a:lnTo>
                  <a:pt x="0" y="3009"/>
                </a:lnTo>
                <a:lnTo>
                  <a:pt x="0" y="4673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73"/>
                </a:lnTo>
                <a:lnTo>
                  <a:pt x="6037" y="3009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1937" y="1853717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82"/>
                </a:moveTo>
                <a:lnTo>
                  <a:pt x="956" y="215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5"/>
                </a:lnTo>
                <a:lnTo>
                  <a:pt x="0" y="482"/>
                </a:lnTo>
                <a:lnTo>
                  <a:pt x="0" y="749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49"/>
                </a:lnTo>
                <a:lnTo>
                  <a:pt x="956" y="482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9788" y="1851444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70"/>
                </a:moveTo>
                <a:lnTo>
                  <a:pt x="0" y="3200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200"/>
                </a:lnTo>
                <a:lnTo>
                  <a:pt x="4122" y="2070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70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6206" y="1847735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3"/>
                </a:lnTo>
                <a:lnTo>
                  <a:pt x="0" y="7886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86"/>
                </a:lnTo>
                <a:lnTo>
                  <a:pt x="10160" y="2273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5908" y="1978775"/>
            <a:ext cx="50600" cy="22973"/>
          </a:xfrm>
          <a:custGeom>
            <a:avLst/>
            <a:gdLst/>
            <a:ahLst/>
            <a:cxnLst/>
            <a:rect l="l" t="t" r="r" b="b"/>
            <a:pathLst>
              <a:path w="50600" h="22973">
                <a:moveTo>
                  <a:pt x="50600" y="22973"/>
                </a:moveTo>
                <a:lnTo>
                  <a:pt x="46816" y="9425"/>
                </a:lnTo>
                <a:lnTo>
                  <a:pt x="36925" y="0"/>
                </a:lnTo>
                <a:lnTo>
                  <a:pt x="18855" y="367"/>
                </a:lnTo>
                <a:lnTo>
                  <a:pt x="6672" y="5554"/>
                </a:lnTo>
                <a:lnTo>
                  <a:pt x="0" y="14247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6226" y="2001748"/>
            <a:ext cx="282" cy="3820"/>
          </a:xfrm>
          <a:custGeom>
            <a:avLst/>
            <a:gdLst/>
            <a:ahLst/>
            <a:cxnLst/>
            <a:rect l="l" t="t" r="r" b="b"/>
            <a:pathLst>
              <a:path w="282" h="3820">
                <a:moveTo>
                  <a:pt x="0" y="3820"/>
                </a:moveTo>
                <a:lnTo>
                  <a:pt x="282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6721" y="1979524"/>
            <a:ext cx="46979" cy="43041"/>
          </a:xfrm>
          <a:custGeom>
            <a:avLst/>
            <a:gdLst/>
            <a:ahLst/>
            <a:cxnLst/>
            <a:rect l="l" t="t" r="r" b="b"/>
            <a:pathLst>
              <a:path w="46979" h="43041">
                <a:moveTo>
                  <a:pt x="46979" y="21893"/>
                </a:moveTo>
                <a:lnTo>
                  <a:pt x="42833" y="8535"/>
                </a:lnTo>
                <a:lnTo>
                  <a:pt x="32182" y="0"/>
                </a:lnTo>
                <a:lnTo>
                  <a:pt x="15162" y="1660"/>
                </a:lnTo>
                <a:lnTo>
                  <a:pt x="4475" y="8617"/>
                </a:lnTo>
                <a:lnTo>
                  <a:pt x="0" y="19129"/>
                </a:lnTo>
                <a:lnTo>
                  <a:pt x="3570" y="33832"/>
                </a:lnTo>
                <a:lnTo>
                  <a:pt x="13115" y="43041"/>
                </a:lnTo>
                <a:lnTo>
                  <a:pt x="30589" y="42035"/>
                </a:lnTo>
                <a:lnTo>
                  <a:pt x="41638" y="35800"/>
                </a:lnTo>
                <a:lnTo>
                  <a:pt x="46610" y="25995"/>
                </a:lnTo>
                <a:lnTo>
                  <a:pt x="46979" y="21893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0531" y="1980636"/>
            <a:ext cx="40361" cy="38688"/>
          </a:xfrm>
          <a:custGeom>
            <a:avLst/>
            <a:gdLst/>
            <a:ahLst/>
            <a:cxnLst/>
            <a:rect l="l" t="t" r="r" b="b"/>
            <a:pathLst>
              <a:path w="40361" h="38688">
                <a:moveTo>
                  <a:pt x="40361" y="20451"/>
                </a:moveTo>
                <a:lnTo>
                  <a:pt x="35772" y="7335"/>
                </a:lnTo>
                <a:lnTo>
                  <a:pt x="24253" y="0"/>
                </a:lnTo>
                <a:lnTo>
                  <a:pt x="8739" y="3169"/>
                </a:lnTo>
                <a:lnTo>
                  <a:pt x="0" y="12333"/>
                </a:lnTo>
                <a:lnTo>
                  <a:pt x="1821" y="29052"/>
                </a:lnTo>
                <a:lnTo>
                  <a:pt x="9345" y="38688"/>
                </a:lnTo>
                <a:lnTo>
                  <a:pt x="26626" y="37889"/>
                </a:lnTo>
                <a:lnTo>
                  <a:pt x="36770" y="31421"/>
                </a:lnTo>
                <a:lnTo>
                  <a:pt x="40342" y="21346"/>
                </a:lnTo>
                <a:lnTo>
                  <a:pt x="40361" y="20451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1167" y="1982287"/>
            <a:ext cx="36913" cy="36840"/>
          </a:xfrm>
          <a:custGeom>
            <a:avLst/>
            <a:gdLst/>
            <a:ahLst/>
            <a:cxnLst/>
            <a:rect l="l" t="t" r="r" b="b"/>
            <a:pathLst>
              <a:path w="36913" h="36840">
                <a:moveTo>
                  <a:pt x="36913" y="18470"/>
                </a:moveTo>
                <a:lnTo>
                  <a:pt x="31782" y="5687"/>
                </a:lnTo>
                <a:lnTo>
                  <a:pt x="19297" y="0"/>
                </a:lnTo>
                <a:lnTo>
                  <a:pt x="6007" y="4889"/>
                </a:lnTo>
                <a:lnTo>
                  <a:pt x="0" y="16900"/>
                </a:lnTo>
                <a:lnTo>
                  <a:pt x="4671" y="30577"/>
                </a:lnTo>
                <a:lnTo>
                  <a:pt x="16294" y="36840"/>
                </a:lnTo>
                <a:lnTo>
                  <a:pt x="30270" y="32356"/>
                </a:lnTo>
                <a:lnTo>
                  <a:pt x="36734" y="21046"/>
                </a:lnTo>
                <a:lnTo>
                  <a:pt x="36913" y="18470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3373" y="1984476"/>
            <a:ext cx="31899" cy="31902"/>
          </a:xfrm>
          <a:custGeom>
            <a:avLst/>
            <a:gdLst/>
            <a:ahLst/>
            <a:cxnLst/>
            <a:rect l="l" t="t" r="r" b="b"/>
            <a:pathLst>
              <a:path w="31899" h="31902">
                <a:moveTo>
                  <a:pt x="31899" y="15951"/>
                </a:moveTo>
                <a:lnTo>
                  <a:pt x="31899" y="7150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50"/>
                </a:lnTo>
                <a:lnTo>
                  <a:pt x="0" y="15951"/>
                </a:lnTo>
                <a:lnTo>
                  <a:pt x="0" y="24765"/>
                </a:lnTo>
                <a:lnTo>
                  <a:pt x="7143" y="31902"/>
                </a:lnTo>
                <a:lnTo>
                  <a:pt x="15949" y="31902"/>
                </a:lnTo>
                <a:lnTo>
                  <a:pt x="24756" y="31902"/>
                </a:lnTo>
                <a:lnTo>
                  <a:pt x="31899" y="24765"/>
                </a:lnTo>
                <a:lnTo>
                  <a:pt x="31899" y="15951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9746" y="1978918"/>
            <a:ext cx="16018" cy="2360"/>
          </a:xfrm>
          <a:custGeom>
            <a:avLst/>
            <a:gdLst/>
            <a:ahLst/>
            <a:cxnLst/>
            <a:rect l="l" t="t" r="r" b="b"/>
            <a:pathLst>
              <a:path w="16018" h="2360">
                <a:moveTo>
                  <a:pt x="16018" y="0"/>
                </a:moveTo>
                <a:lnTo>
                  <a:pt x="0" y="2360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9805" y="1981410"/>
            <a:ext cx="41524" cy="40747"/>
          </a:xfrm>
          <a:custGeom>
            <a:avLst/>
            <a:gdLst/>
            <a:ahLst/>
            <a:cxnLst/>
            <a:rect l="l" t="t" r="r" b="b"/>
            <a:pathLst>
              <a:path w="41524" h="40747">
                <a:moveTo>
                  <a:pt x="9631" y="0"/>
                </a:moveTo>
                <a:lnTo>
                  <a:pt x="0" y="7915"/>
                </a:lnTo>
                <a:lnTo>
                  <a:pt x="561" y="25471"/>
                </a:lnTo>
                <a:lnTo>
                  <a:pt x="6564" y="36236"/>
                </a:lnTo>
                <a:lnTo>
                  <a:pt x="16190" y="40747"/>
                </a:lnTo>
                <a:lnTo>
                  <a:pt x="30954" y="37108"/>
                </a:lnTo>
                <a:lnTo>
                  <a:pt x="39725" y="27362"/>
                </a:lnTo>
                <a:lnTo>
                  <a:pt x="41524" y="18699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0739" y="1982553"/>
            <a:ext cx="32395" cy="31158"/>
          </a:xfrm>
          <a:custGeom>
            <a:avLst/>
            <a:gdLst/>
            <a:ahLst/>
            <a:cxnLst/>
            <a:rect l="l" t="t" r="r" b="b"/>
            <a:pathLst>
              <a:path w="32395" h="31158">
                <a:moveTo>
                  <a:pt x="6013" y="0"/>
                </a:moveTo>
                <a:lnTo>
                  <a:pt x="0" y="6012"/>
                </a:lnTo>
                <a:lnTo>
                  <a:pt x="0" y="14953"/>
                </a:lnTo>
                <a:lnTo>
                  <a:pt x="0" y="23906"/>
                </a:lnTo>
                <a:lnTo>
                  <a:pt x="7252" y="31158"/>
                </a:lnTo>
                <a:lnTo>
                  <a:pt x="16197" y="31158"/>
                </a:lnTo>
                <a:lnTo>
                  <a:pt x="25142" y="31158"/>
                </a:lnTo>
                <a:lnTo>
                  <a:pt x="32395" y="23906"/>
                </a:lnTo>
                <a:lnTo>
                  <a:pt x="32395" y="14953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2714" y="1983168"/>
            <a:ext cx="27315" cy="27305"/>
          </a:xfrm>
          <a:custGeom>
            <a:avLst/>
            <a:gdLst/>
            <a:ahLst/>
            <a:cxnLst/>
            <a:rect l="l" t="t" r="r" b="b"/>
            <a:pathLst>
              <a:path w="27315" h="27305">
                <a:moveTo>
                  <a:pt x="27315" y="13652"/>
                </a:moveTo>
                <a:lnTo>
                  <a:pt x="27315" y="6108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08"/>
                </a:lnTo>
                <a:lnTo>
                  <a:pt x="0" y="13652"/>
                </a:lnTo>
                <a:lnTo>
                  <a:pt x="0" y="21196"/>
                </a:lnTo>
                <a:lnTo>
                  <a:pt x="6116" y="27305"/>
                </a:lnTo>
                <a:lnTo>
                  <a:pt x="13657" y="27305"/>
                </a:lnTo>
                <a:lnTo>
                  <a:pt x="21197" y="27305"/>
                </a:lnTo>
                <a:lnTo>
                  <a:pt x="27315" y="21196"/>
                </a:lnTo>
                <a:lnTo>
                  <a:pt x="27315" y="13652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4689" y="1985010"/>
            <a:ext cx="22233" cy="22237"/>
          </a:xfrm>
          <a:custGeom>
            <a:avLst/>
            <a:gdLst/>
            <a:ahLst/>
            <a:cxnLst/>
            <a:rect l="l" t="t" r="r" b="b"/>
            <a:pathLst>
              <a:path w="22233" h="22237">
                <a:moveTo>
                  <a:pt x="22233" y="11125"/>
                </a:moveTo>
                <a:lnTo>
                  <a:pt x="22233" y="4978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8"/>
                </a:lnTo>
                <a:lnTo>
                  <a:pt x="0" y="11125"/>
                </a:lnTo>
                <a:lnTo>
                  <a:pt x="0" y="17259"/>
                </a:lnTo>
                <a:lnTo>
                  <a:pt x="4979" y="22237"/>
                </a:lnTo>
                <a:lnTo>
                  <a:pt x="11116" y="22237"/>
                </a:lnTo>
                <a:lnTo>
                  <a:pt x="17252" y="22237"/>
                </a:lnTo>
                <a:lnTo>
                  <a:pt x="22233" y="17259"/>
                </a:lnTo>
                <a:lnTo>
                  <a:pt x="22233" y="11125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6662" y="1986864"/>
            <a:ext cx="17155" cy="17145"/>
          </a:xfrm>
          <a:custGeom>
            <a:avLst/>
            <a:gdLst/>
            <a:ahLst/>
            <a:cxnLst/>
            <a:rect l="l" t="t" r="r" b="b"/>
            <a:pathLst>
              <a:path w="17155" h="17145">
                <a:moveTo>
                  <a:pt x="17155" y="8572"/>
                </a:moveTo>
                <a:lnTo>
                  <a:pt x="17155" y="3848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8"/>
                </a:lnTo>
                <a:lnTo>
                  <a:pt x="0" y="8572"/>
                </a:lnTo>
                <a:lnTo>
                  <a:pt x="0" y="13309"/>
                </a:lnTo>
                <a:lnTo>
                  <a:pt x="3845" y="17145"/>
                </a:lnTo>
                <a:lnTo>
                  <a:pt x="8577" y="17145"/>
                </a:lnTo>
                <a:lnTo>
                  <a:pt x="13310" y="17145"/>
                </a:lnTo>
                <a:lnTo>
                  <a:pt x="17155" y="13309"/>
                </a:lnTo>
                <a:lnTo>
                  <a:pt x="17155" y="8572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8642" y="1988718"/>
            <a:ext cx="12070" cy="12065"/>
          </a:xfrm>
          <a:custGeom>
            <a:avLst/>
            <a:gdLst/>
            <a:ahLst/>
            <a:cxnLst/>
            <a:rect l="l" t="t" r="r" b="b"/>
            <a:pathLst>
              <a:path w="12070" h="12065">
                <a:moveTo>
                  <a:pt x="12070" y="6032"/>
                </a:moveTo>
                <a:lnTo>
                  <a:pt x="12070" y="2705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5"/>
                </a:lnTo>
                <a:lnTo>
                  <a:pt x="0" y="6032"/>
                </a:lnTo>
                <a:lnTo>
                  <a:pt x="0" y="9359"/>
                </a:lnTo>
                <a:lnTo>
                  <a:pt x="2703" y="12065"/>
                </a:lnTo>
                <a:lnTo>
                  <a:pt x="6032" y="12065"/>
                </a:lnTo>
                <a:lnTo>
                  <a:pt x="9361" y="12065"/>
                </a:lnTo>
                <a:lnTo>
                  <a:pt x="12070" y="9359"/>
                </a:lnTo>
                <a:lnTo>
                  <a:pt x="12070" y="6032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6013" y="1985962"/>
            <a:ext cx="16196" cy="16192"/>
          </a:xfrm>
          <a:custGeom>
            <a:avLst/>
            <a:gdLst/>
            <a:ahLst/>
            <a:cxnLst/>
            <a:rect l="l" t="t" r="r" b="b"/>
            <a:pathLst>
              <a:path w="16196" h="16192">
                <a:moveTo>
                  <a:pt x="16196" y="8089"/>
                </a:moveTo>
                <a:lnTo>
                  <a:pt x="16196" y="3619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5" y="16192"/>
                </a:lnTo>
                <a:lnTo>
                  <a:pt x="8094" y="16192"/>
                </a:lnTo>
                <a:lnTo>
                  <a:pt x="12565" y="16192"/>
                </a:lnTo>
                <a:lnTo>
                  <a:pt x="16196" y="12560"/>
                </a:lnTo>
                <a:lnTo>
                  <a:pt x="16196" y="8089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7987" y="1987804"/>
            <a:ext cx="11117" cy="11125"/>
          </a:xfrm>
          <a:custGeom>
            <a:avLst/>
            <a:gdLst/>
            <a:ahLst/>
            <a:cxnLst/>
            <a:rect l="l" t="t" r="r" b="b"/>
            <a:pathLst>
              <a:path w="11117" h="11125">
                <a:moveTo>
                  <a:pt x="11117" y="5562"/>
                </a:moveTo>
                <a:lnTo>
                  <a:pt x="11117" y="2501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501"/>
                </a:lnTo>
                <a:lnTo>
                  <a:pt x="0" y="5562"/>
                </a:lnTo>
                <a:lnTo>
                  <a:pt x="0" y="8636"/>
                </a:lnTo>
                <a:lnTo>
                  <a:pt x="2490" y="11125"/>
                </a:lnTo>
                <a:lnTo>
                  <a:pt x="5556" y="11125"/>
                </a:lnTo>
                <a:lnTo>
                  <a:pt x="8622" y="11125"/>
                </a:lnTo>
                <a:lnTo>
                  <a:pt x="11117" y="8636"/>
                </a:lnTo>
                <a:lnTo>
                  <a:pt x="11117" y="5562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9962" y="1989658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22"/>
                </a:moveTo>
                <a:lnTo>
                  <a:pt x="6037" y="1358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8"/>
                </a:lnTo>
                <a:lnTo>
                  <a:pt x="0" y="3022"/>
                </a:lnTo>
                <a:lnTo>
                  <a:pt x="0" y="4686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86"/>
                </a:lnTo>
                <a:lnTo>
                  <a:pt x="6037" y="3022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1937" y="1991512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69"/>
                </a:moveTo>
                <a:lnTo>
                  <a:pt x="956" y="203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03"/>
                </a:lnTo>
                <a:lnTo>
                  <a:pt x="0" y="469"/>
                </a:lnTo>
                <a:lnTo>
                  <a:pt x="0" y="736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6"/>
                </a:lnTo>
                <a:lnTo>
                  <a:pt x="956" y="469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9788" y="1989226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70"/>
                </a:moveTo>
                <a:lnTo>
                  <a:pt x="0" y="3200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200"/>
                </a:lnTo>
                <a:lnTo>
                  <a:pt x="4122" y="2070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70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6206" y="1985530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3"/>
                </a:lnTo>
                <a:lnTo>
                  <a:pt x="0" y="7874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74"/>
                </a:lnTo>
                <a:lnTo>
                  <a:pt x="10160" y="2273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5904" y="2116566"/>
            <a:ext cx="50604" cy="22964"/>
          </a:xfrm>
          <a:custGeom>
            <a:avLst/>
            <a:gdLst/>
            <a:ahLst/>
            <a:cxnLst/>
            <a:rect l="l" t="t" r="r" b="b"/>
            <a:pathLst>
              <a:path w="50604" h="22964">
                <a:moveTo>
                  <a:pt x="50604" y="22964"/>
                </a:moveTo>
                <a:lnTo>
                  <a:pt x="46818" y="9422"/>
                </a:lnTo>
                <a:lnTo>
                  <a:pt x="36923" y="0"/>
                </a:lnTo>
                <a:lnTo>
                  <a:pt x="18852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6225" y="2139531"/>
            <a:ext cx="283" cy="3825"/>
          </a:xfrm>
          <a:custGeom>
            <a:avLst/>
            <a:gdLst/>
            <a:ahLst/>
            <a:cxnLst/>
            <a:rect l="l" t="t" r="r" b="b"/>
            <a:pathLst>
              <a:path w="283" h="3825">
                <a:moveTo>
                  <a:pt x="0" y="3825"/>
                </a:moveTo>
                <a:lnTo>
                  <a:pt x="283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6719" y="2117314"/>
            <a:ext cx="46981" cy="43037"/>
          </a:xfrm>
          <a:custGeom>
            <a:avLst/>
            <a:gdLst/>
            <a:ahLst/>
            <a:cxnLst/>
            <a:rect l="l" t="t" r="r" b="b"/>
            <a:pathLst>
              <a:path w="46981" h="43037">
                <a:moveTo>
                  <a:pt x="46981" y="21885"/>
                </a:moveTo>
                <a:lnTo>
                  <a:pt x="42833" y="8528"/>
                </a:lnTo>
                <a:lnTo>
                  <a:pt x="32177" y="0"/>
                </a:lnTo>
                <a:lnTo>
                  <a:pt x="15156" y="1662"/>
                </a:lnTo>
                <a:lnTo>
                  <a:pt x="4470" y="8620"/>
                </a:lnTo>
                <a:lnTo>
                  <a:pt x="0" y="19135"/>
                </a:lnTo>
                <a:lnTo>
                  <a:pt x="3573" y="33832"/>
                </a:lnTo>
                <a:lnTo>
                  <a:pt x="13125" y="43037"/>
                </a:lnTo>
                <a:lnTo>
                  <a:pt x="30596" y="42028"/>
                </a:lnTo>
                <a:lnTo>
                  <a:pt x="41644" y="35789"/>
                </a:lnTo>
                <a:lnTo>
                  <a:pt x="46613" y="25980"/>
                </a:lnTo>
                <a:lnTo>
                  <a:pt x="46981" y="21885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0531" y="2118419"/>
            <a:ext cx="40361" cy="38691"/>
          </a:xfrm>
          <a:custGeom>
            <a:avLst/>
            <a:gdLst/>
            <a:ahLst/>
            <a:cxnLst/>
            <a:rect l="l" t="t" r="r" b="b"/>
            <a:pathLst>
              <a:path w="40361" h="38691">
                <a:moveTo>
                  <a:pt x="40361" y="20450"/>
                </a:moveTo>
                <a:lnTo>
                  <a:pt x="35772" y="7340"/>
                </a:lnTo>
                <a:lnTo>
                  <a:pt x="24253" y="0"/>
                </a:lnTo>
                <a:lnTo>
                  <a:pt x="8739" y="3172"/>
                </a:lnTo>
                <a:lnTo>
                  <a:pt x="0" y="12337"/>
                </a:lnTo>
                <a:lnTo>
                  <a:pt x="1821" y="29060"/>
                </a:lnTo>
                <a:lnTo>
                  <a:pt x="9347" y="38691"/>
                </a:lnTo>
                <a:lnTo>
                  <a:pt x="26628" y="37891"/>
                </a:lnTo>
                <a:lnTo>
                  <a:pt x="36771" y="31424"/>
                </a:lnTo>
                <a:lnTo>
                  <a:pt x="40342" y="21343"/>
                </a:lnTo>
                <a:lnTo>
                  <a:pt x="40361" y="20450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1165" y="2120081"/>
            <a:ext cx="36915" cy="36841"/>
          </a:xfrm>
          <a:custGeom>
            <a:avLst/>
            <a:gdLst/>
            <a:ahLst/>
            <a:cxnLst/>
            <a:rect l="l" t="t" r="r" b="b"/>
            <a:pathLst>
              <a:path w="36915" h="36841">
                <a:moveTo>
                  <a:pt x="36915" y="18458"/>
                </a:moveTo>
                <a:lnTo>
                  <a:pt x="31780" y="5677"/>
                </a:lnTo>
                <a:lnTo>
                  <a:pt x="19288" y="0"/>
                </a:lnTo>
                <a:lnTo>
                  <a:pt x="6001" y="4889"/>
                </a:lnTo>
                <a:lnTo>
                  <a:pt x="0" y="16905"/>
                </a:lnTo>
                <a:lnTo>
                  <a:pt x="4674" y="30575"/>
                </a:lnTo>
                <a:lnTo>
                  <a:pt x="16300" y="36841"/>
                </a:lnTo>
                <a:lnTo>
                  <a:pt x="30270" y="32353"/>
                </a:lnTo>
                <a:lnTo>
                  <a:pt x="36735" y="21039"/>
                </a:lnTo>
                <a:lnTo>
                  <a:pt x="36915" y="18458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83373" y="2122271"/>
            <a:ext cx="31899" cy="31889"/>
          </a:xfrm>
          <a:custGeom>
            <a:avLst/>
            <a:gdLst/>
            <a:ahLst/>
            <a:cxnLst/>
            <a:rect l="l" t="t" r="r" b="b"/>
            <a:pathLst>
              <a:path w="31899" h="31889">
                <a:moveTo>
                  <a:pt x="31899" y="15951"/>
                </a:moveTo>
                <a:lnTo>
                  <a:pt x="31899" y="7137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37"/>
                </a:lnTo>
                <a:lnTo>
                  <a:pt x="0" y="15951"/>
                </a:lnTo>
                <a:lnTo>
                  <a:pt x="0" y="24752"/>
                </a:lnTo>
                <a:lnTo>
                  <a:pt x="7143" y="31889"/>
                </a:lnTo>
                <a:lnTo>
                  <a:pt x="15949" y="31889"/>
                </a:lnTo>
                <a:lnTo>
                  <a:pt x="24756" y="31889"/>
                </a:lnTo>
                <a:lnTo>
                  <a:pt x="31899" y="24752"/>
                </a:lnTo>
                <a:lnTo>
                  <a:pt x="31899" y="15951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9783" y="2116712"/>
            <a:ext cx="15902" cy="2343"/>
          </a:xfrm>
          <a:custGeom>
            <a:avLst/>
            <a:gdLst/>
            <a:ahLst/>
            <a:cxnLst/>
            <a:rect l="l" t="t" r="r" b="b"/>
            <a:pathLst>
              <a:path w="15902" h="2343">
                <a:moveTo>
                  <a:pt x="15902" y="0"/>
                </a:moveTo>
                <a:lnTo>
                  <a:pt x="0" y="2343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9805" y="2119214"/>
            <a:ext cx="41524" cy="40737"/>
          </a:xfrm>
          <a:custGeom>
            <a:avLst/>
            <a:gdLst/>
            <a:ahLst/>
            <a:cxnLst/>
            <a:rect l="l" t="t" r="r" b="b"/>
            <a:pathLst>
              <a:path w="41524" h="40737">
                <a:moveTo>
                  <a:pt x="9605" y="0"/>
                </a:moveTo>
                <a:lnTo>
                  <a:pt x="0" y="7893"/>
                </a:lnTo>
                <a:lnTo>
                  <a:pt x="561" y="25449"/>
                </a:lnTo>
                <a:lnTo>
                  <a:pt x="6561" y="36220"/>
                </a:lnTo>
                <a:lnTo>
                  <a:pt x="16182" y="40737"/>
                </a:lnTo>
                <a:lnTo>
                  <a:pt x="30947" y="37098"/>
                </a:lnTo>
                <a:lnTo>
                  <a:pt x="39720" y="27353"/>
                </a:lnTo>
                <a:lnTo>
                  <a:pt x="41524" y="18678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0739" y="2120345"/>
            <a:ext cx="32395" cy="31148"/>
          </a:xfrm>
          <a:custGeom>
            <a:avLst/>
            <a:gdLst/>
            <a:ahLst/>
            <a:cxnLst/>
            <a:rect l="l" t="t" r="r" b="b"/>
            <a:pathLst>
              <a:path w="32395" h="31148">
                <a:moveTo>
                  <a:pt x="6016" y="0"/>
                </a:moveTo>
                <a:lnTo>
                  <a:pt x="0" y="6015"/>
                </a:lnTo>
                <a:lnTo>
                  <a:pt x="0" y="14956"/>
                </a:lnTo>
                <a:lnTo>
                  <a:pt x="0" y="23897"/>
                </a:lnTo>
                <a:lnTo>
                  <a:pt x="7252" y="31148"/>
                </a:lnTo>
                <a:lnTo>
                  <a:pt x="16197" y="31148"/>
                </a:lnTo>
                <a:lnTo>
                  <a:pt x="25142" y="31148"/>
                </a:lnTo>
                <a:lnTo>
                  <a:pt x="32395" y="23897"/>
                </a:lnTo>
                <a:lnTo>
                  <a:pt x="32395" y="14956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2714" y="2120950"/>
            <a:ext cx="27315" cy="27317"/>
          </a:xfrm>
          <a:custGeom>
            <a:avLst/>
            <a:gdLst/>
            <a:ahLst/>
            <a:cxnLst/>
            <a:rect l="l" t="t" r="r" b="b"/>
            <a:pathLst>
              <a:path w="27315" h="27317">
                <a:moveTo>
                  <a:pt x="27315" y="13665"/>
                </a:moveTo>
                <a:lnTo>
                  <a:pt x="27315" y="6121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21"/>
                </a:lnTo>
                <a:lnTo>
                  <a:pt x="0" y="13665"/>
                </a:lnTo>
                <a:lnTo>
                  <a:pt x="0" y="21196"/>
                </a:lnTo>
                <a:lnTo>
                  <a:pt x="6116" y="27317"/>
                </a:lnTo>
                <a:lnTo>
                  <a:pt x="13657" y="27317"/>
                </a:lnTo>
                <a:lnTo>
                  <a:pt x="21197" y="27317"/>
                </a:lnTo>
                <a:lnTo>
                  <a:pt x="27315" y="21196"/>
                </a:lnTo>
                <a:lnTo>
                  <a:pt x="27315" y="13665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4689" y="2122805"/>
            <a:ext cx="22233" cy="22225"/>
          </a:xfrm>
          <a:custGeom>
            <a:avLst/>
            <a:gdLst/>
            <a:ahLst/>
            <a:cxnLst/>
            <a:rect l="l" t="t" r="r" b="b"/>
            <a:pathLst>
              <a:path w="22233" h="22225">
                <a:moveTo>
                  <a:pt x="22233" y="11112"/>
                </a:moveTo>
                <a:lnTo>
                  <a:pt x="22233" y="4978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8"/>
                </a:lnTo>
                <a:lnTo>
                  <a:pt x="0" y="11112"/>
                </a:lnTo>
                <a:lnTo>
                  <a:pt x="0" y="17259"/>
                </a:lnTo>
                <a:lnTo>
                  <a:pt x="4979" y="22225"/>
                </a:lnTo>
                <a:lnTo>
                  <a:pt x="11116" y="22225"/>
                </a:lnTo>
                <a:lnTo>
                  <a:pt x="17252" y="22225"/>
                </a:lnTo>
                <a:lnTo>
                  <a:pt x="22233" y="17259"/>
                </a:lnTo>
                <a:lnTo>
                  <a:pt x="22233" y="11112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6662" y="2124659"/>
            <a:ext cx="17155" cy="17145"/>
          </a:xfrm>
          <a:custGeom>
            <a:avLst/>
            <a:gdLst/>
            <a:ahLst/>
            <a:cxnLst/>
            <a:rect l="l" t="t" r="r" b="b"/>
            <a:pathLst>
              <a:path w="17155" h="17145">
                <a:moveTo>
                  <a:pt x="17155" y="8572"/>
                </a:moveTo>
                <a:lnTo>
                  <a:pt x="17155" y="3835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35"/>
                </a:lnTo>
                <a:lnTo>
                  <a:pt x="0" y="8572"/>
                </a:lnTo>
                <a:lnTo>
                  <a:pt x="0" y="13296"/>
                </a:lnTo>
                <a:lnTo>
                  <a:pt x="3845" y="17145"/>
                </a:lnTo>
                <a:lnTo>
                  <a:pt x="8577" y="17145"/>
                </a:lnTo>
                <a:lnTo>
                  <a:pt x="13310" y="17145"/>
                </a:lnTo>
                <a:lnTo>
                  <a:pt x="17155" y="13296"/>
                </a:lnTo>
                <a:lnTo>
                  <a:pt x="17155" y="8572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8642" y="2126500"/>
            <a:ext cx="12070" cy="12077"/>
          </a:xfrm>
          <a:custGeom>
            <a:avLst/>
            <a:gdLst/>
            <a:ahLst/>
            <a:cxnLst/>
            <a:rect l="l" t="t" r="r" b="b"/>
            <a:pathLst>
              <a:path w="12070" h="12077">
                <a:moveTo>
                  <a:pt x="12070" y="6032"/>
                </a:moveTo>
                <a:lnTo>
                  <a:pt x="12070" y="2705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5"/>
                </a:lnTo>
                <a:lnTo>
                  <a:pt x="0" y="6032"/>
                </a:lnTo>
                <a:lnTo>
                  <a:pt x="0" y="9359"/>
                </a:lnTo>
                <a:lnTo>
                  <a:pt x="2703" y="12077"/>
                </a:lnTo>
                <a:lnTo>
                  <a:pt x="6032" y="12077"/>
                </a:lnTo>
                <a:lnTo>
                  <a:pt x="9361" y="12077"/>
                </a:lnTo>
                <a:lnTo>
                  <a:pt x="12070" y="9359"/>
                </a:lnTo>
                <a:lnTo>
                  <a:pt x="12070" y="6032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86013" y="2123744"/>
            <a:ext cx="16196" cy="16205"/>
          </a:xfrm>
          <a:custGeom>
            <a:avLst/>
            <a:gdLst/>
            <a:ahLst/>
            <a:cxnLst/>
            <a:rect l="l" t="t" r="r" b="b"/>
            <a:pathLst>
              <a:path w="16196" h="16205">
                <a:moveTo>
                  <a:pt x="16196" y="8102"/>
                </a:moveTo>
                <a:lnTo>
                  <a:pt x="16196" y="3632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5" y="16205"/>
                </a:lnTo>
                <a:lnTo>
                  <a:pt x="8094" y="16205"/>
                </a:lnTo>
                <a:lnTo>
                  <a:pt x="12565" y="16205"/>
                </a:lnTo>
                <a:lnTo>
                  <a:pt x="16196" y="12573"/>
                </a:lnTo>
                <a:lnTo>
                  <a:pt x="16196" y="8102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987" y="2125599"/>
            <a:ext cx="11117" cy="11112"/>
          </a:xfrm>
          <a:custGeom>
            <a:avLst/>
            <a:gdLst/>
            <a:ahLst/>
            <a:cxnLst/>
            <a:rect l="l" t="t" r="r" b="b"/>
            <a:pathLst>
              <a:path w="11117" h="11112">
                <a:moveTo>
                  <a:pt x="11117" y="5562"/>
                </a:moveTo>
                <a:lnTo>
                  <a:pt x="11117" y="2489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89"/>
                </a:lnTo>
                <a:lnTo>
                  <a:pt x="0" y="5562"/>
                </a:lnTo>
                <a:lnTo>
                  <a:pt x="0" y="8623"/>
                </a:lnTo>
                <a:lnTo>
                  <a:pt x="2490" y="11112"/>
                </a:lnTo>
                <a:lnTo>
                  <a:pt x="5556" y="11112"/>
                </a:lnTo>
                <a:lnTo>
                  <a:pt x="8622" y="11112"/>
                </a:lnTo>
                <a:lnTo>
                  <a:pt x="11117" y="8623"/>
                </a:lnTo>
                <a:lnTo>
                  <a:pt x="11117" y="5562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9962" y="2127453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09"/>
                </a:moveTo>
                <a:lnTo>
                  <a:pt x="6037" y="1346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46"/>
                </a:lnTo>
                <a:lnTo>
                  <a:pt x="0" y="3009"/>
                </a:lnTo>
                <a:lnTo>
                  <a:pt x="0" y="4673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73"/>
                </a:lnTo>
                <a:lnTo>
                  <a:pt x="6037" y="3009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1937" y="2129294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82"/>
                </a:moveTo>
                <a:lnTo>
                  <a:pt x="956" y="215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5"/>
                </a:lnTo>
                <a:lnTo>
                  <a:pt x="0" y="482"/>
                </a:lnTo>
                <a:lnTo>
                  <a:pt x="0" y="736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6"/>
                </a:lnTo>
                <a:lnTo>
                  <a:pt x="956" y="482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9788" y="2127021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57"/>
                </a:moveTo>
                <a:lnTo>
                  <a:pt x="0" y="3200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200"/>
                </a:lnTo>
                <a:lnTo>
                  <a:pt x="4122" y="2057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57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6206" y="2123313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3"/>
                </a:lnTo>
                <a:lnTo>
                  <a:pt x="0" y="7886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86"/>
                </a:lnTo>
                <a:lnTo>
                  <a:pt x="10160" y="2273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5904" y="2254353"/>
            <a:ext cx="50604" cy="22963"/>
          </a:xfrm>
          <a:custGeom>
            <a:avLst/>
            <a:gdLst/>
            <a:ahLst/>
            <a:cxnLst/>
            <a:rect l="l" t="t" r="r" b="b"/>
            <a:pathLst>
              <a:path w="50604" h="22963">
                <a:moveTo>
                  <a:pt x="50604" y="22963"/>
                </a:moveTo>
                <a:lnTo>
                  <a:pt x="46819" y="9420"/>
                </a:lnTo>
                <a:lnTo>
                  <a:pt x="36923" y="0"/>
                </a:lnTo>
                <a:lnTo>
                  <a:pt x="18851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1254" y="2277317"/>
            <a:ext cx="5254" cy="15164"/>
          </a:xfrm>
          <a:custGeom>
            <a:avLst/>
            <a:gdLst/>
            <a:ahLst/>
            <a:cxnLst/>
            <a:rect l="l" t="t" r="r" b="b"/>
            <a:pathLst>
              <a:path w="5254" h="15164">
                <a:moveTo>
                  <a:pt x="0" y="15164"/>
                </a:moveTo>
                <a:lnTo>
                  <a:pt x="4970" y="3829"/>
                </a:lnTo>
                <a:lnTo>
                  <a:pt x="5254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6719" y="2255105"/>
            <a:ext cx="46981" cy="43035"/>
          </a:xfrm>
          <a:custGeom>
            <a:avLst/>
            <a:gdLst/>
            <a:ahLst/>
            <a:cxnLst/>
            <a:rect l="l" t="t" r="r" b="b"/>
            <a:pathLst>
              <a:path w="46981" h="43035">
                <a:moveTo>
                  <a:pt x="46981" y="21884"/>
                </a:moveTo>
                <a:lnTo>
                  <a:pt x="42832" y="8526"/>
                </a:lnTo>
                <a:lnTo>
                  <a:pt x="32176" y="0"/>
                </a:lnTo>
                <a:lnTo>
                  <a:pt x="15155" y="1662"/>
                </a:lnTo>
                <a:lnTo>
                  <a:pt x="4469" y="8621"/>
                </a:lnTo>
                <a:lnTo>
                  <a:pt x="0" y="19136"/>
                </a:lnTo>
                <a:lnTo>
                  <a:pt x="3574" y="33832"/>
                </a:lnTo>
                <a:lnTo>
                  <a:pt x="13127" y="43035"/>
                </a:lnTo>
                <a:lnTo>
                  <a:pt x="30598" y="42025"/>
                </a:lnTo>
                <a:lnTo>
                  <a:pt x="41646" y="35785"/>
                </a:lnTo>
                <a:lnTo>
                  <a:pt x="46614" y="25976"/>
                </a:lnTo>
                <a:lnTo>
                  <a:pt x="46981" y="21884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530" y="2256213"/>
            <a:ext cx="40362" cy="38688"/>
          </a:xfrm>
          <a:custGeom>
            <a:avLst/>
            <a:gdLst/>
            <a:ahLst/>
            <a:cxnLst/>
            <a:rect l="l" t="t" r="r" b="b"/>
            <a:pathLst>
              <a:path w="40362" h="38688">
                <a:moveTo>
                  <a:pt x="40362" y="20450"/>
                </a:moveTo>
                <a:lnTo>
                  <a:pt x="35772" y="7337"/>
                </a:lnTo>
                <a:lnTo>
                  <a:pt x="24253" y="0"/>
                </a:lnTo>
                <a:lnTo>
                  <a:pt x="8739" y="3171"/>
                </a:lnTo>
                <a:lnTo>
                  <a:pt x="0" y="12335"/>
                </a:lnTo>
                <a:lnTo>
                  <a:pt x="1822" y="29055"/>
                </a:lnTo>
                <a:lnTo>
                  <a:pt x="9349" y="38688"/>
                </a:lnTo>
                <a:lnTo>
                  <a:pt x="26629" y="37887"/>
                </a:lnTo>
                <a:lnTo>
                  <a:pt x="36772" y="31419"/>
                </a:lnTo>
                <a:lnTo>
                  <a:pt x="40343" y="21340"/>
                </a:lnTo>
                <a:lnTo>
                  <a:pt x="40362" y="20450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1167" y="2257865"/>
            <a:ext cx="36914" cy="36836"/>
          </a:xfrm>
          <a:custGeom>
            <a:avLst/>
            <a:gdLst/>
            <a:ahLst/>
            <a:cxnLst/>
            <a:rect l="l" t="t" r="r" b="b"/>
            <a:pathLst>
              <a:path w="36914" h="36836">
                <a:moveTo>
                  <a:pt x="36914" y="18469"/>
                </a:moveTo>
                <a:lnTo>
                  <a:pt x="31781" y="5686"/>
                </a:lnTo>
                <a:lnTo>
                  <a:pt x="19296" y="0"/>
                </a:lnTo>
                <a:lnTo>
                  <a:pt x="6007" y="4889"/>
                </a:lnTo>
                <a:lnTo>
                  <a:pt x="0" y="16900"/>
                </a:lnTo>
                <a:lnTo>
                  <a:pt x="4672" y="30576"/>
                </a:lnTo>
                <a:lnTo>
                  <a:pt x="16298" y="36836"/>
                </a:lnTo>
                <a:lnTo>
                  <a:pt x="30272" y="32352"/>
                </a:lnTo>
                <a:lnTo>
                  <a:pt x="36735" y="21040"/>
                </a:lnTo>
                <a:lnTo>
                  <a:pt x="36914" y="18469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3373" y="2260057"/>
            <a:ext cx="31899" cy="31899"/>
          </a:xfrm>
          <a:custGeom>
            <a:avLst/>
            <a:gdLst/>
            <a:ahLst/>
            <a:cxnLst/>
            <a:rect l="l" t="t" r="r" b="b"/>
            <a:pathLst>
              <a:path w="31899" h="31899">
                <a:moveTo>
                  <a:pt x="31899" y="15949"/>
                </a:moveTo>
                <a:lnTo>
                  <a:pt x="31899" y="7143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43"/>
                </a:lnTo>
                <a:lnTo>
                  <a:pt x="0" y="15949"/>
                </a:lnTo>
                <a:lnTo>
                  <a:pt x="0" y="24756"/>
                </a:lnTo>
                <a:lnTo>
                  <a:pt x="7143" y="31899"/>
                </a:lnTo>
                <a:lnTo>
                  <a:pt x="15949" y="31899"/>
                </a:lnTo>
                <a:lnTo>
                  <a:pt x="24756" y="31899"/>
                </a:lnTo>
                <a:lnTo>
                  <a:pt x="31899" y="24756"/>
                </a:lnTo>
                <a:lnTo>
                  <a:pt x="31899" y="15949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9756" y="2254499"/>
            <a:ext cx="15966" cy="2354"/>
          </a:xfrm>
          <a:custGeom>
            <a:avLst/>
            <a:gdLst/>
            <a:ahLst/>
            <a:cxnLst/>
            <a:rect l="l" t="t" r="r" b="b"/>
            <a:pathLst>
              <a:path w="15966" h="2354">
                <a:moveTo>
                  <a:pt x="15966" y="0"/>
                </a:moveTo>
                <a:lnTo>
                  <a:pt x="0" y="2354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9802" y="2256996"/>
            <a:ext cx="41527" cy="40738"/>
          </a:xfrm>
          <a:custGeom>
            <a:avLst/>
            <a:gdLst/>
            <a:ahLst/>
            <a:cxnLst/>
            <a:rect l="l" t="t" r="r" b="b"/>
            <a:pathLst>
              <a:path w="41527" h="40738">
                <a:moveTo>
                  <a:pt x="9620" y="0"/>
                </a:moveTo>
                <a:lnTo>
                  <a:pt x="0" y="7908"/>
                </a:lnTo>
                <a:lnTo>
                  <a:pt x="564" y="25463"/>
                </a:lnTo>
                <a:lnTo>
                  <a:pt x="6569" y="36228"/>
                </a:lnTo>
                <a:lnTo>
                  <a:pt x="16196" y="40738"/>
                </a:lnTo>
                <a:lnTo>
                  <a:pt x="30957" y="37098"/>
                </a:lnTo>
                <a:lnTo>
                  <a:pt x="39727" y="27350"/>
                </a:lnTo>
                <a:lnTo>
                  <a:pt x="41527" y="18683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0739" y="2258134"/>
            <a:ext cx="32395" cy="31153"/>
          </a:xfrm>
          <a:custGeom>
            <a:avLst/>
            <a:gdLst/>
            <a:ahLst/>
            <a:cxnLst/>
            <a:rect l="l" t="t" r="r" b="b"/>
            <a:pathLst>
              <a:path w="32395" h="31153">
                <a:moveTo>
                  <a:pt x="6010" y="0"/>
                </a:moveTo>
                <a:lnTo>
                  <a:pt x="0" y="6011"/>
                </a:lnTo>
                <a:lnTo>
                  <a:pt x="0" y="14955"/>
                </a:lnTo>
                <a:lnTo>
                  <a:pt x="0" y="23900"/>
                </a:lnTo>
                <a:lnTo>
                  <a:pt x="7252" y="31153"/>
                </a:lnTo>
                <a:lnTo>
                  <a:pt x="16197" y="31153"/>
                </a:lnTo>
                <a:lnTo>
                  <a:pt x="25142" y="31153"/>
                </a:lnTo>
                <a:lnTo>
                  <a:pt x="32395" y="23900"/>
                </a:lnTo>
                <a:lnTo>
                  <a:pt x="32395" y="14955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2714" y="2258743"/>
            <a:ext cx="27315" cy="27310"/>
          </a:xfrm>
          <a:custGeom>
            <a:avLst/>
            <a:gdLst/>
            <a:ahLst/>
            <a:cxnLst/>
            <a:rect l="l" t="t" r="r" b="b"/>
            <a:pathLst>
              <a:path w="27315" h="27310">
                <a:moveTo>
                  <a:pt x="27315" y="13657"/>
                </a:moveTo>
                <a:lnTo>
                  <a:pt x="27315" y="6117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17"/>
                </a:lnTo>
                <a:lnTo>
                  <a:pt x="0" y="13657"/>
                </a:lnTo>
                <a:lnTo>
                  <a:pt x="0" y="21198"/>
                </a:lnTo>
                <a:lnTo>
                  <a:pt x="6116" y="27310"/>
                </a:lnTo>
                <a:lnTo>
                  <a:pt x="13657" y="27310"/>
                </a:lnTo>
                <a:lnTo>
                  <a:pt x="21197" y="27310"/>
                </a:lnTo>
                <a:lnTo>
                  <a:pt x="27315" y="21198"/>
                </a:lnTo>
                <a:lnTo>
                  <a:pt x="27315" y="13657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4689" y="2260588"/>
            <a:ext cx="22233" cy="22235"/>
          </a:xfrm>
          <a:custGeom>
            <a:avLst/>
            <a:gdLst/>
            <a:ahLst/>
            <a:cxnLst/>
            <a:rect l="l" t="t" r="r" b="b"/>
            <a:pathLst>
              <a:path w="22233" h="22235">
                <a:moveTo>
                  <a:pt x="22233" y="11117"/>
                </a:moveTo>
                <a:lnTo>
                  <a:pt x="22233" y="4980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80"/>
                </a:lnTo>
                <a:lnTo>
                  <a:pt x="0" y="11117"/>
                </a:lnTo>
                <a:lnTo>
                  <a:pt x="0" y="17254"/>
                </a:lnTo>
                <a:lnTo>
                  <a:pt x="4979" y="22235"/>
                </a:lnTo>
                <a:lnTo>
                  <a:pt x="11116" y="22235"/>
                </a:lnTo>
                <a:lnTo>
                  <a:pt x="17252" y="22235"/>
                </a:lnTo>
                <a:lnTo>
                  <a:pt x="22233" y="17254"/>
                </a:lnTo>
                <a:lnTo>
                  <a:pt x="22233" y="11117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86662" y="2262439"/>
            <a:ext cx="17155" cy="17155"/>
          </a:xfrm>
          <a:custGeom>
            <a:avLst/>
            <a:gdLst/>
            <a:ahLst/>
            <a:cxnLst/>
            <a:rect l="l" t="t" r="r" b="b"/>
            <a:pathLst>
              <a:path w="17155" h="17155">
                <a:moveTo>
                  <a:pt x="17155" y="8577"/>
                </a:moveTo>
                <a:lnTo>
                  <a:pt x="17155" y="3845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5"/>
                </a:lnTo>
                <a:lnTo>
                  <a:pt x="0" y="8577"/>
                </a:lnTo>
                <a:lnTo>
                  <a:pt x="0" y="13310"/>
                </a:lnTo>
                <a:lnTo>
                  <a:pt x="3845" y="17155"/>
                </a:lnTo>
                <a:lnTo>
                  <a:pt x="8577" y="17155"/>
                </a:lnTo>
                <a:lnTo>
                  <a:pt x="13310" y="17155"/>
                </a:lnTo>
                <a:lnTo>
                  <a:pt x="17155" y="13310"/>
                </a:lnTo>
                <a:lnTo>
                  <a:pt x="17155" y="8577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88642" y="2264289"/>
            <a:ext cx="12070" cy="12075"/>
          </a:xfrm>
          <a:custGeom>
            <a:avLst/>
            <a:gdLst/>
            <a:ahLst/>
            <a:cxnLst/>
            <a:rect l="l" t="t" r="r" b="b"/>
            <a:pathLst>
              <a:path w="12070" h="12075">
                <a:moveTo>
                  <a:pt x="12070" y="6037"/>
                </a:moveTo>
                <a:lnTo>
                  <a:pt x="12070" y="2708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8"/>
                </a:lnTo>
                <a:lnTo>
                  <a:pt x="0" y="6037"/>
                </a:lnTo>
                <a:lnTo>
                  <a:pt x="0" y="9366"/>
                </a:lnTo>
                <a:lnTo>
                  <a:pt x="2703" y="12075"/>
                </a:lnTo>
                <a:lnTo>
                  <a:pt x="6032" y="12075"/>
                </a:lnTo>
                <a:lnTo>
                  <a:pt x="9361" y="12075"/>
                </a:lnTo>
                <a:lnTo>
                  <a:pt x="12070" y="9366"/>
                </a:lnTo>
                <a:lnTo>
                  <a:pt x="12070" y="6037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6013" y="2261537"/>
            <a:ext cx="16196" cy="16196"/>
          </a:xfrm>
          <a:custGeom>
            <a:avLst/>
            <a:gdLst/>
            <a:ahLst/>
            <a:cxnLst/>
            <a:rect l="l" t="t" r="r" b="b"/>
            <a:pathLst>
              <a:path w="16196" h="16196">
                <a:moveTo>
                  <a:pt x="16196" y="8100"/>
                </a:moveTo>
                <a:lnTo>
                  <a:pt x="16196" y="3630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5" y="16196"/>
                </a:lnTo>
                <a:lnTo>
                  <a:pt x="8094" y="16196"/>
                </a:lnTo>
                <a:lnTo>
                  <a:pt x="12565" y="16196"/>
                </a:lnTo>
                <a:lnTo>
                  <a:pt x="16196" y="12570"/>
                </a:lnTo>
                <a:lnTo>
                  <a:pt x="16196" y="8100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7987" y="2263387"/>
            <a:ext cx="11117" cy="11116"/>
          </a:xfrm>
          <a:custGeom>
            <a:avLst/>
            <a:gdLst/>
            <a:ahLst/>
            <a:cxnLst/>
            <a:rect l="l" t="t" r="r" b="b"/>
            <a:pathLst>
              <a:path w="11117" h="11116">
                <a:moveTo>
                  <a:pt x="11117" y="5556"/>
                </a:moveTo>
                <a:lnTo>
                  <a:pt x="11117" y="2489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89"/>
                </a:lnTo>
                <a:lnTo>
                  <a:pt x="0" y="5556"/>
                </a:lnTo>
                <a:lnTo>
                  <a:pt x="0" y="8622"/>
                </a:lnTo>
                <a:lnTo>
                  <a:pt x="2490" y="11116"/>
                </a:lnTo>
                <a:lnTo>
                  <a:pt x="5556" y="11116"/>
                </a:lnTo>
                <a:lnTo>
                  <a:pt x="8622" y="11116"/>
                </a:lnTo>
                <a:lnTo>
                  <a:pt x="11117" y="8622"/>
                </a:lnTo>
                <a:lnTo>
                  <a:pt x="11117" y="5556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9962" y="2265238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16"/>
                </a:moveTo>
                <a:lnTo>
                  <a:pt x="6037" y="1353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3"/>
                </a:lnTo>
                <a:lnTo>
                  <a:pt x="0" y="3016"/>
                </a:lnTo>
                <a:lnTo>
                  <a:pt x="0" y="4677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77"/>
                </a:lnTo>
                <a:lnTo>
                  <a:pt x="6037" y="3016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1937" y="2267088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76"/>
                </a:moveTo>
                <a:lnTo>
                  <a:pt x="956" y="213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3"/>
                </a:lnTo>
                <a:lnTo>
                  <a:pt x="0" y="476"/>
                </a:lnTo>
                <a:lnTo>
                  <a:pt x="0" y="739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9"/>
                </a:lnTo>
                <a:lnTo>
                  <a:pt x="956" y="476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9788" y="2264811"/>
            <a:ext cx="4122" cy="4122"/>
          </a:xfrm>
          <a:custGeom>
            <a:avLst/>
            <a:gdLst/>
            <a:ahLst/>
            <a:cxnLst/>
            <a:rect l="l" t="t" r="r" b="b"/>
            <a:pathLst>
              <a:path w="4122" h="4122">
                <a:moveTo>
                  <a:pt x="0" y="2063"/>
                </a:moveTo>
                <a:lnTo>
                  <a:pt x="0" y="3199"/>
                </a:lnTo>
                <a:lnTo>
                  <a:pt x="928" y="4122"/>
                </a:lnTo>
                <a:lnTo>
                  <a:pt x="2063" y="4122"/>
                </a:lnTo>
                <a:lnTo>
                  <a:pt x="3200" y="4122"/>
                </a:lnTo>
                <a:lnTo>
                  <a:pt x="4122" y="3199"/>
                </a:lnTo>
                <a:lnTo>
                  <a:pt x="4122" y="2063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63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6206" y="2261100"/>
            <a:ext cx="10160" cy="10165"/>
          </a:xfrm>
          <a:custGeom>
            <a:avLst/>
            <a:gdLst/>
            <a:ahLst/>
            <a:cxnLst/>
            <a:rect l="l" t="t" r="r" b="b"/>
            <a:pathLst>
              <a:path w="10160" h="10165">
                <a:moveTo>
                  <a:pt x="7882" y="0"/>
                </a:moveTo>
                <a:lnTo>
                  <a:pt x="2277" y="0"/>
                </a:lnTo>
                <a:lnTo>
                  <a:pt x="0" y="2277"/>
                </a:lnTo>
                <a:lnTo>
                  <a:pt x="0" y="7882"/>
                </a:lnTo>
                <a:lnTo>
                  <a:pt x="2277" y="10165"/>
                </a:lnTo>
                <a:lnTo>
                  <a:pt x="7882" y="10165"/>
                </a:lnTo>
                <a:lnTo>
                  <a:pt x="10160" y="7882"/>
                </a:lnTo>
                <a:lnTo>
                  <a:pt x="10160" y="2277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5905" y="2392141"/>
            <a:ext cx="50603" cy="22966"/>
          </a:xfrm>
          <a:custGeom>
            <a:avLst/>
            <a:gdLst/>
            <a:ahLst/>
            <a:cxnLst/>
            <a:rect l="l" t="t" r="r" b="b"/>
            <a:pathLst>
              <a:path w="50603" h="22966">
                <a:moveTo>
                  <a:pt x="50603" y="22966"/>
                </a:moveTo>
                <a:lnTo>
                  <a:pt x="46818" y="9423"/>
                </a:lnTo>
                <a:lnTo>
                  <a:pt x="36924" y="0"/>
                </a:lnTo>
                <a:lnTo>
                  <a:pt x="18853" y="369"/>
                </a:lnTo>
                <a:lnTo>
                  <a:pt x="6670" y="5559"/>
                </a:lnTo>
                <a:lnTo>
                  <a:pt x="0" y="14252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1256" y="2415107"/>
            <a:ext cx="5252" cy="15161"/>
          </a:xfrm>
          <a:custGeom>
            <a:avLst/>
            <a:gdLst/>
            <a:ahLst/>
            <a:cxnLst/>
            <a:rect l="l" t="t" r="r" b="b"/>
            <a:pathLst>
              <a:path w="5252" h="15161">
                <a:moveTo>
                  <a:pt x="0" y="15161"/>
                </a:moveTo>
                <a:lnTo>
                  <a:pt x="4969" y="3826"/>
                </a:lnTo>
                <a:lnTo>
                  <a:pt x="5252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76719" y="2392892"/>
            <a:ext cx="46981" cy="43037"/>
          </a:xfrm>
          <a:custGeom>
            <a:avLst/>
            <a:gdLst/>
            <a:ahLst/>
            <a:cxnLst/>
            <a:rect l="l" t="t" r="r" b="b"/>
            <a:pathLst>
              <a:path w="46981" h="43037">
                <a:moveTo>
                  <a:pt x="46981" y="21888"/>
                </a:moveTo>
                <a:lnTo>
                  <a:pt x="42833" y="8530"/>
                </a:lnTo>
                <a:lnTo>
                  <a:pt x="32179" y="0"/>
                </a:lnTo>
                <a:lnTo>
                  <a:pt x="15158" y="1661"/>
                </a:lnTo>
                <a:lnTo>
                  <a:pt x="4472" y="8619"/>
                </a:lnTo>
                <a:lnTo>
                  <a:pt x="0" y="19133"/>
                </a:lnTo>
                <a:lnTo>
                  <a:pt x="3573" y="33832"/>
                </a:lnTo>
                <a:lnTo>
                  <a:pt x="13123" y="43037"/>
                </a:lnTo>
                <a:lnTo>
                  <a:pt x="30596" y="42028"/>
                </a:lnTo>
                <a:lnTo>
                  <a:pt x="41643" y="35790"/>
                </a:lnTo>
                <a:lnTo>
                  <a:pt x="46613" y="25982"/>
                </a:lnTo>
                <a:lnTo>
                  <a:pt x="46981" y="21888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80532" y="2393998"/>
            <a:ext cx="40360" cy="38690"/>
          </a:xfrm>
          <a:custGeom>
            <a:avLst/>
            <a:gdLst/>
            <a:ahLst/>
            <a:cxnLst/>
            <a:rect l="l" t="t" r="r" b="b"/>
            <a:pathLst>
              <a:path w="40360" h="38690">
                <a:moveTo>
                  <a:pt x="40360" y="20454"/>
                </a:moveTo>
                <a:lnTo>
                  <a:pt x="35771" y="7340"/>
                </a:lnTo>
                <a:lnTo>
                  <a:pt x="24254" y="0"/>
                </a:lnTo>
                <a:lnTo>
                  <a:pt x="8740" y="3170"/>
                </a:lnTo>
                <a:lnTo>
                  <a:pt x="0" y="12334"/>
                </a:lnTo>
                <a:lnTo>
                  <a:pt x="1820" y="29056"/>
                </a:lnTo>
                <a:lnTo>
                  <a:pt x="9344" y="38690"/>
                </a:lnTo>
                <a:lnTo>
                  <a:pt x="26625" y="37891"/>
                </a:lnTo>
                <a:lnTo>
                  <a:pt x="36769" y="31424"/>
                </a:lnTo>
                <a:lnTo>
                  <a:pt x="40341" y="21347"/>
                </a:lnTo>
                <a:lnTo>
                  <a:pt x="40360" y="20454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1167" y="2395650"/>
            <a:ext cx="36913" cy="36842"/>
          </a:xfrm>
          <a:custGeom>
            <a:avLst/>
            <a:gdLst/>
            <a:ahLst/>
            <a:cxnLst/>
            <a:rect l="l" t="t" r="r" b="b"/>
            <a:pathLst>
              <a:path w="36913" h="36842">
                <a:moveTo>
                  <a:pt x="36913" y="18474"/>
                </a:moveTo>
                <a:lnTo>
                  <a:pt x="31782" y="5690"/>
                </a:lnTo>
                <a:lnTo>
                  <a:pt x="19299" y="0"/>
                </a:lnTo>
                <a:lnTo>
                  <a:pt x="6009" y="4889"/>
                </a:lnTo>
                <a:lnTo>
                  <a:pt x="0" y="16898"/>
                </a:lnTo>
                <a:lnTo>
                  <a:pt x="4670" y="30578"/>
                </a:lnTo>
                <a:lnTo>
                  <a:pt x="16290" y="36842"/>
                </a:lnTo>
                <a:lnTo>
                  <a:pt x="30268" y="32359"/>
                </a:lnTo>
                <a:lnTo>
                  <a:pt x="36733" y="21051"/>
                </a:lnTo>
                <a:lnTo>
                  <a:pt x="36913" y="18474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3373" y="2397843"/>
            <a:ext cx="31899" cy="31903"/>
          </a:xfrm>
          <a:custGeom>
            <a:avLst/>
            <a:gdLst/>
            <a:ahLst/>
            <a:cxnLst/>
            <a:rect l="l" t="t" r="r" b="b"/>
            <a:pathLst>
              <a:path w="31899" h="31903">
                <a:moveTo>
                  <a:pt x="31899" y="15953"/>
                </a:moveTo>
                <a:lnTo>
                  <a:pt x="31899" y="7148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48"/>
                </a:lnTo>
                <a:lnTo>
                  <a:pt x="0" y="15953"/>
                </a:lnTo>
                <a:lnTo>
                  <a:pt x="0" y="24759"/>
                </a:lnTo>
                <a:lnTo>
                  <a:pt x="7143" y="31903"/>
                </a:lnTo>
                <a:lnTo>
                  <a:pt x="15949" y="31903"/>
                </a:lnTo>
                <a:lnTo>
                  <a:pt x="24756" y="31903"/>
                </a:lnTo>
                <a:lnTo>
                  <a:pt x="31899" y="24759"/>
                </a:lnTo>
                <a:lnTo>
                  <a:pt x="31899" y="15953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9761" y="2392286"/>
            <a:ext cx="15960" cy="2353"/>
          </a:xfrm>
          <a:custGeom>
            <a:avLst/>
            <a:gdLst/>
            <a:ahLst/>
            <a:cxnLst/>
            <a:rect l="l" t="t" r="r" b="b"/>
            <a:pathLst>
              <a:path w="15960" h="2353">
                <a:moveTo>
                  <a:pt x="15960" y="0"/>
                </a:moveTo>
                <a:lnTo>
                  <a:pt x="0" y="2353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9805" y="2394782"/>
            <a:ext cx="41524" cy="40741"/>
          </a:xfrm>
          <a:custGeom>
            <a:avLst/>
            <a:gdLst/>
            <a:ahLst/>
            <a:cxnLst/>
            <a:rect l="l" t="t" r="r" b="b"/>
            <a:pathLst>
              <a:path w="41524" h="40741">
                <a:moveTo>
                  <a:pt x="9620" y="0"/>
                </a:moveTo>
                <a:lnTo>
                  <a:pt x="0" y="7907"/>
                </a:lnTo>
                <a:lnTo>
                  <a:pt x="562" y="25463"/>
                </a:lnTo>
                <a:lnTo>
                  <a:pt x="6564" y="36230"/>
                </a:lnTo>
                <a:lnTo>
                  <a:pt x="16190" y="40741"/>
                </a:lnTo>
                <a:lnTo>
                  <a:pt x="30953" y="37102"/>
                </a:lnTo>
                <a:lnTo>
                  <a:pt x="39723" y="27356"/>
                </a:lnTo>
                <a:lnTo>
                  <a:pt x="41524" y="18687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0739" y="2395923"/>
            <a:ext cx="32395" cy="31149"/>
          </a:xfrm>
          <a:custGeom>
            <a:avLst/>
            <a:gdLst/>
            <a:ahLst/>
            <a:cxnLst/>
            <a:rect l="l" t="t" r="r" b="b"/>
            <a:pathLst>
              <a:path w="32395" h="31149">
                <a:moveTo>
                  <a:pt x="6006" y="0"/>
                </a:moveTo>
                <a:lnTo>
                  <a:pt x="0" y="6006"/>
                </a:lnTo>
                <a:lnTo>
                  <a:pt x="0" y="14951"/>
                </a:lnTo>
                <a:lnTo>
                  <a:pt x="0" y="23896"/>
                </a:lnTo>
                <a:lnTo>
                  <a:pt x="7252" y="31149"/>
                </a:lnTo>
                <a:lnTo>
                  <a:pt x="16197" y="31149"/>
                </a:lnTo>
                <a:lnTo>
                  <a:pt x="25142" y="31149"/>
                </a:lnTo>
                <a:lnTo>
                  <a:pt x="32395" y="23896"/>
                </a:lnTo>
                <a:lnTo>
                  <a:pt x="32395" y="14951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82714" y="2396528"/>
            <a:ext cx="27315" cy="27315"/>
          </a:xfrm>
          <a:custGeom>
            <a:avLst/>
            <a:gdLst/>
            <a:ahLst/>
            <a:cxnLst/>
            <a:rect l="l" t="t" r="r" b="b"/>
            <a:pathLst>
              <a:path w="27315" h="27315">
                <a:moveTo>
                  <a:pt x="27315" y="13657"/>
                </a:moveTo>
                <a:lnTo>
                  <a:pt x="27315" y="6117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17"/>
                </a:lnTo>
                <a:lnTo>
                  <a:pt x="0" y="13657"/>
                </a:lnTo>
                <a:lnTo>
                  <a:pt x="0" y="21198"/>
                </a:lnTo>
                <a:lnTo>
                  <a:pt x="6116" y="27315"/>
                </a:lnTo>
                <a:lnTo>
                  <a:pt x="13657" y="27315"/>
                </a:lnTo>
                <a:lnTo>
                  <a:pt x="21197" y="27315"/>
                </a:lnTo>
                <a:lnTo>
                  <a:pt x="27315" y="21198"/>
                </a:lnTo>
                <a:lnTo>
                  <a:pt x="27315" y="13657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4689" y="2398379"/>
            <a:ext cx="22233" cy="22233"/>
          </a:xfrm>
          <a:custGeom>
            <a:avLst/>
            <a:gdLst/>
            <a:ahLst/>
            <a:cxnLst/>
            <a:rect l="l" t="t" r="r" b="b"/>
            <a:pathLst>
              <a:path w="22233" h="22233">
                <a:moveTo>
                  <a:pt x="22233" y="11116"/>
                </a:moveTo>
                <a:lnTo>
                  <a:pt x="22233" y="4979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9"/>
                </a:lnTo>
                <a:lnTo>
                  <a:pt x="0" y="11116"/>
                </a:lnTo>
                <a:lnTo>
                  <a:pt x="0" y="17252"/>
                </a:lnTo>
                <a:lnTo>
                  <a:pt x="4979" y="22233"/>
                </a:lnTo>
                <a:lnTo>
                  <a:pt x="11116" y="22233"/>
                </a:lnTo>
                <a:lnTo>
                  <a:pt x="17252" y="22233"/>
                </a:lnTo>
                <a:lnTo>
                  <a:pt x="22233" y="17252"/>
                </a:lnTo>
                <a:lnTo>
                  <a:pt x="22233" y="11116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662" y="2400230"/>
            <a:ext cx="17155" cy="17153"/>
          </a:xfrm>
          <a:custGeom>
            <a:avLst/>
            <a:gdLst/>
            <a:ahLst/>
            <a:cxnLst/>
            <a:rect l="l" t="t" r="r" b="b"/>
            <a:pathLst>
              <a:path w="17155" h="17153">
                <a:moveTo>
                  <a:pt x="17155" y="8576"/>
                </a:moveTo>
                <a:lnTo>
                  <a:pt x="17155" y="3844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4"/>
                </a:lnTo>
                <a:lnTo>
                  <a:pt x="0" y="8576"/>
                </a:lnTo>
                <a:lnTo>
                  <a:pt x="0" y="13309"/>
                </a:lnTo>
                <a:lnTo>
                  <a:pt x="3845" y="17153"/>
                </a:lnTo>
                <a:lnTo>
                  <a:pt x="8577" y="17153"/>
                </a:lnTo>
                <a:lnTo>
                  <a:pt x="13310" y="17153"/>
                </a:lnTo>
                <a:lnTo>
                  <a:pt x="17155" y="13309"/>
                </a:lnTo>
                <a:lnTo>
                  <a:pt x="17155" y="8576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8642" y="2402080"/>
            <a:ext cx="12070" cy="12068"/>
          </a:xfrm>
          <a:custGeom>
            <a:avLst/>
            <a:gdLst/>
            <a:ahLst/>
            <a:cxnLst/>
            <a:rect l="l" t="t" r="r" b="b"/>
            <a:pathLst>
              <a:path w="12070" h="12068">
                <a:moveTo>
                  <a:pt x="12070" y="6032"/>
                </a:moveTo>
                <a:lnTo>
                  <a:pt x="12070" y="2702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2"/>
                </a:lnTo>
                <a:lnTo>
                  <a:pt x="0" y="6032"/>
                </a:lnTo>
                <a:lnTo>
                  <a:pt x="0" y="9361"/>
                </a:lnTo>
                <a:lnTo>
                  <a:pt x="2703" y="12068"/>
                </a:lnTo>
                <a:lnTo>
                  <a:pt x="6032" y="12068"/>
                </a:lnTo>
                <a:lnTo>
                  <a:pt x="9361" y="12068"/>
                </a:lnTo>
                <a:lnTo>
                  <a:pt x="12070" y="9361"/>
                </a:lnTo>
                <a:lnTo>
                  <a:pt x="12070" y="6032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6013" y="2399327"/>
            <a:ext cx="16196" cy="16197"/>
          </a:xfrm>
          <a:custGeom>
            <a:avLst/>
            <a:gdLst/>
            <a:ahLst/>
            <a:cxnLst/>
            <a:rect l="l" t="t" r="r" b="b"/>
            <a:pathLst>
              <a:path w="16196" h="16197">
                <a:moveTo>
                  <a:pt x="16196" y="8096"/>
                </a:moveTo>
                <a:lnTo>
                  <a:pt x="16196" y="3625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25"/>
                </a:lnTo>
                <a:lnTo>
                  <a:pt x="0" y="8096"/>
                </a:lnTo>
                <a:lnTo>
                  <a:pt x="0" y="12565"/>
                </a:lnTo>
                <a:lnTo>
                  <a:pt x="3625" y="16197"/>
                </a:lnTo>
                <a:lnTo>
                  <a:pt x="8094" y="16197"/>
                </a:lnTo>
                <a:lnTo>
                  <a:pt x="12565" y="16197"/>
                </a:lnTo>
                <a:lnTo>
                  <a:pt x="16196" y="12565"/>
                </a:lnTo>
                <a:lnTo>
                  <a:pt x="16196" y="8096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7987" y="2401177"/>
            <a:ext cx="11117" cy="11112"/>
          </a:xfrm>
          <a:custGeom>
            <a:avLst/>
            <a:gdLst/>
            <a:ahLst/>
            <a:cxnLst/>
            <a:rect l="l" t="t" r="r" b="b"/>
            <a:pathLst>
              <a:path w="11117" h="11112">
                <a:moveTo>
                  <a:pt x="11117" y="5556"/>
                </a:moveTo>
                <a:lnTo>
                  <a:pt x="11117" y="2490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90"/>
                </a:lnTo>
                <a:lnTo>
                  <a:pt x="0" y="5556"/>
                </a:lnTo>
                <a:lnTo>
                  <a:pt x="0" y="8622"/>
                </a:lnTo>
                <a:lnTo>
                  <a:pt x="2490" y="11112"/>
                </a:lnTo>
                <a:lnTo>
                  <a:pt x="5556" y="11112"/>
                </a:lnTo>
                <a:lnTo>
                  <a:pt x="8622" y="11112"/>
                </a:lnTo>
                <a:lnTo>
                  <a:pt x="11117" y="8622"/>
                </a:lnTo>
                <a:lnTo>
                  <a:pt x="11117" y="5556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9962" y="2403022"/>
            <a:ext cx="6037" cy="6037"/>
          </a:xfrm>
          <a:custGeom>
            <a:avLst/>
            <a:gdLst/>
            <a:ahLst/>
            <a:cxnLst/>
            <a:rect l="l" t="t" r="r" b="b"/>
            <a:pathLst>
              <a:path w="6037" h="6037">
                <a:moveTo>
                  <a:pt x="6037" y="3021"/>
                </a:moveTo>
                <a:lnTo>
                  <a:pt x="6037" y="1358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8"/>
                </a:lnTo>
                <a:lnTo>
                  <a:pt x="0" y="3021"/>
                </a:lnTo>
                <a:lnTo>
                  <a:pt x="0" y="4682"/>
                </a:lnTo>
                <a:lnTo>
                  <a:pt x="1353" y="6037"/>
                </a:lnTo>
                <a:lnTo>
                  <a:pt x="3016" y="6037"/>
                </a:lnTo>
                <a:lnTo>
                  <a:pt x="4677" y="6037"/>
                </a:lnTo>
                <a:lnTo>
                  <a:pt x="6037" y="4682"/>
                </a:lnTo>
                <a:lnTo>
                  <a:pt x="6037" y="3021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1937" y="2404873"/>
            <a:ext cx="956" cy="957"/>
          </a:xfrm>
          <a:custGeom>
            <a:avLst/>
            <a:gdLst/>
            <a:ahLst/>
            <a:cxnLst/>
            <a:rect l="l" t="t" r="r" b="b"/>
            <a:pathLst>
              <a:path w="956" h="957">
                <a:moveTo>
                  <a:pt x="956" y="481"/>
                </a:moveTo>
                <a:lnTo>
                  <a:pt x="956" y="218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8"/>
                </a:lnTo>
                <a:lnTo>
                  <a:pt x="0" y="481"/>
                </a:lnTo>
                <a:lnTo>
                  <a:pt x="0" y="744"/>
                </a:lnTo>
                <a:lnTo>
                  <a:pt x="217" y="957"/>
                </a:lnTo>
                <a:lnTo>
                  <a:pt x="480" y="957"/>
                </a:lnTo>
                <a:lnTo>
                  <a:pt x="744" y="957"/>
                </a:lnTo>
                <a:lnTo>
                  <a:pt x="956" y="744"/>
                </a:lnTo>
                <a:lnTo>
                  <a:pt x="956" y="481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9788" y="2402596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63"/>
                </a:moveTo>
                <a:lnTo>
                  <a:pt x="0" y="3199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199"/>
                </a:lnTo>
                <a:lnTo>
                  <a:pt x="4122" y="2063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63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6206" y="2398890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7"/>
                </a:lnTo>
                <a:lnTo>
                  <a:pt x="0" y="7882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82"/>
                </a:lnTo>
                <a:lnTo>
                  <a:pt x="10160" y="2277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5904" y="2529928"/>
            <a:ext cx="50604" cy="22964"/>
          </a:xfrm>
          <a:custGeom>
            <a:avLst/>
            <a:gdLst/>
            <a:ahLst/>
            <a:cxnLst/>
            <a:rect l="l" t="t" r="r" b="b"/>
            <a:pathLst>
              <a:path w="50604" h="22964">
                <a:moveTo>
                  <a:pt x="50604" y="22964"/>
                </a:moveTo>
                <a:lnTo>
                  <a:pt x="46819" y="9421"/>
                </a:lnTo>
                <a:lnTo>
                  <a:pt x="36923" y="0"/>
                </a:lnTo>
                <a:lnTo>
                  <a:pt x="18852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1255" y="2552893"/>
            <a:ext cx="5253" cy="15163"/>
          </a:xfrm>
          <a:custGeom>
            <a:avLst/>
            <a:gdLst/>
            <a:ahLst/>
            <a:cxnLst/>
            <a:rect l="l" t="t" r="r" b="b"/>
            <a:pathLst>
              <a:path w="5253" h="15163">
                <a:moveTo>
                  <a:pt x="0" y="15163"/>
                </a:moveTo>
                <a:lnTo>
                  <a:pt x="4970" y="3828"/>
                </a:lnTo>
                <a:lnTo>
                  <a:pt x="5253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76719" y="2530680"/>
            <a:ext cx="46981" cy="43038"/>
          </a:xfrm>
          <a:custGeom>
            <a:avLst/>
            <a:gdLst/>
            <a:ahLst/>
            <a:cxnLst/>
            <a:rect l="l" t="t" r="r" b="b"/>
            <a:pathLst>
              <a:path w="46981" h="43038">
                <a:moveTo>
                  <a:pt x="46981" y="21885"/>
                </a:moveTo>
                <a:lnTo>
                  <a:pt x="42832" y="8527"/>
                </a:lnTo>
                <a:lnTo>
                  <a:pt x="32176" y="0"/>
                </a:lnTo>
                <a:lnTo>
                  <a:pt x="15155" y="1662"/>
                </a:lnTo>
                <a:lnTo>
                  <a:pt x="4470" y="8620"/>
                </a:lnTo>
                <a:lnTo>
                  <a:pt x="0" y="19136"/>
                </a:lnTo>
                <a:lnTo>
                  <a:pt x="3573" y="33832"/>
                </a:lnTo>
                <a:lnTo>
                  <a:pt x="13124" y="43038"/>
                </a:lnTo>
                <a:lnTo>
                  <a:pt x="30595" y="42029"/>
                </a:lnTo>
                <a:lnTo>
                  <a:pt x="41643" y="35789"/>
                </a:lnTo>
                <a:lnTo>
                  <a:pt x="46613" y="25981"/>
                </a:lnTo>
                <a:lnTo>
                  <a:pt x="46981" y="21885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0530" y="2531787"/>
            <a:ext cx="40362" cy="38690"/>
          </a:xfrm>
          <a:custGeom>
            <a:avLst/>
            <a:gdLst/>
            <a:ahLst/>
            <a:cxnLst/>
            <a:rect l="l" t="t" r="r" b="b"/>
            <a:pathLst>
              <a:path w="40362" h="38690">
                <a:moveTo>
                  <a:pt x="40362" y="20450"/>
                </a:moveTo>
                <a:lnTo>
                  <a:pt x="35772" y="7337"/>
                </a:lnTo>
                <a:lnTo>
                  <a:pt x="24253" y="0"/>
                </a:lnTo>
                <a:lnTo>
                  <a:pt x="8739" y="3171"/>
                </a:lnTo>
                <a:lnTo>
                  <a:pt x="0" y="12335"/>
                </a:lnTo>
                <a:lnTo>
                  <a:pt x="1821" y="29055"/>
                </a:lnTo>
                <a:lnTo>
                  <a:pt x="9347" y="38690"/>
                </a:lnTo>
                <a:lnTo>
                  <a:pt x="26626" y="37891"/>
                </a:lnTo>
                <a:lnTo>
                  <a:pt x="36770" y="31423"/>
                </a:lnTo>
                <a:lnTo>
                  <a:pt x="40343" y="21345"/>
                </a:lnTo>
                <a:lnTo>
                  <a:pt x="40362" y="20450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81167" y="2533441"/>
            <a:ext cx="36914" cy="36841"/>
          </a:xfrm>
          <a:custGeom>
            <a:avLst/>
            <a:gdLst/>
            <a:ahLst/>
            <a:cxnLst/>
            <a:rect l="l" t="t" r="r" b="b"/>
            <a:pathLst>
              <a:path w="36914" h="36841">
                <a:moveTo>
                  <a:pt x="36914" y="18468"/>
                </a:moveTo>
                <a:lnTo>
                  <a:pt x="31781" y="5685"/>
                </a:lnTo>
                <a:lnTo>
                  <a:pt x="19295" y="0"/>
                </a:lnTo>
                <a:lnTo>
                  <a:pt x="6006" y="4889"/>
                </a:lnTo>
                <a:lnTo>
                  <a:pt x="0" y="16901"/>
                </a:lnTo>
                <a:lnTo>
                  <a:pt x="4672" y="30577"/>
                </a:lnTo>
                <a:lnTo>
                  <a:pt x="16294" y="36841"/>
                </a:lnTo>
                <a:lnTo>
                  <a:pt x="30269" y="32356"/>
                </a:lnTo>
                <a:lnTo>
                  <a:pt x="36734" y="21046"/>
                </a:lnTo>
                <a:lnTo>
                  <a:pt x="36914" y="18468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83373" y="2535633"/>
            <a:ext cx="31899" cy="31903"/>
          </a:xfrm>
          <a:custGeom>
            <a:avLst/>
            <a:gdLst/>
            <a:ahLst/>
            <a:cxnLst/>
            <a:rect l="l" t="t" r="r" b="b"/>
            <a:pathLst>
              <a:path w="31899" h="31903">
                <a:moveTo>
                  <a:pt x="31899" y="15948"/>
                </a:moveTo>
                <a:lnTo>
                  <a:pt x="31899" y="7143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43"/>
                </a:lnTo>
                <a:lnTo>
                  <a:pt x="0" y="15948"/>
                </a:lnTo>
                <a:lnTo>
                  <a:pt x="0" y="24754"/>
                </a:lnTo>
                <a:lnTo>
                  <a:pt x="7143" y="31903"/>
                </a:lnTo>
                <a:lnTo>
                  <a:pt x="15949" y="31903"/>
                </a:lnTo>
                <a:lnTo>
                  <a:pt x="24756" y="31903"/>
                </a:lnTo>
                <a:lnTo>
                  <a:pt x="31899" y="24754"/>
                </a:lnTo>
                <a:lnTo>
                  <a:pt x="31899" y="15948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9757" y="2530074"/>
            <a:ext cx="15963" cy="2354"/>
          </a:xfrm>
          <a:custGeom>
            <a:avLst/>
            <a:gdLst/>
            <a:ahLst/>
            <a:cxnLst/>
            <a:rect l="l" t="t" r="r" b="b"/>
            <a:pathLst>
              <a:path w="15963" h="2354">
                <a:moveTo>
                  <a:pt x="15963" y="0"/>
                </a:moveTo>
                <a:lnTo>
                  <a:pt x="0" y="2354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79802" y="2532571"/>
            <a:ext cx="41527" cy="40743"/>
          </a:xfrm>
          <a:custGeom>
            <a:avLst/>
            <a:gdLst/>
            <a:ahLst/>
            <a:cxnLst/>
            <a:rect l="l" t="t" r="r" b="b"/>
            <a:pathLst>
              <a:path w="41527" h="40743">
                <a:moveTo>
                  <a:pt x="9620" y="0"/>
                </a:moveTo>
                <a:lnTo>
                  <a:pt x="0" y="7908"/>
                </a:lnTo>
                <a:lnTo>
                  <a:pt x="563" y="25462"/>
                </a:lnTo>
                <a:lnTo>
                  <a:pt x="6567" y="36230"/>
                </a:lnTo>
                <a:lnTo>
                  <a:pt x="16192" y="40743"/>
                </a:lnTo>
                <a:lnTo>
                  <a:pt x="30954" y="37103"/>
                </a:lnTo>
                <a:lnTo>
                  <a:pt x="39724" y="27356"/>
                </a:lnTo>
                <a:lnTo>
                  <a:pt x="41527" y="18683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0739" y="2533709"/>
            <a:ext cx="32395" cy="31153"/>
          </a:xfrm>
          <a:custGeom>
            <a:avLst/>
            <a:gdLst/>
            <a:ahLst/>
            <a:cxnLst/>
            <a:rect l="l" t="t" r="r" b="b"/>
            <a:pathLst>
              <a:path w="32395" h="31153">
                <a:moveTo>
                  <a:pt x="6012" y="0"/>
                </a:moveTo>
                <a:lnTo>
                  <a:pt x="0" y="6011"/>
                </a:lnTo>
                <a:lnTo>
                  <a:pt x="0" y="14956"/>
                </a:lnTo>
                <a:lnTo>
                  <a:pt x="0" y="23900"/>
                </a:lnTo>
                <a:lnTo>
                  <a:pt x="7252" y="31153"/>
                </a:lnTo>
                <a:lnTo>
                  <a:pt x="16197" y="31153"/>
                </a:lnTo>
                <a:lnTo>
                  <a:pt x="25142" y="31153"/>
                </a:lnTo>
                <a:lnTo>
                  <a:pt x="32395" y="23900"/>
                </a:lnTo>
                <a:lnTo>
                  <a:pt x="32395" y="14956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2714" y="2534319"/>
            <a:ext cx="27315" cy="27313"/>
          </a:xfrm>
          <a:custGeom>
            <a:avLst/>
            <a:gdLst/>
            <a:ahLst/>
            <a:cxnLst/>
            <a:rect l="l" t="t" r="r" b="b"/>
            <a:pathLst>
              <a:path w="27315" h="27313">
                <a:moveTo>
                  <a:pt x="27315" y="13656"/>
                </a:moveTo>
                <a:lnTo>
                  <a:pt x="27315" y="6116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16"/>
                </a:lnTo>
                <a:lnTo>
                  <a:pt x="0" y="13656"/>
                </a:lnTo>
                <a:lnTo>
                  <a:pt x="0" y="21197"/>
                </a:lnTo>
                <a:lnTo>
                  <a:pt x="6116" y="27313"/>
                </a:lnTo>
                <a:lnTo>
                  <a:pt x="13657" y="27313"/>
                </a:lnTo>
                <a:lnTo>
                  <a:pt x="21197" y="27313"/>
                </a:lnTo>
                <a:lnTo>
                  <a:pt x="27315" y="21197"/>
                </a:lnTo>
                <a:lnTo>
                  <a:pt x="27315" y="13656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4689" y="2536169"/>
            <a:ext cx="22233" cy="22233"/>
          </a:xfrm>
          <a:custGeom>
            <a:avLst/>
            <a:gdLst/>
            <a:ahLst/>
            <a:cxnLst/>
            <a:rect l="l" t="t" r="r" b="b"/>
            <a:pathLst>
              <a:path w="22233" h="22233">
                <a:moveTo>
                  <a:pt x="22233" y="11117"/>
                </a:moveTo>
                <a:lnTo>
                  <a:pt x="22233" y="4979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79"/>
                </a:lnTo>
                <a:lnTo>
                  <a:pt x="0" y="11117"/>
                </a:lnTo>
                <a:lnTo>
                  <a:pt x="0" y="17254"/>
                </a:lnTo>
                <a:lnTo>
                  <a:pt x="4979" y="22233"/>
                </a:lnTo>
                <a:lnTo>
                  <a:pt x="11116" y="22233"/>
                </a:lnTo>
                <a:lnTo>
                  <a:pt x="17252" y="22233"/>
                </a:lnTo>
                <a:lnTo>
                  <a:pt x="22233" y="17254"/>
                </a:lnTo>
                <a:lnTo>
                  <a:pt x="22233" y="11117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6662" y="2538020"/>
            <a:ext cx="17155" cy="17150"/>
          </a:xfrm>
          <a:custGeom>
            <a:avLst/>
            <a:gdLst/>
            <a:ahLst/>
            <a:cxnLst/>
            <a:rect l="l" t="t" r="r" b="b"/>
            <a:pathLst>
              <a:path w="17155" h="17150">
                <a:moveTo>
                  <a:pt x="17155" y="8572"/>
                </a:moveTo>
                <a:lnTo>
                  <a:pt x="17155" y="3839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39"/>
                </a:lnTo>
                <a:lnTo>
                  <a:pt x="0" y="8572"/>
                </a:lnTo>
                <a:lnTo>
                  <a:pt x="0" y="13304"/>
                </a:lnTo>
                <a:lnTo>
                  <a:pt x="3845" y="17150"/>
                </a:lnTo>
                <a:lnTo>
                  <a:pt x="8577" y="17150"/>
                </a:lnTo>
                <a:lnTo>
                  <a:pt x="13310" y="17150"/>
                </a:lnTo>
                <a:lnTo>
                  <a:pt x="17155" y="13304"/>
                </a:lnTo>
                <a:lnTo>
                  <a:pt x="17155" y="8572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8642" y="2539865"/>
            <a:ext cx="12070" cy="12075"/>
          </a:xfrm>
          <a:custGeom>
            <a:avLst/>
            <a:gdLst/>
            <a:ahLst/>
            <a:cxnLst/>
            <a:rect l="l" t="t" r="r" b="b"/>
            <a:pathLst>
              <a:path w="12070" h="12075">
                <a:moveTo>
                  <a:pt x="12070" y="6037"/>
                </a:moveTo>
                <a:lnTo>
                  <a:pt x="12070" y="2708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8"/>
                </a:lnTo>
                <a:lnTo>
                  <a:pt x="0" y="6037"/>
                </a:lnTo>
                <a:lnTo>
                  <a:pt x="0" y="9366"/>
                </a:lnTo>
                <a:lnTo>
                  <a:pt x="2703" y="12075"/>
                </a:lnTo>
                <a:lnTo>
                  <a:pt x="6032" y="12075"/>
                </a:lnTo>
                <a:lnTo>
                  <a:pt x="9361" y="12075"/>
                </a:lnTo>
                <a:lnTo>
                  <a:pt x="12070" y="9366"/>
                </a:lnTo>
                <a:lnTo>
                  <a:pt x="12070" y="6037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6013" y="2537111"/>
            <a:ext cx="16196" cy="16197"/>
          </a:xfrm>
          <a:custGeom>
            <a:avLst/>
            <a:gdLst/>
            <a:ahLst/>
            <a:cxnLst/>
            <a:rect l="l" t="t" r="r" b="b"/>
            <a:pathLst>
              <a:path w="16196" h="16197">
                <a:moveTo>
                  <a:pt x="16196" y="8101"/>
                </a:moveTo>
                <a:lnTo>
                  <a:pt x="16196" y="3630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0"/>
                </a:lnTo>
                <a:lnTo>
                  <a:pt x="0" y="8101"/>
                </a:lnTo>
                <a:lnTo>
                  <a:pt x="0" y="12570"/>
                </a:lnTo>
                <a:lnTo>
                  <a:pt x="3625" y="16197"/>
                </a:lnTo>
                <a:lnTo>
                  <a:pt x="8094" y="16197"/>
                </a:lnTo>
                <a:lnTo>
                  <a:pt x="12565" y="16197"/>
                </a:lnTo>
                <a:lnTo>
                  <a:pt x="16196" y="12570"/>
                </a:lnTo>
                <a:lnTo>
                  <a:pt x="16196" y="8101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7987" y="2538962"/>
            <a:ext cx="11117" cy="11117"/>
          </a:xfrm>
          <a:custGeom>
            <a:avLst/>
            <a:gdLst/>
            <a:ahLst/>
            <a:cxnLst/>
            <a:rect l="l" t="t" r="r" b="b"/>
            <a:pathLst>
              <a:path w="11117" h="11117">
                <a:moveTo>
                  <a:pt x="11117" y="5561"/>
                </a:moveTo>
                <a:lnTo>
                  <a:pt x="11117" y="2495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95"/>
                </a:lnTo>
                <a:lnTo>
                  <a:pt x="0" y="5561"/>
                </a:lnTo>
                <a:lnTo>
                  <a:pt x="0" y="8627"/>
                </a:lnTo>
                <a:lnTo>
                  <a:pt x="2490" y="11117"/>
                </a:lnTo>
                <a:lnTo>
                  <a:pt x="5556" y="11117"/>
                </a:lnTo>
                <a:lnTo>
                  <a:pt x="8622" y="11117"/>
                </a:lnTo>
                <a:lnTo>
                  <a:pt x="11117" y="8627"/>
                </a:lnTo>
                <a:lnTo>
                  <a:pt x="11117" y="5561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9962" y="2540812"/>
            <a:ext cx="6037" cy="6037"/>
          </a:xfrm>
          <a:custGeom>
            <a:avLst/>
            <a:gdLst/>
            <a:ahLst/>
            <a:cxnLst/>
            <a:rect l="l" t="t" r="r" b="b"/>
            <a:pathLst>
              <a:path w="6037" h="6037">
                <a:moveTo>
                  <a:pt x="6037" y="3016"/>
                </a:moveTo>
                <a:lnTo>
                  <a:pt x="6037" y="1353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3"/>
                </a:lnTo>
                <a:lnTo>
                  <a:pt x="0" y="3016"/>
                </a:lnTo>
                <a:lnTo>
                  <a:pt x="0" y="4677"/>
                </a:lnTo>
                <a:lnTo>
                  <a:pt x="1353" y="6037"/>
                </a:lnTo>
                <a:lnTo>
                  <a:pt x="3016" y="6037"/>
                </a:lnTo>
                <a:lnTo>
                  <a:pt x="4677" y="6037"/>
                </a:lnTo>
                <a:lnTo>
                  <a:pt x="6037" y="4677"/>
                </a:lnTo>
                <a:lnTo>
                  <a:pt x="6037" y="3016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91937" y="2542663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76"/>
                </a:moveTo>
                <a:lnTo>
                  <a:pt x="956" y="213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3"/>
                </a:lnTo>
                <a:lnTo>
                  <a:pt x="0" y="476"/>
                </a:lnTo>
                <a:lnTo>
                  <a:pt x="0" y="739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9"/>
                </a:lnTo>
                <a:lnTo>
                  <a:pt x="956" y="476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9788" y="2540386"/>
            <a:ext cx="4122" cy="4127"/>
          </a:xfrm>
          <a:custGeom>
            <a:avLst/>
            <a:gdLst/>
            <a:ahLst/>
            <a:cxnLst/>
            <a:rect l="l" t="t" r="r" b="b"/>
            <a:pathLst>
              <a:path w="4122" h="4127">
                <a:moveTo>
                  <a:pt x="0" y="2063"/>
                </a:moveTo>
                <a:lnTo>
                  <a:pt x="0" y="3199"/>
                </a:lnTo>
                <a:lnTo>
                  <a:pt x="928" y="4127"/>
                </a:lnTo>
                <a:lnTo>
                  <a:pt x="2063" y="4127"/>
                </a:lnTo>
                <a:lnTo>
                  <a:pt x="3200" y="4127"/>
                </a:lnTo>
                <a:lnTo>
                  <a:pt x="4122" y="3199"/>
                </a:lnTo>
                <a:lnTo>
                  <a:pt x="4122" y="2063"/>
                </a:lnTo>
                <a:lnTo>
                  <a:pt x="4122" y="927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7"/>
                </a:lnTo>
                <a:lnTo>
                  <a:pt x="0" y="2063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6206" y="2536680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7"/>
                </a:lnTo>
                <a:lnTo>
                  <a:pt x="0" y="7882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82"/>
                </a:lnTo>
                <a:lnTo>
                  <a:pt x="10160" y="2277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75904" y="2804288"/>
            <a:ext cx="50604" cy="22964"/>
          </a:xfrm>
          <a:custGeom>
            <a:avLst/>
            <a:gdLst/>
            <a:ahLst/>
            <a:cxnLst/>
            <a:rect l="l" t="t" r="r" b="b"/>
            <a:pathLst>
              <a:path w="50604" h="22964">
                <a:moveTo>
                  <a:pt x="50604" y="22964"/>
                </a:moveTo>
                <a:lnTo>
                  <a:pt x="46819" y="9421"/>
                </a:lnTo>
                <a:lnTo>
                  <a:pt x="36923" y="0"/>
                </a:lnTo>
                <a:lnTo>
                  <a:pt x="18852" y="370"/>
                </a:lnTo>
                <a:lnTo>
                  <a:pt x="6669" y="5560"/>
                </a:lnTo>
                <a:lnTo>
                  <a:pt x="0" y="14254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21255" y="2827252"/>
            <a:ext cx="5253" cy="15163"/>
          </a:xfrm>
          <a:custGeom>
            <a:avLst/>
            <a:gdLst/>
            <a:ahLst/>
            <a:cxnLst/>
            <a:rect l="l" t="t" r="r" b="b"/>
            <a:pathLst>
              <a:path w="5253" h="15163">
                <a:moveTo>
                  <a:pt x="0" y="15163"/>
                </a:moveTo>
                <a:lnTo>
                  <a:pt x="4970" y="3828"/>
                </a:lnTo>
                <a:lnTo>
                  <a:pt x="5253" y="0"/>
                </a:lnTo>
              </a:path>
            </a:pathLst>
          </a:custGeom>
          <a:ln w="889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6719" y="2805039"/>
            <a:ext cx="46981" cy="43036"/>
          </a:xfrm>
          <a:custGeom>
            <a:avLst/>
            <a:gdLst/>
            <a:ahLst/>
            <a:cxnLst/>
            <a:rect l="l" t="t" r="r" b="b"/>
            <a:pathLst>
              <a:path w="46981" h="43036">
                <a:moveTo>
                  <a:pt x="46981" y="21885"/>
                </a:moveTo>
                <a:lnTo>
                  <a:pt x="42832" y="8527"/>
                </a:lnTo>
                <a:lnTo>
                  <a:pt x="32176" y="0"/>
                </a:lnTo>
                <a:lnTo>
                  <a:pt x="15155" y="1662"/>
                </a:lnTo>
                <a:lnTo>
                  <a:pt x="4470" y="8620"/>
                </a:lnTo>
                <a:lnTo>
                  <a:pt x="0" y="19136"/>
                </a:lnTo>
                <a:lnTo>
                  <a:pt x="3574" y="33832"/>
                </a:lnTo>
                <a:lnTo>
                  <a:pt x="13126" y="43036"/>
                </a:lnTo>
                <a:lnTo>
                  <a:pt x="30598" y="42026"/>
                </a:lnTo>
                <a:lnTo>
                  <a:pt x="41645" y="35786"/>
                </a:lnTo>
                <a:lnTo>
                  <a:pt x="46614" y="25977"/>
                </a:lnTo>
                <a:lnTo>
                  <a:pt x="46981" y="21885"/>
                </a:lnTo>
              </a:path>
            </a:pathLst>
          </a:custGeom>
          <a:ln w="8891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0530" y="2806148"/>
            <a:ext cx="40362" cy="38688"/>
          </a:xfrm>
          <a:custGeom>
            <a:avLst/>
            <a:gdLst/>
            <a:ahLst/>
            <a:cxnLst/>
            <a:rect l="l" t="t" r="r" b="b"/>
            <a:pathLst>
              <a:path w="40362" h="38688">
                <a:moveTo>
                  <a:pt x="40362" y="20448"/>
                </a:moveTo>
                <a:lnTo>
                  <a:pt x="35772" y="7336"/>
                </a:lnTo>
                <a:lnTo>
                  <a:pt x="24253" y="0"/>
                </a:lnTo>
                <a:lnTo>
                  <a:pt x="8738" y="3171"/>
                </a:lnTo>
                <a:lnTo>
                  <a:pt x="0" y="12336"/>
                </a:lnTo>
                <a:lnTo>
                  <a:pt x="1822" y="29056"/>
                </a:lnTo>
                <a:lnTo>
                  <a:pt x="9349" y="38688"/>
                </a:lnTo>
                <a:lnTo>
                  <a:pt x="26630" y="37887"/>
                </a:lnTo>
                <a:lnTo>
                  <a:pt x="36773" y="31419"/>
                </a:lnTo>
                <a:lnTo>
                  <a:pt x="40344" y="21339"/>
                </a:lnTo>
                <a:lnTo>
                  <a:pt x="40362" y="20448"/>
                </a:lnTo>
              </a:path>
            </a:pathLst>
          </a:custGeom>
          <a:ln w="8891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1167" y="2807800"/>
            <a:ext cx="36914" cy="36836"/>
          </a:xfrm>
          <a:custGeom>
            <a:avLst/>
            <a:gdLst/>
            <a:ahLst/>
            <a:cxnLst/>
            <a:rect l="l" t="t" r="r" b="b"/>
            <a:pathLst>
              <a:path w="36914" h="36836">
                <a:moveTo>
                  <a:pt x="36914" y="18468"/>
                </a:moveTo>
                <a:lnTo>
                  <a:pt x="31781" y="5685"/>
                </a:lnTo>
                <a:lnTo>
                  <a:pt x="19295" y="0"/>
                </a:lnTo>
                <a:lnTo>
                  <a:pt x="6006" y="4889"/>
                </a:lnTo>
                <a:lnTo>
                  <a:pt x="0" y="16901"/>
                </a:lnTo>
                <a:lnTo>
                  <a:pt x="4673" y="30576"/>
                </a:lnTo>
                <a:lnTo>
                  <a:pt x="16298" y="36836"/>
                </a:lnTo>
                <a:lnTo>
                  <a:pt x="30272" y="32352"/>
                </a:lnTo>
                <a:lnTo>
                  <a:pt x="36735" y="21040"/>
                </a:lnTo>
                <a:lnTo>
                  <a:pt x="36914" y="18468"/>
                </a:lnTo>
              </a:path>
            </a:pathLst>
          </a:custGeom>
          <a:ln w="8891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3373" y="2809993"/>
            <a:ext cx="31899" cy="31898"/>
          </a:xfrm>
          <a:custGeom>
            <a:avLst/>
            <a:gdLst/>
            <a:ahLst/>
            <a:cxnLst/>
            <a:rect l="l" t="t" r="r" b="b"/>
            <a:pathLst>
              <a:path w="31899" h="31898">
                <a:moveTo>
                  <a:pt x="31899" y="15949"/>
                </a:moveTo>
                <a:lnTo>
                  <a:pt x="31899" y="7143"/>
                </a:lnTo>
                <a:lnTo>
                  <a:pt x="24756" y="0"/>
                </a:lnTo>
                <a:lnTo>
                  <a:pt x="15949" y="0"/>
                </a:lnTo>
                <a:lnTo>
                  <a:pt x="7143" y="0"/>
                </a:lnTo>
                <a:lnTo>
                  <a:pt x="0" y="7143"/>
                </a:lnTo>
                <a:lnTo>
                  <a:pt x="0" y="15949"/>
                </a:lnTo>
                <a:lnTo>
                  <a:pt x="0" y="24754"/>
                </a:lnTo>
                <a:lnTo>
                  <a:pt x="7143" y="31898"/>
                </a:lnTo>
                <a:lnTo>
                  <a:pt x="15949" y="31898"/>
                </a:lnTo>
                <a:lnTo>
                  <a:pt x="24756" y="31898"/>
                </a:lnTo>
                <a:lnTo>
                  <a:pt x="31899" y="24754"/>
                </a:lnTo>
                <a:lnTo>
                  <a:pt x="31899" y="15949"/>
                </a:lnTo>
              </a:path>
            </a:pathLst>
          </a:custGeom>
          <a:ln w="8891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9754" y="2804433"/>
            <a:ext cx="15976" cy="2355"/>
          </a:xfrm>
          <a:custGeom>
            <a:avLst/>
            <a:gdLst/>
            <a:ahLst/>
            <a:cxnLst/>
            <a:rect l="l" t="t" r="r" b="b"/>
            <a:pathLst>
              <a:path w="15976" h="2355">
                <a:moveTo>
                  <a:pt x="15976" y="0"/>
                </a:moveTo>
                <a:lnTo>
                  <a:pt x="0" y="2355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79802" y="2806929"/>
            <a:ext cx="41527" cy="40740"/>
          </a:xfrm>
          <a:custGeom>
            <a:avLst/>
            <a:gdLst/>
            <a:ahLst/>
            <a:cxnLst/>
            <a:rect l="l" t="t" r="r" b="b"/>
            <a:pathLst>
              <a:path w="41527" h="40740">
                <a:moveTo>
                  <a:pt x="9622" y="0"/>
                </a:moveTo>
                <a:lnTo>
                  <a:pt x="0" y="7909"/>
                </a:lnTo>
                <a:lnTo>
                  <a:pt x="564" y="25464"/>
                </a:lnTo>
                <a:lnTo>
                  <a:pt x="6569" y="36229"/>
                </a:lnTo>
                <a:lnTo>
                  <a:pt x="16196" y="40740"/>
                </a:lnTo>
                <a:lnTo>
                  <a:pt x="30957" y="37099"/>
                </a:lnTo>
                <a:lnTo>
                  <a:pt x="39727" y="27352"/>
                </a:lnTo>
                <a:lnTo>
                  <a:pt x="41527" y="18685"/>
                </a:lnTo>
              </a:path>
            </a:pathLst>
          </a:custGeom>
          <a:ln w="8891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80739" y="2808068"/>
            <a:ext cx="32395" cy="31155"/>
          </a:xfrm>
          <a:custGeom>
            <a:avLst/>
            <a:gdLst/>
            <a:ahLst/>
            <a:cxnLst/>
            <a:rect l="l" t="t" r="r" b="b"/>
            <a:pathLst>
              <a:path w="32395" h="31155">
                <a:moveTo>
                  <a:pt x="6012" y="0"/>
                </a:moveTo>
                <a:lnTo>
                  <a:pt x="0" y="6012"/>
                </a:lnTo>
                <a:lnTo>
                  <a:pt x="0" y="14957"/>
                </a:lnTo>
                <a:lnTo>
                  <a:pt x="0" y="23902"/>
                </a:lnTo>
                <a:lnTo>
                  <a:pt x="7252" y="31155"/>
                </a:lnTo>
                <a:lnTo>
                  <a:pt x="16197" y="31155"/>
                </a:lnTo>
                <a:lnTo>
                  <a:pt x="25142" y="31155"/>
                </a:lnTo>
                <a:lnTo>
                  <a:pt x="32395" y="23902"/>
                </a:lnTo>
                <a:lnTo>
                  <a:pt x="32395" y="14957"/>
                </a:lnTo>
              </a:path>
            </a:pathLst>
          </a:custGeom>
          <a:ln w="8891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82714" y="2808678"/>
            <a:ext cx="27315" cy="27310"/>
          </a:xfrm>
          <a:custGeom>
            <a:avLst/>
            <a:gdLst/>
            <a:ahLst/>
            <a:cxnLst/>
            <a:rect l="l" t="t" r="r" b="b"/>
            <a:pathLst>
              <a:path w="27315" h="27310">
                <a:moveTo>
                  <a:pt x="27315" y="13657"/>
                </a:moveTo>
                <a:lnTo>
                  <a:pt x="27315" y="6116"/>
                </a:lnTo>
                <a:lnTo>
                  <a:pt x="21197" y="0"/>
                </a:lnTo>
                <a:lnTo>
                  <a:pt x="13657" y="0"/>
                </a:lnTo>
                <a:lnTo>
                  <a:pt x="6116" y="0"/>
                </a:lnTo>
                <a:lnTo>
                  <a:pt x="0" y="6116"/>
                </a:lnTo>
                <a:lnTo>
                  <a:pt x="0" y="13657"/>
                </a:lnTo>
                <a:lnTo>
                  <a:pt x="0" y="21197"/>
                </a:lnTo>
                <a:lnTo>
                  <a:pt x="6116" y="27310"/>
                </a:lnTo>
                <a:lnTo>
                  <a:pt x="13657" y="27310"/>
                </a:lnTo>
                <a:lnTo>
                  <a:pt x="21197" y="27310"/>
                </a:lnTo>
                <a:lnTo>
                  <a:pt x="27315" y="21197"/>
                </a:lnTo>
                <a:lnTo>
                  <a:pt x="27315" y="13657"/>
                </a:lnTo>
              </a:path>
            </a:pathLst>
          </a:custGeom>
          <a:ln w="8891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84689" y="2810523"/>
            <a:ext cx="22233" cy="22235"/>
          </a:xfrm>
          <a:custGeom>
            <a:avLst/>
            <a:gdLst/>
            <a:ahLst/>
            <a:cxnLst/>
            <a:rect l="l" t="t" r="r" b="b"/>
            <a:pathLst>
              <a:path w="22233" h="22235">
                <a:moveTo>
                  <a:pt x="22233" y="11117"/>
                </a:moveTo>
                <a:lnTo>
                  <a:pt x="22233" y="4980"/>
                </a:lnTo>
                <a:lnTo>
                  <a:pt x="17252" y="0"/>
                </a:lnTo>
                <a:lnTo>
                  <a:pt x="11116" y="0"/>
                </a:lnTo>
                <a:lnTo>
                  <a:pt x="4979" y="0"/>
                </a:lnTo>
                <a:lnTo>
                  <a:pt x="0" y="4980"/>
                </a:lnTo>
                <a:lnTo>
                  <a:pt x="0" y="11117"/>
                </a:lnTo>
                <a:lnTo>
                  <a:pt x="0" y="17254"/>
                </a:lnTo>
                <a:lnTo>
                  <a:pt x="4979" y="22235"/>
                </a:lnTo>
                <a:lnTo>
                  <a:pt x="11116" y="22235"/>
                </a:lnTo>
                <a:lnTo>
                  <a:pt x="17252" y="22235"/>
                </a:lnTo>
                <a:lnTo>
                  <a:pt x="22233" y="17254"/>
                </a:lnTo>
                <a:lnTo>
                  <a:pt x="22233" y="11117"/>
                </a:lnTo>
              </a:path>
            </a:pathLst>
          </a:custGeom>
          <a:ln w="8891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86662" y="2812374"/>
            <a:ext cx="17155" cy="17155"/>
          </a:xfrm>
          <a:custGeom>
            <a:avLst/>
            <a:gdLst/>
            <a:ahLst/>
            <a:cxnLst/>
            <a:rect l="l" t="t" r="r" b="b"/>
            <a:pathLst>
              <a:path w="17155" h="17155">
                <a:moveTo>
                  <a:pt x="17155" y="8577"/>
                </a:moveTo>
                <a:lnTo>
                  <a:pt x="17155" y="3844"/>
                </a:lnTo>
                <a:lnTo>
                  <a:pt x="13310" y="0"/>
                </a:lnTo>
                <a:lnTo>
                  <a:pt x="8577" y="0"/>
                </a:lnTo>
                <a:lnTo>
                  <a:pt x="3845" y="0"/>
                </a:lnTo>
                <a:lnTo>
                  <a:pt x="0" y="3844"/>
                </a:lnTo>
                <a:lnTo>
                  <a:pt x="0" y="8577"/>
                </a:lnTo>
                <a:lnTo>
                  <a:pt x="0" y="13309"/>
                </a:lnTo>
                <a:lnTo>
                  <a:pt x="3845" y="17155"/>
                </a:lnTo>
                <a:lnTo>
                  <a:pt x="8577" y="17155"/>
                </a:lnTo>
                <a:lnTo>
                  <a:pt x="13310" y="17155"/>
                </a:lnTo>
                <a:lnTo>
                  <a:pt x="17155" y="13309"/>
                </a:lnTo>
                <a:lnTo>
                  <a:pt x="17155" y="8577"/>
                </a:lnTo>
              </a:path>
            </a:pathLst>
          </a:custGeom>
          <a:ln w="8891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8642" y="2814224"/>
            <a:ext cx="12070" cy="12070"/>
          </a:xfrm>
          <a:custGeom>
            <a:avLst/>
            <a:gdLst/>
            <a:ahLst/>
            <a:cxnLst/>
            <a:rect l="l" t="t" r="r" b="b"/>
            <a:pathLst>
              <a:path w="12070" h="12070">
                <a:moveTo>
                  <a:pt x="12070" y="6037"/>
                </a:moveTo>
                <a:lnTo>
                  <a:pt x="12070" y="2708"/>
                </a:lnTo>
                <a:lnTo>
                  <a:pt x="9361" y="0"/>
                </a:lnTo>
                <a:lnTo>
                  <a:pt x="6032" y="0"/>
                </a:lnTo>
                <a:lnTo>
                  <a:pt x="2703" y="0"/>
                </a:lnTo>
                <a:lnTo>
                  <a:pt x="0" y="2708"/>
                </a:lnTo>
                <a:lnTo>
                  <a:pt x="0" y="6037"/>
                </a:lnTo>
                <a:lnTo>
                  <a:pt x="0" y="9366"/>
                </a:lnTo>
                <a:lnTo>
                  <a:pt x="2703" y="12070"/>
                </a:lnTo>
                <a:lnTo>
                  <a:pt x="6032" y="12070"/>
                </a:lnTo>
                <a:lnTo>
                  <a:pt x="9361" y="12070"/>
                </a:lnTo>
                <a:lnTo>
                  <a:pt x="12070" y="9366"/>
                </a:lnTo>
                <a:lnTo>
                  <a:pt x="12070" y="6037"/>
                </a:lnTo>
              </a:path>
            </a:pathLst>
          </a:custGeom>
          <a:ln w="8891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6013" y="2811471"/>
            <a:ext cx="16196" cy="16197"/>
          </a:xfrm>
          <a:custGeom>
            <a:avLst/>
            <a:gdLst/>
            <a:ahLst/>
            <a:cxnLst/>
            <a:rect l="l" t="t" r="r" b="b"/>
            <a:pathLst>
              <a:path w="16196" h="16197">
                <a:moveTo>
                  <a:pt x="16196" y="8101"/>
                </a:moveTo>
                <a:lnTo>
                  <a:pt x="16196" y="3630"/>
                </a:lnTo>
                <a:lnTo>
                  <a:pt x="12565" y="0"/>
                </a:lnTo>
                <a:lnTo>
                  <a:pt x="8094" y="0"/>
                </a:lnTo>
                <a:lnTo>
                  <a:pt x="3625" y="0"/>
                </a:lnTo>
                <a:lnTo>
                  <a:pt x="0" y="3630"/>
                </a:lnTo>
                <a:lnTo>
                  <a:pt x="0" y="8101"/>
                </a:lnTo>
                <a:lnTo>
                  <a:pt x="0" y="12570"/>
                </a:lnTo>
                <a:lnTo>
                  <a:pt x="3625" y="16197"/>
                </a:lnTo>
                <a:lnTo>
                  <a:pt x="8094" y="16197"/>
                </a:lnTo>
                <a:lnTo>
                  <a:pt x="12565" y="16197"/>
                </a:lnTo>
                <a:lnTo>
                  <a:pt x="16196" y="12570"/>
                </a:lnTo>
                <a:lnTo>
                  <a:pt x="16196" y="8101"/>
                </a:lnTo>
              </a:path>
            </a:pathLst>
          </a:custGeom>
          <a:ln w="8891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7987" y="2813321"/>
            <a:ext cx="11117" cy="11117"/>
          </a:xfrm>
          <a:custGeom>
            <a:avLst/>
            <a:gdLst/>
            <a:ahLst/>
            <a:cxnLst/>
            <a:rect l="l" t="t" r="r" b="b"/>
            <a:pathLst>
              <a:path w="11117" h="11117">
                <a:moveTo>
                  <a:pt x="11117" y="5556"/>
                </a:moveTo>
                <a:lnTo>
                  <a:pt x="11117" y="2490"/>
                </a:lnTo>
                <a:lnTo>
                  <a:pt x="8622" y="0"/>
                </a:lnTo>
                <a:lnTo>
                  <a:pt x="5556" y="0"/>
                </a:lnTo>
                <a:lnTo>
                  <a:pt x="2490" y="0"/>
                </a:lnTo>
                <a:lnTo>
                  <a:pt x="0" y="2490"/>
                </a:lnTo>
                <a:lnTo>
                  <a:pt x="0" y="5556"/>
                </a:lnTo>
                <a:lnTo>
                  <a:pt x="0" y="8622"/>
                </a:lnTo>
                <a:lnTo>
                  <a:pt x="2490" y="11117"/>
                </a:lnTo>
                <a:lnTo>
                  <a:pt x="5556" y="11117"/>
                </a:lnTo>
                <a:lnTo>
                  <a:pt x="8622" y="11117"/>
                </a:lnTo>
                <a:lnTo>
                  <a:pt x="11117" y="8622"/>
                </a:lnTo>
                <a:lnTo>
                  <a:pt x="11117" y="5556"/>
                </a:lnTo>
              </a:path>
            </a:pathLst>
          </a:custGeom>
          <a:ln w="8891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9962" y="2815172"/>
            <a:ext cx="6037" cy="6032"/>
          </a:xfrm>
          <a:custGeom>
            <a:avLst/>
            <a:gdLst/>
            <a:ahLst/>
            <a:cxnLst/>
            <a:rect l="l" t="t" r="r" b="b"/>
            <a:pathLst>
              <a:path w="6037" h="6032">
                <a:moveTo>
                  <a:pt x="6037" y="3016"/>
                </a:moveTo>
                <a:lnTo>
                  <a:pt x="6037" y="1355"/>
                </a:lnTo>
                <a:lnTo>
                  <a:pt x="4677" y="0"/>
                </a:lnTo>
                <a:lnTo>
                  <a:pt x="3016" y="0"/>
                </a:lnTo>
                <a:lnTo>
                  <a:pt x="1353" y="0"/>
                </a:lnTo>
                <a:lnTo>
                  <a:pt x="0" y="1355"/>
                </a:lnTo>
                <a:lnTo>
                  <a:pt x="0" y="3016"/>
                </a:lnTo>
                <a:lnTo>
                  <a:pt x="0" y="4678"/>
                </a:lnTo>
                <a:lnTo>
                  <a:pt x="1353" y="6032"/>
                </a:lnTo>
                <a:lnTo>
                  <a:pt x="3016" y="6032"/>
                </a:lnTo>
                <a:lnTo>
                  <a:pt x="4677" y="6032"/>
                </a:lnTo>
                <a:lnTo>
                  <a:pt x="6037" y="4678"/>
                </a:lnTo>
                <a:lnTo>
                  <a:pt x="6037" y="3016"/>
                </a:lnTo>
              </a:path>
            </a:pathLst>
          </a:custGeom>
          <a:ln w="8891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91937" y="2817022"/>
            <a:ext cx="956" cy="952"/>
          </a:xfrm>
          <a:custGeom>
            <a:avLst/>
            <a:gdLst/>
            <a:ahLst/>
            <a:cxnLst/>
            <a:rect l="l" t="t" r="r" b="b"/>
            <a:pathLst>
              <a:path w="956" h="952">
                <a:moveTo>
                  <a:pt x="956" y="476"/>
                </a:moveTo>
                <a:lnTo>
                  <a:pt x="956" y="213"/>
                </a:lnTo>
                <a:lnTo>
                  <a:pt x="744" y="0"/>
                </a:lnTo>
                <a:lnTo>
                  <a:pt x="480" y="0"/>
                </a:lnTo>
                <a:lnTo>
                  <a:pt x="217" y="0"/>
                </a:lnTo>
                <a:lnTo>
                  <a:pt x="0" y="213"/>
                </a:lnTo>
                <a:lnTo>
                  <a:pt x="0" y="476"/>
                </a:lnTo>
                <a:lnTo>
                  <a:pt x="0" y="739"/>
                </a:lnTo>
                <a:lnTo>
                  <a:pt x="217" y="952"/>
                </a:lnTo>
                <a:lnTo>
                  <a:pt x="480" y="952"/>
                </a:lnTo>
                <a:lnTo>
                  <a:pt x="744" y="952"/>
                </a:lnTo>
                <a:lnTo>
                  <a:pt x="956" y="739"/>
                </a:lnTo>
                <a:lnTo>
                  <a:pt x="956" y="476"/>
                </a:lnTo>
              </a:path>
            </a:pathLst>
          </a:custGeom>
          <a:ln w="8891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89788" y="2814745"/>
            <a:ext cx="4122" cy="4122"/>
          </a:xfrm>
          <a:custGeom>
            <a:avLst/>
            <a:gdLst/>
            <a:ahLst/>
            <a:cxnLst/>
            <a:rect l="l" t="t" r="r" b="b"/>
            <a:pathLst>
              <a:path w="4122" h="4122">
                <a:moveTo>
                  <a:pt x="0" y="2063"/>
                </a:moveTo>
                <a:lnTo>
                  <a:pt x="0" y="3200"/>
                </a:lnTo>
                <a:lnTo>
                  <a:pt x="928" y="4122"/>
                </a:lnTo>
                <a:lnTo>
                  <a:pt x="2063" y="4122"/>
                </a:lnTo>
                <a:lnTo>
                  <a:pt x="3200" y="4122"/>
                </a:lnTo>
                <a:lnTo>
                  <a:pt x="4122" y="3200"/>
                </a:lnTo>
                <a:lnTo>
                  <a:pt x="4122" y="2063"/>
                </a:lnTo>
                <a:lnTo>
                  <a:pt x="4122" y="928"/>
                </a:lnTo>
                <a:lnTo>
                  <a:pt x="3200" y="0"/>
                </a:lnTo>
                <a:lnTo>
                  <a:pt x="2063" y="0"/>
                </a:lnTo>
                <a:lnTo>
                  <a:pt x="928" y="0"/>
                </a:lnTo>
                <a:lnTo>
                  <a:pt x="0" y="928"/>
                </a:lnTo>
                <a:lnTo>
                  <a:pt x="0" y="2063"/>
                </a:lnTo>
              </a:path>
            </a:pathLst>
          </a:custGeom>
          <a:ln w="8891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86206" y="2811034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82" y="0"/>
                </a:moveTo>
                <a:lnTo>
                  <a:pt x="2277" y="0"/>
                </a:lnTo>
                <a:lnTo>
                  <a:pt x="0" y="2277"/>
                </a:lnTo>
                <a:lnTo>
                  <a:pt x="0" y="7882"/>
                </a:lnTo>
                <a:lnTo>
                  <a:pt x="2277" y="10160"/>
                </a:lnTo>
                <a:lnTo>
                  <a:pt x="7882" y="10160"/>
                </a:lnTo>
                <a:lnTo>
                  <a:pt x="10160" y="7882"/>
                </a:lnTo>
                <a:lnTo>
                  <a:pt x="10160" y="2277"/>
                </a:lnTo>
                <a:lnTo>
                  <a:pt x="788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568886" y="1646758"/>
            <a:ext cx="3440429" cy="1397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70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25" dirty="0">
                <a:latin typeface="Arial"/>
                <a:cs typeface="Arial"/>
              </a:rPr>
              <a:t>f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R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u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0" dirty="0">
                <a:latin typeface="Arial"/>
                <a:cs typeface="Arial"/>
              </a:rPr>
              <a:t>-</a:t>
            </a:r>
            <a:r>
              <a:rPr sz="850" spc="-45" dirty="0">
                <a:latin typeface="Arial"/>
                <a:cs typeface="Arial"/>
              </a:rPr>
              <a:t>21578</a:t>
            </a:r>
            <a:r>
              <a:rPr sz="850" spc="0" dirty="0"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60" dirty="0">
                <a:latin typeface="Arial"/>
                <a:cs typeface="Arial"/>
              </a:rPr>
              <a:t>F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70" dirty="0">
                <a:latin typeface="Arial"/>
                <a:cs typeface="Aria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li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45" dirty="0">
                <a:latin typeface="Arial"/>
                <a:cs typeface="Arial"/>
              </a:rPr>
              <a:t>t</a:t>
            </a:r>
            <a:r>
              <a:rPr sz="850" spc="-30" dirty="0">
                <a:latin typeface="Arial"/>
                <a:cs typeface="Arial"/>
              </a:rPr>
              <a:t>y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9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-25" dirty="0">
                <a:latin typeface="Arial"/>
                <a:cs typeface="Arial"/>
              </a:rPr>
              <a:t>u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190" dirty="0">
                <a:latin typeface="Arial"/>
                <a:cs typeface="Arial"/>
              </a:rPr>
              <a:t>/</a:t>
            </a:r>
            <a:r>
              <a:rPr sz="850" spc="-40" dirty="0">
                <a:latin typeface="Arial"/>
                <a:cs typeface="Arial"/>
              </a:rPr>
              <a:t>1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v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70" dirty="0">
                <a:latin typeface="Arial"/>
                <a:cs typeface="Arial"/>
              </a:rPr>
              <a:t> 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ep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25" dirty="0"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25" dirty="0">
                <a:latin typeface="Arial"/>
                <a:cs typeface="Arial"/>
              </a:rPr>
              <a:t>d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85" dirty="0">
                <a:latin typeface="Arial"/>
                <a:cs typeface="Arial"/>
              </a:rPr>
              <a:t> </a:t>
            </a:r>
            <a:r>
              <a:rPr sz="850" spc="145" dirty="0">
                <a:latin typeface="Arial"/>
                <a:cs typeface="Arial"/>
              </a:rPr>
              <a:t>“</a:t>
            </a:r>
            <a:r>
              <a:rPr sz="850" spc="-25" dirty="0">
                <a:latin typeface="Arial"/>
                <a:cs typeface="Arial"/>
              </a:rPr>
              <a:t>ra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45" dirty="0">
                <a:latin typeface="Arial"/>
                <a:cs typeface="Arial"/>
              </a:rPr>
              <a:t>co</a:t>
            </a:r>
            <a:r>
              <a:rPr sz="850" spc="-25" dirty="0">
                <a:latin typeface="Arial"/>
                <a:cs typeface="Arial"/>
              </a:rPr>
              <a:t>un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50" dirty="0">
                <a:latin typeface="Arial"/>
                <a:cs typeface="Arial"/>
              </a:rPr>
              <a:t>w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5" dirty="0">
                <a:latin typeface="Arial"/>
                <a:cs typeface="Arial"/>
              </a:rPr>
              <a:t>rl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0" dirty="0">
                <a:latin typeface="Arial"/>
                <a:cs typeface="Arial"/>
              </a:rPr>
              <a:t>”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25" dirty="0">
                <a:latin typeface="Arial"/>
                <a:cs typeface="Arial"/>
              </a:rPr>
              <a:t>d</a:t>
            </a:r>
            <a:r>
              <a:rPr sz="900" spc="52" baseline="-13888" dirty="0">
                <a:latin typeface="Arial"/>
                <a:cs typeface="Arial"/>
              </a:rPr>
              <a:t>2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85" dirty="0">
                <a:latin typeface="Arial"/>
                <a:cs typeface="Arial"/>
              </a:rPr>
              <a:t> </a:t>
            </a:r>
            <a:r>
              <a:rPr sz="850" spc="145" dirty="0">
                <a:latin typeface="Arial"/>
                <a:cs typeface="Arial"/>
              </a:rPr>
              <a:t>“</a:t>
            </a:r>
            <a:r>
              <a:rPr sz="850" spc="-5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ri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150" dirty="0">
                <a:latin typeface="Arial"/>
                <a:cs typeface="Arial"/>
              </a:rPr>
              <a:t>”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114" dirty="0">
                <a:latin typeface="Lucida Sans Unicode"/>
                <a:cs typeface="Lucida Sans Unicode"/>
              </a:rPr>
              <a:t>θ</a:t>
            </a:r>
            <a:r>
              <a:rPr sz="850" spc="-10" dirty="0">
                <a:latin typeface="Lucida Sans Unicode"/>
                <a:cs typeface="Lucida Sans Unicode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40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6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15" dirty="0">
                <a:latin typeface="Arial"/>
                <a:cs typeface="Arial"/>
              </a:rPr>
              <a:t>r</a:t>
            </a:r>
            <a:r>
              <a:rPr sz="850" spc="-2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0" dirty="0">
                <a:latin typeface="Arial"/>
                <a:cs typeface="Arial"/>
              </a:rPr>
              <a:t>: </a:t>
            </a:r>
            <a:r>
              <a:rPr sz="850" spc="-7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W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15" baseline="-13888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g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65" dirty="0">
                <a:latin typeface="Arial"/>
                <a:cs typeface="Arial"/>
              </a:rPr>
              <a:t>? </a:t>
            </a:r>
            <a:r>
              <a:rPr sz="850" spc="-9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W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" baseline="-13888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g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-65" dirty="0">
                <a:latin typeface="Arial"/>
                <a:cs typeface="Arial"/>
              </a:rPr>
              <a:t>?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15" dirty="0">
                <a:latin typeface="Arial"/>
                <a:cs typeface="Arial"/>
              </a:rPr>
              <a:t>W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g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25" dirty="0">
                <a:latin typeface="Arial"/>
                <a:cs typeface="Arial"/>
              </a:rPr>
              <a:t>u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40" dirty="0">
                <a:latin typeface="Arial"/>
                <a:cs typeface="Arial"/>
              </a:rPr>
              <a:t> </a:t>
            </a:r>
            <a:r>
              <a:rPr sz="1275" spc="-382" baseline="16339" dirty="0">
                <a:latin typeface="Lucida Sans Unicode"/>
                <a:cs typeface="Lucida Sans Unicode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7" baseline="-13888" dirty="0">
                <a:latin typeface="Arial"/>
                <a:cs typeface="Arial"/>
              </a:rPr>
              <a:t> </a:t>
            </a:r>
            <a:r>
              <a:rPr sz="850" spc="145" dirty="0">
                <a:latin typeface="Arial"/>
                <a:cs typeface="Arial"/>
              </a:rPr>
              <a:t>“</a:t>
            </a:r>
            <a:r>
              <a:rPr sz="850" spc="-25" dirty="0">
                <a:latin typeface="Arial"/>
                <a:cs typeface="Arial"/>
              </a:rPr>
              <a:t>ra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45" dirty="0">
                <a:latin typeface="Arial"/>
                <a:cs typeface="Arial"/>
              </a:rPr>
              <a:t>co</a:t>
            </a:r>
            <a:r>
              <a:rPr sz="850" spc="-25" dirty="0">
                <a:latin typeface="Arial"/>
                <a:cs typeface="Arial"/>
              </a:rPr>
              <a:t>un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50" dirty="0">
                <a:latin typeface="Arial"/>
                <a:cs typeface="Arial"/>
              </a:rPr>
              <a:t>w</a:t>
            </a:r>
            <a:r>
              <a:rPr sz="850" spc="-75" dirty="0">
                <a:latin typeface="Arial"/>
                <a:cs typeface="Arial"/>
              </a:rPr>
              <a:t>o</a:t>
            </a:r>
            <a:r>
              <a:rPr sz="850" spc="15" dirty="0">
                <a:latin typeface="Arial"/>
                <a:cs typeface="Arial"/>
              </a:rPr>
              <a:t>rl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0" dirty="0">
                <a:latin typeface="Arial"/>
                <a:cs typeface="Arial"/>
              </a:rPr>
              <a:t>”</a:t>
            </a:r>
            <a:r>
              <a:rPr sz="850" spc="65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0" dirty="0">
                <a:latin typeface="Arial"/>
                <a:cs typeface="Arial"/>
              </a:rPr>
              <a:t>o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85" dirty="0">
                <a:latin typeface="Arial"/>
                <a:cs typeface="Arial"/>
              </a:rPr>
              <a:t>e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850" spc="-560" dirty="0">
                <a:latin typeface="Arial"/>
                <a:cs typeface="Arial"/>
              </a:rPr>
              <a:t>w</a:t>
            </a:r>
            <a:r>
              <a:rPr sz="850" spc="165" dirty="0">
                <a:latin typeface="Lucida Sans Unicode"/>
                <a:cs typeface="Lucida Sans Unicode"/>
              </a:rPr>
              <a:t> </a:t>
            </a:r>
            <a:r>
              <a:rPr sz="850" spc="-75" dirty="0">
                <a:latin typeface="Lucida Sans Unicode"/>
                <a:cs typeface="Lucida Sans Unicode"/>
              </a:rPr>
              <a:t> </a:t>
            </a:r>
            <a:r>
              <a:rPr sz="900" spc="142" baseline="27777" dirty="0">
                <a:latin typeface="Arial"/>
                <a:cs typeface="Arial"/>
              </a:rPr>
              <a:t>T</a:t>
            </a:r>
            <a:r>
              <a:rPr sz="900" spc="-97" baseline="27777" dirty="0">
                <a:latin typeface="Arial"/>
                <a:cs typeface="Arial"/>
              </a:rPr>
              <a:t> </a:t>
            </a:r>
            <a:r>
              <a:rPr sz="1275" spc="-382" baseline="16339" dirty="0">
                <a:latin typeface="Lucida Sans Unicode"/>
                <a:cs typeface="Lucida Sans Unicode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6</a:t>
            </a:r>
            <a:r>
              <a:rPr sz="850" spc="-40" dirty="0">
                <a:latin typeface="Arial"/>
                <a:cs typeface="Arial"/>
              </a:rPr>
              <a:t>7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-300" dirty="0">
                <a:latin typeface="Lucida Sans Unicode"/>
                <a:cs typeface="Lucida Sans Unicode"/>
              </a:rPr>
              <a:t>·</a:t>
            </a:r>
            <a:r>
              <a:rPr sz="850" spc="-80" dirty="0">
                <a:latin typeface="Lucida Sans Unicode"/>
                <a:cs typeface="Lucida Sans Unicode"/>
              </a:rPr>
              <a:t> </a:t>
            </a:r>
            <a:r>
              <a:rPr sz="850" spc="-40" dirty="0">
                <a:latin typeface="Arial"/>
                <a:cs typeface="Arial"/>
              </a:rPr>
              <a:t>1 </a:t>
            </a:r>
            <a:r>
              <a:rPr sz="850" spc="175" dirty="0">
                <a:latin typeface="Arial"/>
                <a:cs typeface="Arial"/>
              </a:rPr>
              <a:t>+</a:t>
            </a:r>
            <a:r>
              <a:rPr sz="850" spc="-45" dirty="0">
                <a:latin typeface="Arial"/>
                <a:cs typeface="Arial"/>
              </a:rPr>
              <a:t> 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4</a:t>
            </a:r>
            <a:r>
              <a:rPr sz="850" spc="-40" dirty="0">
                <a:latin typeface="Arial"/>
                <a:cs typeface="Arial"/>
              </a:rPr>
              <a:t>6 </a:t>
            </a:r>
            <a:r>
              <a:rPr sz="850" spc="-300" dirty="0">
                <a:latin typeface="Lucida Sans Unicode"/>
                <a:cs typeface="Lucida Sans Unicode"/>
              </a:rPr>
              <a:t>·</a:t>
            </a:r>
            <a:r>
              <a:rPr sz="850" spc="-70" dirty="0">
                <a:latin typeface="Lucida Sans Unicode"/>
                <a:cs typeface="Lucida Sans Unicode"/>
              </a:rPr>
              <a:t> </a:t>
            </a:r>
            <a:r>
              <a:rPr sz="850" spc="-40" dirty="0">
                <a:latin typeface="Arial"/>
                <a:cs typeface="Arial"/>
              </a:rPr>
              <a:t>1 </a:t>
            </a:r>
            <a:r>
              <a:rPr sz="850" spc="175" dirty="0">
                <a:latin typeface="Arial"/>
                <a:cs typeface="Arial"/>
              </a:rPr>
              <a:t>+</a:t>
            </a:r>
            <a:r>
              <a:rPr sz="850" spc="-5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0" dirty="0">
                <a:latin typeface="Lucida Sans Unicode"/>
                <a:cs typeface="Lucida Sans Unicode"/>
              </a:rPr>
              <a:t>−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71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20" dirty="0">
                <a:latin typeface="Arial"/>
                <a:cs typeface="Arial"/>
              </a:rPr>
              <a:t> </a:t>
            </a:r>
            <a:r>
              <a:rPr sz="850" spc="-300" dirty="0">
                <a:latin typeface="Lucida Sans Unicode"/>
                <a:cs typeface="Lucida Sans Unicode"/>
              </a:rPr>
              <a:t>·</a:t>
            </a:r>
            <a:r>
              <a:rPr sz="850" spc="-80" dirty="0">
                <a:latin typeface="Lucida Sans Unicode"/>
                <a:cs typeface="Lucida Sans Unicode"/>
              </a:rPr>
              <a:t> </a:t>
            </a:r>
            <a:r>
              <a:rPr sz="850" spc="-40" dirty="0">
                <a:latin typeface="Arial"/>
                <a:cs typeface="Arial"/>
              </a:rPr>
              <a:t>1 </a:t>
            </a:r>
            <a:r>
              <a:rPr sz="850" spc="175" dirty="0">
                <a:latin typeface="Arial"/>
                <a:cs typeface="Arial"/>
              </a:rPr>
              <a:t>+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0" dirty="0">
                <a:latin typeface="Lucida Sans Unicode"/>
                <a:cs typeface="Lucida Sans Unicode"/>
              </a:rPr>
              <a:t>−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35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-300" dirty="0">
                <a:latin typeface="Lucida Sans Unicode"/>
                <a:cs typeface="Lucida Sans Unicode"/>
              </a:rPr>
              <a:t>·</a:t>
            </a:r>
            <a:r>
              <a:rPr sz="850" spc="-80" dirty="0">
                <a:latin typeface="Lucida Sans Unicode"/>
                <a:cs typeface="Lucida Sans Unicode"/>
              </a:rPr>
              <a:t> </a:t>
            </a:r>
            <a:r>
              <a:rPr sz="850" spc="-4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40" dirty="0">
                <a:latin typeface="Arial"/>
                <a:cs typeface="Arial"/>
              </a:rPr>
              <a:t>7</a:t>
            </a:r>
            <a:r>
              <a:rPr sz="850" spc="15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&gt;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-40" dirty="0">
                <a:latin typeface="Arial"/>
                <a:cs typeface="Arial"/>
              </a:rPr>
              <a:t>0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85" dirty="0">
                <a:latin typeface="Lucida Sans Unicode"/>
                <a:cs typeface="Lucida Sans Unicode"/>
              </a:rPr>
              <a:t>θ</a:t>
            </a:r>
            <a:r>
              <a:rPr sz="850" spc="0" dirty="0"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15" dirty="0">
                <a:latin typeface="Arial"/>
                <a:cs typeface="Arial"/>
              </a:rPr>
              <a:t>W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45" dirty="0">
                <a:latin typeface="Arial"/>
                <a:cs typeface="Arial"/>
              </a:rPr>
              <a:t>g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30" dirty="0">
                <a:latin typeface="Arial"/>
                <a:cs typeface="Arial"/>
              </a:rPr>
              <a:t> </a:t>
            </a:r>
            <a:r>
              <a:rPr sz="1275" spc="-382" baseline="16339" dirty="0">
                <a:latin typeface="Lucida Sans Unicode"/>
                <a:cs typeface="Lucida Sans Unicode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" baseline="-13888" dirty="0">
                <a:latin typeface="Arial"/>
                <a:cs typeface="Arial"/>
              </a:rPr>
              <a:t> </a:t>
            </a:r>
            <a:r>
              <a:rPr sz="850" spc="145" dirty="0">
                <a:latin typeface="Arial"/>
                <a:cs typeface="Arial"/>
              </a:rPr>
              <a:t>“</a:t>
            </a:r>
            <a:r>
              <a:rPr sz="850" spc="-5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ri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40" dirty="0">
                <a:latin typeface="Arial"/>
                <a:cs typeface="Arial"/>
              </a:rPr>
              <a:t>rs</a:t>
            </a:r>
            <a:r>
              <a:rPr sz="850" spc="150" dirty="0">
                <a:latin typeface="Arial"/>
                <a:cs typeface="Arial"/>
              </a:rPr>
              <a:t>”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40" dirty="0">
                <a:latin typeface="Arial"/>
                <a:cs typeface="Arial"/>
              </a:rPr>
              <a:t>o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85" dirty="0">
                <a:latin typeface="Arial"/>
                <a:cs typeface="Arial"/>
              </a:rPr>
              <a:t>e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co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m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70" dirty="0">
                <a:latin typeface="Arial"/>
                <a:cs typeface="Arial"/>
              </a:rPr>
              <a:t> 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15" dirty="0">
                <a:latin typeface="Arial"/>
                <a:cs typeface="Arial"/>
              </a:rPr>
              <a:t>l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ss</a:t>
            </a:r>
            <a:r>
              <a:rPr sz="850" spc="40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5" dirty="0">
                <a:latin typeface="Arial"/>
                <a:cs typeface="Arial"/>
              </a:rPr>
              <a:t>o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6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r</a:t>
            </a:r>
            <a:r>
              <a:rPr sz="850" spc="-55" dirty="0">
                <a:latin typeface="Arial"/>
                <a:cs typeface="Arial"/>
              </a:rPr>
              <a:t>e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75" dirty="0">
                <a:latin typeface="Arial"/>
                <a:cs typeface="Arial"/>
              </a:rPr>
              <a:t>t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85" dirty="0">
                <a:latin typeface="Arial"/>
                <a:cs typeface="Arial"/>
              </a:rPr>
              <a:t>e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560" dirty="0">
                <a:latin typeface="Arial"/>
                <a:cs typeface="Arial"/>
              </a:rPr>
              <a:t>w</a:t>
            </a:r>
            <a:r>
              <a:rPr sz="850" spc="165" dirty="0">
                <a:latin typeface="Lucida Sans Unicode"/>
                <a:cs typeface="Lucida Sans Unicode"/>
              </a:rPr>
              <a:t> </a:t>
            </a:r>
            <a:r>
              <a:rPr sz="850" spc="-75" dirty="0">
                <a:latin typeface="Lucida Sans Unicode"/>
                <a:cs typeface="Lucida Sans Unicode"/>
              </a:rPr>
              <a:t> </a:t>
            </a:r>
            <a:r>
              <a:rPr sz="900" spc="142" baseline="27777" dirty="0">
                <a:latin typeface="Arial"/>
                <a:cs typeface="Arial"/>
              </a:rPr>
              <a:t>T</a:t>
            </a:r>
            <a:r>
              <a:rPr sz="900" spc="-97" baseline="27777" dirty="0">
                <a:latin typeface="Arial"/>
                <a:cs typeface="Arial"/>
              </a:rPr>
              <a:t> </a:t>
            </a:r>
            <a:r>
              <a:rPr sz="1275" spc="-382" baseline="16339" dirty="0">
                <a:latin typeface="Lucida Sans Unicode"/>
                <a:cs typeface="Lucida Sans Unicode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−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35" dirty="0">
                <a:latin typeface="Lucida Sans Unicode"/>
                <a:cs typeface="Lucida Sans Unicode"/>
              </a:rPr>
              <a:t>.</a:t>
            </a:r>
            <a:r>
              <a:rPr sz="850" spc="-45" dirty="0">
                <a:latin typeface="Arial"/>
                <a:cs typeface="Arial"/>
              </a:rPr>
              <a:t>0</a:t>
            </a:r>
            <a:r>
              <a:rPr sz="850" spc="-4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0" dirty="0">
                <a:latin typeface="Lucida Sans Unicode"/>
                <a:cs typeface="Lucida Sans Unicode"/>
              </a:rPr>
              <a:t>≤</a:t>
            </a:r>
            <a:r>
              <a:rPr sz="850" spc="-25" dirty="0">
                <a:latin typeface="Lucida Sans Unicode"/>
                <a:cs typeface="Lucida Sans Unicode"/>
              </a:rPr>
              <a:t> </a:t>
            </a:r>
            <a:r>
              <a:rPr sz="850" spc="-85" dirty="0">
                <a:latin typeface="Lucida Sans Unicode"/>
                <a:cs typeface="Lucida Sans Unicode"/>
              </a:rPr>
              <a:t>θ</a:t>
            </a:r>
            <a:r>
              <a:rPr sz="850" spc="0" dirty="0"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9542" y="639114"/>
          <a:ext cx="2744796" cy="968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9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2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144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aseline="-13888" dirty="0">
                          <a:latin typeface="Arial"/>
                          <a:cs typeface="Arial"/>
                        </a:rPr>
                        <a:t>i</a:t>
                      </a:r>
                      <a:endParaRPr sz="900" baseline="-13888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baseline="-13888" dirty="0">
                          <a:latin typeface="Arial"/>
                          <a:cs typeface="Arial"/>
                        </a:rPr>
                        <a:t>i</a:t>
                      </a:r>
                      <a:endParaRPr sz="900" baseline="-13888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275" baseline="980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600" spc="0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275" baseline="980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spc="0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aseline="-13888" dirty="0">
                          <a:latin typeface="Arial"/>
                          <a:cs typeface="Arial"/>
                        </a:rPr>
                        <a:t>i</a:t>
                      </a:r>
                      <a:endParaRPr sz="900" baseline="-13888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baseline="-13888" dirty="0">
                          <a:latin typeface="Arial"/>
                          <a:cs typeface="Arial"/>
                        </a:rPr>
                        <a:t>i</a:t>
                      </a:r>
                      <a:endParaRPr sz="900" baseline="-13888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75" baseline="980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600" spc="0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75" baseline="980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spc="0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877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96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0.7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dlrs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-0.7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877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rate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0.6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50" spc="-3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rld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-0.3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8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st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0.6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-0.3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88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rat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0.6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-0.2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8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dis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unt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0.4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up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-0.2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19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bund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sbank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0.4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48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dlr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877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-0.2</a:t>
                      </a:r>
                      <a:r>
                        <a:rPr sz="850" spc="0" dirty="0"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0936" y="1033271"/>
            <a:ext cx="1746504" cy="1586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" y="3323982"/>
            <a:ext cx="4603378" cy="118620"/>
          </a:xfrm>
          <a:custGeom>
            <a:avLst/>
            <a:gdLst/>
            <a:ahLst/>
            <a:cxnLst/>
            <a:rect l="l" t="t" r="r" b="b"/>
            <a:pathLst>
              <a:path w="4603378" h="118620">
                <a:moveTo>
                  <a:pt x="0" y="0"/>
                </a:moveTo>
                <a:lnTo>
                  <a:pt x="4603378" y="0"/>
                </a:lnTo>
                <a:lnTo>
                  <a:pt x="4603378" y="118620"/>
                </a:lnTo>
                <a:lnTo>
                  <a:pt x="0" y="118620"/>
                </a:lnTo>
                <a:lnTo>
                  <a:pt x="0" y="0"/>
                </a:lnTo>
              </a:path>
            </a:pathLst>
          </a:custGeom>
          <a:solidFill>
            <a:srgbClr val="032B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40210" y="2640"/>
            <a:ext cx="95849" cy="103956"/>
          </a:xfrm>
          <a:custGeom>
            <a:avLst/>
            <a:gdLst/>
            <a:ahLst/>
            <a:cxnLst/>
            <a:rect l="l" t="t" r="r" b="b"/>
            <a:pathLst>
              <a:path w="95849" h="103956">
                <a:moveTo>
                  <a:pt x="0" y="0"/>
                </a:moveTo>
                <a:lnTo>
                  <a:pt x="95849" y="0"/>
                </a:lnTo>
                <a:lnTo>
                  <a:pt x="95849" y="103956"/>
                </a:lnTo>
                <a:lnTo>
                  <a:pt x="0" y="103956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59295" y="22443"/>
            <a:ext cx="0" cy="77967"/>
          </a:xfrm>
          <a:custGeom>
            <a:avLst/>
            <a:gdLst/>
            <a:ahLst/>
            <a:cxnLst/>
            <a:rect l="l" t="t" r="r" b="b"/>
            <a:pathLst>
              <a:path h="77967">
                <a:moveTo>
                  <a:pt x="0" y="77967"/>
                </a:moveTo>
                <a:lnTo>
                  <a:pt x="0" y="0"/>
                </a:lnTo>
              </a:path>
            </a:pathLst>
          </a:custGeom>
          <a:ln w="32830">
            <a:solidFill>
              <a:srgbClr val="153B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0585" y="22443"/>
            <a:ext cx="60967" cy="77967"/>
          </a:xfrm>
          <a:custGeom>
            <a:avLst/>
            <a:gdLst/>
            <a:ahLst/>
            <a:cxnLst/>
            <a:rect l="l" t="t" r="r" b="b"/>
            <a:pathLst>
              <a:path w="60967" h="77967">
                <a:moveTo>
                  <a:pt x="0" y="0"/>
                </a:moveTo>
                <a:lnTo>
                  <a:pt x="60967" y="0"/>
                </a:lnTo>
                <a:lnTo>
                  <a:pt x="60967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20356" y="22443"/>
            <a:ext cx="0" cy="77967"/>
          </a:xfrm>
          <a:custGeom>
            <a:avLst/>
            <a:gdLst/>
            <a:ahLst/>
            <a:cxnLst/>
            <a:rect l="l" t="t" r="r" b="b"/>
            <a:pathLst>
              <a:path h="77967">
                <a:moveTo>
                  <a:pt x="0" y="77967"/>
                </a:moveTo>
                <a:lnTo>
                  <a:pt x="0" y="0"/>
                </a:lnTo>
              </a:path>
            </a:pathLst>
          </a:custGeom>
          <a:ln w="29550">
            <a:solidFill>
              <a:srgbClr val="012A3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3893" y="22443"/>
            <a:ext cx="98831" cy="77967"/>
          </a:xfrm>
          <a:custGeom>
            <a:avLst/>
            <a:gdLst/>
            <a:ahLst/>
            <a:cxnLst/>
            <a:rect l="l" t="t" r="r" b="b"/>
            <a:pathLst>
              <a:path w="98831" h="77967">
                <a:moveTo>
                  <a:pt x="0" y="0"/>
                </a:moveTo>
                <a:lnTo>
                  <a:pt x="98831" y="0"/>
                </a:lnTo>
                <a:lnTo>
                  <a:pt x="98831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5349" y="22443"/>
            <a:ext cx="57168" cy="77967"/>
          </a:xfrm>
          <a:custGeom>
            <a:avLst/>
            <a:gdLst/>
            <a:ahLst/>
            <a:cxnLst/>
            <a:rect l="l" t="t" r="r" b="b"/>
            <a:pathLst>
              <a:path w="57168" h="77967">
                <a:moveTo>
                  <a:pt x="0" y="0"/>
                </a:moveTo>
                <a:lnTo>
                  <a:pt x="57168" y="0"/>
                </a:lnTo>
                <a:lnTo>
                  <a:pt x="57168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7044" y="22443"/>
            <a:ext cx="41479" cy="77967"/>
          </a:xfrm>
          <a:custGeom>
            <a:avLst/>
            <a:gdLst/>
            <a:ahLst/>
            <a:cxnLst/>
            <a:rect l="l" t="t" r="r" b="b"/>
            <a:pathLst>
              <a:path w="41479" h="77967">
                <a:moveTo>
                  <a:pt x="0" y="0"/>
                </a:moveTo>
                <a:lnTo>
                  <a:pt x="41479" y="0"/>
                </a:lnTo>
                <a:lnTo>
                  <a:pt x="41479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24616" y="15842"/>
            <a:ext cx="28124" cy="86630"/>
          </a:xfrm>
          <a:custGeom>
            <a:avLst/>
            <a:gdLst/>
            <a:ahLst/>
            <a:cxnLst/>
            <a:rect l="l" t="t" r="r" b="b"/>
            <a:pathLst>
              <a:path w="28124" h="86630">
                <a:moveTo>
                  <a:pt x="0" y="0"/>
                </a:moveTo>
                <a:lnTo>
                  <a:pt x="28124" y="0"/>
                </a:lnTo>
                <a:lnTo>
                  <a:pt x="28124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53260" y="15842"/>
            <a:ext cx="35896" cy="86630"/>
          </a:xfrm>
          <a:custGeom>
            <a:avLst/>
            <a:gdLst/>
            <a:ahLst/>
            <a:cxnLst/>
            <a:rect l="l" t="t" r="r" b="b"/>
            <a:pathLst>
              <a:path w="35896" h="86630">
                <a:moveTo>
                  <a:pt x="0" y="0"/>
                </a:moveTo>
                <a:lnTo>
                  <a:pt x="35896" y="0"/>
                </a:lnTo>
                <a:lnTo>
                  <a:pt x="35896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33073" y="5653"/>
            <a:ext cx="570865" cy="103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75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600" spc="-7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65" dirty="0">
                <a:solidFill>
                  <a:srgbClr val="EFF6F7"/>
                </a:solidFill>
                <a:latin typeface="Arial"/>
                <a:cs typeface="Arial"/>
              </a:rPr>
              <a:t>1n</a:t>
            </a:r>
            <a:r>
              <a:rPr sz="450" spc="-7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40" dirty="0">
                <a:solidFill>
                  <a:srgbClr val="EFF6F7"/>
                </a:solidFill>
                <a:latin typeface="Arial"/>
                <a:cs typeface="Arial"/>
              </a:rPr>
              <a:t>""</a:t>
            </a:r>
            <a:r>
              <a:rPr sz="450" spc="-8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35" dirty="0">
                <a:solidFill>
                  <a:srgbClr val="EFF6F7"/>
                </a:solidFill>
                <a:latin typeface="Arial"/>
                <a:cs typeface="Arial"/>
              </a:rPr>
              <a:t>ar   </a:t>
            </a:r>
            <a:r>
              <a:rPr sz="450" spc="3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40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450" spc="-20" dirty="0">
                <a:solidFill>
                  <a:srgbClr val="BDC8CD"/>
                </a:solidFill>
                <a:latin typeface="Arial"/>
                <a:cs typeface="Arial"/>
              </a:rPr>
              <a:t>r-."'</a:t>
            </a:r>
            <a:r>
              <a:rPr sz="450" spc="5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450" spc="50" dirty="0">
                <a:solidFill>
                  <a:srgbClr val="EFF6F7"/>
                </a:solidFill>
                <a:latin typeface="Arial"/>
                <a:cs typeface="Arial"/>
              </a:rPr>
              <a:t>lt</a:t>
            </a:r>
            <a:r>
              <a:rPr sz="450" spc="65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450" spc="30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450" spc="5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500" spc="45" dirty="0">
                <a:solidFill>
                  <a:srgbClr val="DADFE2"/>
                </a:solidFill>
                <a:latin typeface="Arial"/>
                <a:cs typeface="Arial"/>
              </a:rPr>
              <a:t>r</a:t>
            </a:r>
            <a:r>
              <a:rPr sz="500" spc="170" dirty="0">
                <a:solidFill>
                  <a:srgbClr val="BDC8CD"/>
                </a:solidFill>
                <a:latin typeface="Arial"/>
                <a:cs typeface="Arial"/>
              </a:rPr>
              <a:t>'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2229" y="223557"/>
            <a:ext cx="1404275" cy="207912"/>
          </a:xfrm>
          <a:custGeom>
            <a:avLst/>
            <a:gdLst/>
            <a:ahLst/>
            <a:cxnLst/>
            <a:rect l="l" t="t" r="r" b="b"/>
            <a:pathLst>
              <a:path w="1404275" h="207912">
                <a:moveTo>
                  <a:pt x="0" y="0"/>
                </a:moveTo>
                <a:lnTo>
                  <a:pt x="1404275" y="0"/>
                </a:lnTo>
                <a:lnTo>
                  <a:pt x="1404275" y="207912"/>
                </a:lnTo>
                <a:lnTo>
                  <a:pt x="0" y="207912"/>
                </a:lnTo>
                <a:lnTo>
                  <a:pt x="0" y="0"/>
                </a:lnTo>
                <a:close/>
              </a:path>
            </a:pathLst>
          </a:custGeom>
          <a:solidFill>
            <a:srgbClr val="00A8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45" dirty="0">
                <a:solidFill>
                  <a:srgbClr val="EFF6F7"/>
                </a:solidFill>
                <a:latin typeface="Arial"/>
                <a:cs typeface="Arial"/>
              </a:rPr>
              <a:t>Which </a:t>
            </a:r>
            <a:r>
              <a:rPr sz="1200" spc="-65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EFF6F7"/>
                </a:solidFill>
                <a:latin typeface="Arial"/>
                <a:cs typeface="Arial"/>
              </a:rPr>
              <a:t>hyperplane?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81726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84861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8190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8247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8257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8273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68" y="8187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8234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8253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8277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8300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8323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8288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8312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8335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8358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8329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8283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1997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2311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2015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2072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2082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2098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2012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2059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2079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2102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2125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2148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2114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2137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2160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2183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2155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2108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249" y="177375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9456" y="179679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7937" y="177387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22" y="177630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42" y="177554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615" y="177811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3374" y="178076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6127" y="178341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9077" y="177739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371" y="17808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6985" y="178338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599" y="178586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357" y="178549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5621" y="178161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3314" y="17791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6578" y="19937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3869" y="202514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629" y="19955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0362" y="20012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1488" y="20022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5059" y="20038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170" y="19952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2001" y="19999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3457" y="20019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922" y="20042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8393" y="20065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0863" y="20088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7579" y="20054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044" y="20077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2516" y="20100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4981" y="20123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297" y="20095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817" y="20048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4246" y="2223337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9457" y="2246371"/>
            <a:ext cx="5608" cy="15608"/>
          </a:xfrm>
          <a:custGeom>
            <a:avLst/>
            <a:gdLst/>
            <a:ahLst/>
            <a:cxnLst/>
            <a:rect l="l" t="t" r="r" b="b"/>
            <a:pathLst>
              <a:path w="5608" h="15608">
                <a:moveTo>
                  <a:pt x="0" y="15608"/>
                </a:moveTo>
                <a:lnTo>
                  <a:pt x="5211" y="4526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7965" y="2223452"/>
            <a:ext cx="16179" cy="2386"/>
          </a:xfrm>
          <a:custGeom>
            <a:avLst/>
            <a:gdLst/>
            <a:ahLst/>
            <a:cxnLst/>
            <a:rect l="l" t="t" r="r" b="b"/>
            <a:pathLst>
              <a:path w="16179" h="2386">
                <a:moveTo>
                  <a:pt x="16179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8125" y="2225895"/>
            <a:ext cx="41523" cy="40809"/>
          </a:xfrm>
          <a:custGeom>
            <a:avLst/>
            <a:gdLst/>
            <a:ahLst/>
            <a:cxnLst/>
            <a:rect l="l" t="t" r="r" b="b"/>
            <a:pathLst>
              <a:path w="41523" h="40809">
                <a:moveTo>
                  <a:pt x="9704" y="0"/>
                </a:moveTo>
                <a:lnTo>
                  <a:pt x="0" y="7978"/>
                </a:lnTo>
                <a:lnTo>
                  <a:pt x="564" y="25533"/>
                </a:lnTo>
                <a:lnTo>
                  <a:pt x="6569" y="36298"/>
                </a:lnTo>
                <a:lnTo>
                  <a:pt x="16196" y="40809"/>
                </a:lnTo>
                <a:lnTo>
                  <a:pt x="30957" y="37167"/>
                </a:lnTo>
                <a:lnTo>
                  <a:pt x="39725" y="27418"/>
                </a:lnTo>
                <a:lnTo>
                  <a:pt x="41523" y="1875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8144" y="2225122"/>
            <a:ext cx="37908" cy="37594"/>
          </a:xfrm>
          <a:custGeom>
            <a:avLst/>
            <a:gdLst/>
            <a:ahLst/>
            <a:cxnLst/>
            <a:rect l="l" t="t" r="r" b="b"/>
            <a:pathLst>
              <a:path w="37908" h="37594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1"/>
                </a:lnTo>
                <a:lnTo>
                  <a:pt x="14470" y="37594"/>
                </a:lnTo>
                <a:lnTo>
                  <a:pt x="29589" y="34038"/>
                </a:lnTo>
                <a:lnTo>
                  <a:pt x="37188" y="24136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0615" y="2227688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3374" y="2230342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6127" y="2232996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9077" y="2226979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4371" y="2230480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6985" y="2232962"/>
            <a:ext cx="9842" cy="9846"/>
          </a:xfrm>
          <a:custGeom>
            <a:avLst/>
            <a:gdLst/>
            <a:ahLst/>
            <a:cxnLst/>
            <a:rect l="l" t="t" r="r" b="b"/>
            <a:pathLst>
              <a:path w="9842" h="9846">
                <a:moveTo>
                  <a:pt x="9842" y="4925"/>
                </a:moveTo>
                <a:lnTo>
                  <a:pt x="9842" y="2212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12"/>
                </a:lnTo>
                <a:lnTo>
                  <a:pt x="0" y="4925"/>
                </a:lnTo>
                <a:lnTo>
                  <a:pt x="0" y="7639"/>
                </a:lnTo>
                <a:lnTo>
                  <a:pt x="2207" y="9846"/>
                </a:lnTo>
                <a:lnTo>
                  <a:pt x="4921" y="9846"/>
                </a:lnTo>
                <a:lnTo>
                  <a:pt x="7635" y="9846"/>
                </a:lnTo>
                <a:lnTo>
                  <a:pt x="9842" y="7639"/>
                </a:lnTo>
                <a:lnTo>
                  <a:pt x="9842" y="492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9599" y="2235447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7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9357" y="223507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3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3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621" y="2231200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3314" y="22287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4246" y="2375737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9457" y="2398771"/>
            <a:ext cx="5608" cy="15608"/>
          </a:xfrm>
          <a:custGeom>
            <a:avLst/>
            <a:gdLst/>
            <a:ahLst/>
            <a:cxnLst/>
            <a:rect l="l" t="t" r="r" b="b"/>
            <a:pathLst>
              <a:path w="5608" h="15608">
                <a:moveTo>
                  <a:pt x="0" y="15608"/>
                </a:moveTo>
                <a:lnTo>
                  <a:pt x="5211" y="4526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7965" y="2375852"/>
            <a:ext cx="16179" cy="2386"/>
          </a:xfrm>
          <a:custGeom>
            <a:avLst/>
            <a:gdLst/>
            <a:ahLst/>
            <a:cxnLst/>
            <a:rect l="l" t="t" r="r" b="b"/>
            <a:pathLst>
              <a:path w="16179" h="2386">
                <a:moveTo>
                  <a:pt x="16179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8125" y="2378295"/>
            <a:ext cx="41523" cy="40809"/>
          </a:xfrm>
          <a:custGeom>
            <a:avLst/>
            <a:gdLst/>
            <a:ahLst/>
            <a:cxnLst/>
            <a:rect l="l" t="t" r="r" b="b"/>
            <a:pathLst>
              <a:path w="41523" h="40809">
                <a:moveTo>
                  <a:pt x="9704" y="0"/>
                </a:moveTo>
                <a:lnTo>
                  <a:pt x="0" y="7978"/>
                </a:lnTo>
                <a:lnTo>
                  <a:pt x="564" y="25533"/>
                </a:lnTo>
                <a:lnTo>
                  <a:pt x="6569" y="36298"/>
                </a:lnTo>
                <a:lnTo>
                  <a:pt x="16196" y="40809"/>
                </a:lnTo>
                <a:lnTo>
                  <a:pt x="30957" y="37167"/>
                </a:lnTo>
                <a:lnTo>
                  <a:pt x="39725" y="27418"/>
                </a:lnTo>
                <a:lnTo>
                  <a:pt x="41523" y="1875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8144" y="2377522"/>
            <a:ext cx="37908" cy="37594"/>
          </a:xfrm>
          <a:custGeom>
            <a:avLst/>
            <a:gdLst/>
            <a:ahLst/>
            <a:cxnLst/>
            <a:rect l="l" t="t" r="r" b="b"/>
            <a:pathLst>
              <a:path w="37908" h="37594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1"/>
                </a:lnTo>
                <a:lnTo>
                  <a:pt x="14470" y="37594"/>
                </a:lnTo>
                <a:lnTo>
                  <a:pt x="29589" y="34038"/>
                </a:lnTo>
                <a:lnTo>
                  <a:pt x="37188" y="24136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0615" y="2380088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3374" y="2382742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6127" y="2385396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9077" y="2379379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4371" y="2382880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6985" y="2385362"/>
            <a:ext cx="9842" cy="9846"/>
          </a:xfrm>
          <a:custGeom>
            <a:avLst/>
            <a:gdLst/>
            <a:ahLst/>
            <a:cxnLst/>
            <a:rect l="l" t="t" r="r" b="b"/>
            <a:pathLst>
              <a:path w="9842" h="9846">
                <a:moveTo>
                  <a:pt x="9842" y="4925"/>
                </a:moveTo>
                <a:lnTo>
                  <a:pt x="9842" y="2212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12"/>
                </a:lnTo>
                <a:lnTo>
                  <a:pt x="0" y="4925"/>
                </a:lnTo>
                <a:lnTo>
                  <a:pt x="0" y="7639"/>
                </a:lnTo>
                <a:lnTo>
                  <a:pt x="2207" y="9846"/>
                </a:lnTo>
                <a:lnTo>
                  <a:pt x="4921" y="9846"/>
                </a:lnTo>
                <a:lnTo>
                  <a:pt x="7635" y="9846"/>
                </a:lnTo>
                <a:lnTo>
                  <a:pt x="9842" y="7639"/>
                </a:lnTo>
                <a:lnTo>
                  <a:pt x="9842" y="492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9599" y="2387847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7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9357" y="238747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3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3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5621" y="2383600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3314" y="238115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6583" y="274816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3868" y="2779528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6631" y="27499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0361" y="275567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1488" y="27566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5063" y="2758209"/>
            <a:ext cx="39088" cy="38268"/>
          </a:xfrm>
          <a:custGeom>
            <a:avLst/>
            <a:gdLst/>
            <a:ahLst/>
            <a:cxnLst/>
            <a:rect l="l" t="t" r="r" b="b"/>
            <a:pathLst>
              <a:path w="39088" h="38268">
                <a:moveTo>
                  <a:pt x="39088" y="19682"/>
                </a:moveTo>
                <a:lnTo>
                  <a:pt x="34280" y="6698"/>
                </a:lnTo>
                <a:lnTo>
                  <a:pt x="22358" y="0"/>
                </a:lnTo>
                <a:lnTo>
                  <a:pt x="7695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8" y="38268"/>
                </a:lnTo>
                <a:lnTo>
                  <a:pt x="28394" y="35965"/>
                </a:lnTo>
                <a:lnTo>
                  <a:pt x="37263" y="27724"/>
                </a:lnTo>
                <a:lnTo>
                  <a:pt x="39088" y="19682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6169" y="27496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2000" y="27543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3457" y="27563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5922" y="27586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8393" y="27609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0863" y="27632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7579" y="275980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0044" y="2762115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2516" y="27644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4981" y="27667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2297" y="27638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7817" y="27592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24331" y="740074"/>
            <a:ext cx="3622040" cy="2294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5593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  <a:buFont typeface="Arial"/>
              <a:buAutoNum type="romanLcParenBoth"/>
              <a:tabLst>
                <a:tab pos="200025" algn="l"/>
              </a:tabLst>
            </a:pP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470"/>
              </a:spcBef>
            </a:pPr>
            <a:r>
              <a:rPr sz="1000" spc="-2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5" dirty="0">
                <a:latin typeface="Arial"/>
                <a:cs typeface="Arial"/>
              </a:rPr>
              <a:t>R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</a:t>
            </a:r>
            <a:r>
              <a:rPr sz="1000" spc="-25" dirty="0">
                <a:latin typeface="Arial"/>
                <a:cs typeface="Arial"/>
              </a:rPr>
              <a:t>NN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 marL="231775" indent="-219710">
              <a:lnSpc>
                <a:spcPct val="100000"/>
              </a:lnSpc>
              <a:buFont typeface="Arial"/>
              <a:buAutoNum type="romanLcParenBoth" startAt="2"/>
              <a:tabLst>
                <a:tab pos="231775" algn="l"/>
              </a:tabLst>
            </a:pP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ra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470"/>
              </a:spcBef>
            </a:pPr>
            <a:r>
              <a:rPr sz="1000" spc="-125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up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es</a:t>
            </a:r>
            <a:endParaRPr sz="1000">
              <a:latin typeface="Arial"/>
              <a:cs typeface="Arial"/>
            </a:endParaRPr>
          </a:p>
          <a:p>
            <a:pPr marL="289560" marR="671830">
              <a:lnSpc>
                <a:spcPct val="100000"/>
              </a:lnSpc>
            </a:pPr>
            <a:r>
              <a:rPr sz="1000" spc="-6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(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0" dirty="0">
                <a:latin typeface="Arial"/>
                <a:cs typeface="Arial"/>
              </a:rPr>
              <a:t>F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80" dirty="0">
                <a:latin typeface="Arial"/>
                <a:cs typeface="Arial"/>
              </a:rPr>
              <a:t>tt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5" dirty="0">
                <a:latin typeface="Arial"/>
                <a:cs typeface="Arial"/>
              </a:rPr>
              <a:t>:</a:t>
            </a:r>
            <a:r>
              <a:rPr sz="1000" spc="110" dirty="0">
                <a:latin typeface="Arial"/>
                <a:cs typeface="Arial"/>
              </a:rPr>
              <a:t>/</a:t>
            </a:r>
            <a:r>
              <a:rPr sz="1000" spc="220" dirty="0">
                <a:latin typeface="Arial"/>
                <a:cs typeface="Arial"/>
              </a:rPr>
              <a:t>/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35" dirty="0">
                <a:latin typeface="Arial"/>
                <a:cs typeface="Arial"/>
              </a:rPr>
              <a:t>u.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 marL="12700" marR="404495">
              <a:lnSpc>
                <a:spcPct val="102699"/>
              </a:lnSpc>
            </a:pP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rf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qu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65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ra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36114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k-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6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6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1845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2158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1863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1920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1930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1945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70" y="11860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1907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1926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1949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1973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1996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1961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1984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2007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2031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2002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1956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3948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4262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3966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4023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4033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4048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3963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4010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4029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4053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4076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4099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4064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4087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4111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4134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4105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4059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578" y="17773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7869" y="18087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633" y="17791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362" y="17848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488" y="17858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059" y="17874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6168" y="17789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001" y="17835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457" y="17855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5922" y="17878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8393" y="17901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863" y="17924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7579" y="17890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044" y="17913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516" y="17936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981" y="17959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2297" y="17931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7817" y="17884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579" y="2158381"/>
            <a:ext cx="61612" cy="31354"/>
          </a:xfrm>
          <a:custGeom>
            <a:avLst/>
            <a:gdLst/>
            <a:ahLst/>
            <a:cxnLst/>
            <a:rect l="l" t="t" r="r" b="b"/>
            <a:pathLst>
              <a:path w="61612" h="31354">
                <a:moveTo>
                  <a:pt x="61612" y="31354"/>
                </a:moveTo>
                <a:lnTo>
                  <a:pt x="58525" y="17485"/>
                </a:lnTo>
                <a:lnTo>
                  <a:pt x="50199" y="6567"/>
                </a:lnTo>
                <a:lnTo>
                  <a:pt x="38035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3868" y="2189736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0" y="4557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633" y="2160147"/>
            <a:ext cx="58044" cy="57111"/>
          </a:xfrm>
          <a:custGeom>
            <a:avLst/>
            <a:gdLst/>
            <a:ahLst/>
            <a:cxnLst/>
            <a:rect l="l" t="t" r="r" b="b"/>
            <a:pathLst>
              <a:path w="58044" h="57111">
                <a:moveTo>
                  <a:pt x="58044" y="29182"/>
                </a:moveTo>
                <a:lnTo>
                  <a:pt x="54654" y="15448"/>
                </a:lnTo>
                <a:lnTo>
                  <a:pt x="45629" y="5147"/>
                </a:lnTo>
                <a:lnTo>
                  <a:pt x="32689" y="0"/>
                </a:lnTo>
                <a:lnTo>
                  <a:pt x="17248" y="2764"/>
                </a:lnTo>
                <a:lnTo>
                  <a:pt x="6078" y="10596"/>
                </a:lnTo>
                <a:lnTo>
                  <a:pt x="0" y="22078"/>
                </a:lnTo>
                <a:lnTo>
                  <a:pt x="2103" y="38580"/>
                </a:lnTo>
                <a:lnTo>
                  <a:pt x="8979" y="50373"/>
                </a:lnTo>
                <a:lnTo>
                  <a:pt x="19367" y="57111"/>
                </a:lnTo>
                <a:lnTo>
                  <a:pt x="36522" y="55583"/>
                </a:lnTo>
                <a:lnTo>
                  <a:pt x="48744" y="49430"/>
                </a:lnTo>
                <a:lnTo>
                  <a:pt x="55940" y="39830"/>
                </a:lnTo>
                <a:lnTo>
                  <a:pt x="58044" y="29182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0361" y="2165888"/>
            <a:ext cx="50809" cy="48458"/>
          </a:xfrm>
          <a:custGeom>
            <a:avLst/>
            <a:gdLst/>
            <a:ahLst/>
            <a:cxnLst/>
            <a:rect l="l" t="t" r="r" b="b"/>
            <a:pathLst>
              <a:path w="50809" h="48458">
                <a:moveTo>
                  <a:pt x="50809" y="23029"/>
                </a:moveTo>
                <a:lnTo>
                  <a:pt x="47048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8"/>
                </a:lnTo>
                <a:lnTo>
                  <a:pt x="1486" y="31059"/>
                </a:lnTo>
                <a:lnTo>
                  <a:pt x="7957" y="42560"/>
                </a:lnTo>
                <a:lnTo>
                  <a:pt x="17973" y="48458"/>
                </a:lnTo>
                <a:lnTo>
                  <a:pt x="34267" y="46121"/>
                </a:lnTo>
                <a:lnTo>
                  <a:pt x="45214" y="38621"/>
                </a:lnTo>
                <a:lnTo>
                  <a:pt x="50417" y="27530"/>
                </a:lnTo>
                <a:lnTo>
                  <a:pt x="50809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1488" y="2166854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7"/>
                </a:moveTo>
                <a:lnTo>
                  <a:pt x="41948" y="8339"/>
                </a:lnTo>
                <a:lnTo>
                  <a:pt x="31144" y="0"/>
                </a:lnTo>
                <a:lnTo>
                  <a:pt x="14360" y="1920"/>
                </a:lnTo>
                <a:lnTo>
                  <a:pt x="3987" y="9241"/>
                </a:lnTo>
                <a:lnTo>
                  <a:pt x="0" y="20120"/>
                </a:lnTo>
                <a:lnTo>
                  <a:pt x="3920" y="34216"/>
                </a:lnTo>
                <a:lnTo>
                  <a:pt x="14101" y="42939"/>
                </a:lnTo>
                <a:lnTo>
                  <a:pt x="31170" y="41380"/>
                </a:lnTo>
                <a:lnTo>
                  <a:pt x="41757" y="34471"/>
                </a:lnTo>
                <a:lnTo>
                  <a:pt x="46050" y="24003"/>
                </a:lnTo>
                <a:lnTo>
                  <a:pt x="46170" y="21657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060" y="2168425"/>
            <a:ext cx="39091" cy="38267"/>
          </a:xfrm>
          <a:custGeom>
            <a:avLst/>
            <a:gdLst/>
            <a:ahLst/>
            <a:cxnLst/>
            <a:rect l="l" t="t" r="r" b="b"/>
            <a:pathLst>
              <a:path w="39091" h="38267">
                <a:moveTo>
                  <a:pt x="39091" y="19674"/>
                </a:moveTo>
                <a:lnTo>
                  <a:pt x="34281" y="6694"/>
                </a:lnTo>
                <a:lnTo>
                  <a:pt x="22355" y="0"/>
                </a:lnTo>
                <a:lnTo>
                  <a:pt x="7692" y="3893"/>
                </a:lnTo>
                <a:lnTo>
                  <a:pt x="0" y="14195"/>
                </a:lnTo>
                <a:lnTo>
                  <a:pt x="3018" y="29871"/>
                </a:lnTo>
                <a:lnTo>
                  <a:pt x="12116" y="38267"/>
                </a:lnTo>
                <a:lnTo>
                  <a:pt x="28399" y="35961"/>
                </a:lnTo>
                <a:lnTo>
                  <a:pt x="37266" y="27716"/>
                </a:lnTo>
                <a:lnTo>
                  <a:pt x="39091" y="19674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6169" y="21599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91"/>
                </a:moveTo>
                <a:lnTo>
                  <a:pt x="51975" y="14143"/>
                </a:lnTo>
                <a:lnTo>
                  <a:pt x="42543" y="4238"/>
                </a:lnTo>
                <a:lnTo>
                  <a:pt x="29180" y="0"/>
                </a:lnTo>
                <a:lnTo>
                  <a:pt x="14860" y="3364"/>
                </a:lnTo>
                <a:lnTo>
                  <a:pt x="4632" y="12343"/>
                </a:lnTo>
                <a:lnTo>
                  <a:pt x="0" y="25155"/>
                </a:lnTo>
                <a:lnTo>
                  <a:pt x="3167" y="39975"/>
                </a:lnTo>
                <a:lnTo>
                  <a:pt x="11775" y="50458"/>
                </a:lnTo>
                <a:lnTo>
                  <a:pt x="24141" y="55398"/>
                </a:lnTo>
                <a:lnTo>
                  <a:pt x="39343" y="52411"/>
                </a:lnTo>
                <a:lnTo>
                  <a:pt x="50029" y="44109"/>
                </a:lnTo>
                <a:lnTo>
                  <a:pt x="55212" y="32103"/>
                </a:lnTo>
                <a:lnTo>
                  <a:pt x="55548" y="2779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2001" y="2164543"/>
            <a:ext cx="39475" cy="38434"/>
          </a:xfrm>
          <a:custGeom>
            <a:avLst/>
            <a:gdLst/>
            <a:ahLst/>
            <a:cxnLst/>
            <a:rect l="l" t="t" r="r" b="b"/>
            <a:pathLst>
              <a:path w="39475" h="38434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9"/>
                </a:lnTo>
                <a:lnTo>
                  <a:pt x="11297" y="38434"/>
                </a:lnTo>
                <a:lnTo>
                  <a:pt x="27912" y="36570"/>
                </a:lnTo>
                <a:lnTo>
                  <a:pt x="37178" y="28865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3457" y="2166518"/>
            <a:ext cx="34136" cy="34142"/>
          </a:xfrm>
          <a:custGeom>
            <a:avLst/>
            <a:gdLst/>
            <a:ahLst/>
            <a:cxnLst/>
            <a:rect l="l" t="t" r="r" b="b"/>
            <a:pathLst>
              <a:path w="34136" h="34142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7"/>
                </a:lnTo>
                <a:lnTo>
                  <a:pt x="7644" y="34142"/>
                </a:lnTo>
                <a:lnTo>
                  <a:pt x="17070" y="34142"/>
                </a:lnTo>
                <a:lnTo>
                  <a:pt x="26496" y="34142"/>
                </a:lnTo>
                <a:lnTo>
                  <a:pt x="34136" y="26497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5922" y="2168829"/>
            <a:ext cx="27791" cy="27792"/>
          </a:xfrm>
          <a:custGeom>
            <a:avLst/>
            <a:gdLst/>
            <a:ahLst/>
            <a:cxnLst/>
            <a:rect l="l" t="t" r="r" b="b"/>
            <a:pathLst>
              <a:path w="27791" h="27792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7"/>
                </a:lnTo>
                <a:lnTo>
                  <a:pt x="6226" y="27792"/>
                </a:lnTo>
                <a:lnTo>
                  <a:pt x="13896" y="27792"/>
                </a:lnTo>
                <a:lnTo>
                  <a:pt x="21565" y="27792"/>
                </a:lnTo>
                <a:lnTo>
                  <a:pt x="27791" y="21567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8393" y="2171141"/>
            <a:ext cx="21435" cy="21443"/>
          </a:xfrm>
          <a:custGeom>
            <a:avLst/>
            <a:gdLst/>
            <a:ahLst/>
            <a:cxnLst/>
            <a:rect l="l" t="t" r="r" b="b"/>
            <a:pathLst>
              <a:path w="21435" h="21443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40"/>
                </a:lnTo>
                <a:lnTo>
                  <a:pt x="4801" y="21443"/>
                </a:lnTo>
                <a:lnTo>
                  <a:pt x="10720" y="21443"/>
                </a:lnTo>
                <a:lnTo>
                  <a:pt x="16638" y="21443"/>
                </a:lnTo>
                <a:lnTo>
                  <a:pt x="21435" y="16640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863" y="2173452"/>
            <a:ext cx="15086" cy="15088"/>
          </a:xfrm>
          <a:custGeom>
            <a:avLst/>
            <a:gdLst/>
            <a:ahLst/>
            <a:cxnLst/>
            <a:rect l="l" t="t" r="r" b="b"/>
            <a:pathLst>
              <a:path w="15086" h="15088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8"/>
                </a:lnTo>
                <a:lnTo>
                  <a:pt x="7539" y="15088"/>
                </a:lnTo>
                <a:lnTo>
                  <a:pt x="11703" y="15088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579" y="2170010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0044" y="2172322"/>
            <a:ext cx="13896" cy="13897"/>
          </a:xfrm>
          <a:custGeom>
            <a:avLst/>
            <a:gdLst/>
            <a:ahLst/>
            <a:cxnLst/>
            <a:rect l="l" t="t" r="r" b="b"/>
            <a:pathLst>
              <a:path w="13896" h="13897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7"/>
                </a:lnTo>
                <a:lnTo>
                  <a:pt x="6950" y="13897"/>
                </a:lnTo>
                <a:lnTo>
                  <a:pt x="10786" y="13897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516" y="21746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4981" y="21769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2297" y="21741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7817" y="21694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583" y="236868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3868" y="240005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6631" y="237046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0361" y="237620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1488" y="237716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5062" y="237873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6169" y="237020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2002" y="237485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3457" y="237683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5922" y="237914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8393" y="2381456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863" y="238376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7579" y="238032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0044" y="238263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516" y="238494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4981" y="238726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2297" y="238441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7817" y="23797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24334" y="1111885"/>
            <a:ext cx="3564890" cy="137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20" dirty="0">
                <a:latin typeface="Lucida Sans Unicode"/>
                <a:cs typeface="Lucida Sans Unicode"/>
              </a:rPr>
              <a:t>λ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200" spc="-15" baseline="-13888" dirty="0">
                <a:latin typeface="Arial"/>
                <a:cs typeface="Arial"/>
              </a:rPr>
              <a:t>d</a:t>
            </a:r>
            <a:r>
              <a:rPr sz="1200" spc="-165" baseline="-13888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20" dirty="0">
                <a:latin typeface="Lucida Sans Unicode"/>
                <a:cs typeface="Lucida Sans Unicode"/>
              </a:rPr>
              <a:t>λ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-120" dirty="0">
                <a:latin typeface="Lucida Sans Unicode"/>
                <a:cs typeface="Lucida Sans Unicode"/>
              </a:rPr>
              <a:t>|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200" spc="-37" baseline="-10416" dirty="0">
                <a:latin typeface="Arial"/>
                <a:cs typeface="Arial"/>
              </a:rPr>
              <a:t>c</a:t>
            </a:r>
            <a:r>
              <a:rPr sz="1200" spc="-165" baseline="-10416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98120">
              <a:lnSpc>
                <a:spcPct val="102699"/>
              </a:lnSpc>
              <a:spcBef>
                <a:spcPts val="300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0" dirty="0">
                <a:latin typeface="Lucida Sans Unicode"/>
                <a:cs typeface="Lucida Sans Unicode"/>
              </a:rPr>
              <a:t>λ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11760">
              <a:lnSpc>
                <a:spcPts val="1660"/>
              </a:lnSpc>
              <a:spcBef>
                <a:spcPts val="9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0" dirty="0">
                <a:latin typeface="Lucida Sans Unicode"/>
                <a:cs typeface="Lucida Sans Unicode"/>
              </a:rPr>
              <a:t>λ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20" dirty="0">
                <a:latin typeface="Lucida Sans Unicode"/>
                <a:cs typeface="Lucida Sans Unicode"/>
              </a:rPr>
              <a:t>λ</a:t>
            </a:r>
            <a:r>
              <a:rPr sz="1100" spc="10" dirty="0">
                <a:latin typeface="Lucida Sans Unicode"/>
                <a:cs typeface="Lucida Sans Unicode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4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9284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3050" y="138876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7869" y="142011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6633" y="13905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362" y="13962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488" y="13972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059" y="13988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168" y="13902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2001" y="13949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3457" y="13968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5922" y="13992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393" y="14015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863" y="14038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579" y="14003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44" y="14027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516" y="14050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981" y="14073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2297" y="14044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817" y="13998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51" y="15777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867" y="16090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633" y="15795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362" y="15852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1488" y="15862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063" y="15877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70" y="15792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001" y="15838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457" y="15858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922" y="15881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393" y="15904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863" y="15928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579" y="15893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044" y="15916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516" y="15939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981" y="15963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297" y="15934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817" y="158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4245" y="176919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9460" y="179222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7997" y="176930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28" y="177175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8145" y="177096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615" y="177354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374" y="177619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127" y="177885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9077" y="177283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371" y="177633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985" y="177881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599" y="178128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9357" y="178092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5621" y="177704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3314" y="17746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4245" y="192159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9460" y="194462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7997" y="192170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8128" y="192415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8145" y="192336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0615" y="192594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3374" y="192859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6127" y="193125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9077" y="192523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4371" y="192873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6985" y="193121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599" y="193368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9357" y="193332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5621" y="192944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3314" y="19270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4245" y="207399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9460" y="209702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07997" y="207410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8128" y="207655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8145" y="207576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0615" y="207834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3374" y="208099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6127" y="208365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9077" y="207763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4371" y="208113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6985" y="208361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9599" y="208608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9357" y="208572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5621" y="208184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3314" y="20794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24334" y="1294810"/>
            <a:ext cx="2946400" cy="876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83590">
              <a:lnSpc>
                <a:spcPct val="112700"/>
              </a:lnSpc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3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3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7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289560" marR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655" dirty="0">
                <a:latin typeface="Arial"/>
                <a:cs typeface="Arial"/>
              </a:rPr>
              <a:t>w</a:t>
            </a:r>
            <a:r>
              <a:rPr sz="1000" spc="180" dirty="0">
                <a:latin typeface="Lucida Sans Unicode"/>
                <a:cs typeface="Lucida Sans Unicode"/>
              </a:rPr>
              <a:t> 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50" spc="112" baseline="27777" dirty="0">
                <a:latin typeface="Arial"/>
                <a:cs typeface="Arial"/>
              </a:rPr>
              <a:t>T</a:t>
            </a:r>
            <a:r>
              <a:rPr sz="1050" spc="-172" baseline="27777" dirty="0">
                <a:latin typeface="Arial"/>
                <a:cs typeface="Arial"/>
              </a:rPr>
              <a:t> </a:t>
            </a:r>
            <a:r>
              <a:rPr sz="1000" spc="-27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45" dirty="0">
                <a:latin typeface="Arial"/>
                <a:cs typeface="Arial"/>
              </a:rPr>
              <a:t> (</a:t>
            </a:r>
            <a:r>
              <a:rPr sz="1000" spc="-65" dirty="0">
                <a:latin typeface="Arial"/>
                <a:cs typeface="Arial"/>
              </a:rPr>
              <a:t>1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60" dirty="0">
                <a:latin typeface="Arial"/>
                <a:cs typeface="Arial"/>
              </a:rPr>
              <a:t>1</a:t>
            </a:r>
            <a:r>
              <a:rPr sz="1000" spc="45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655" dirty="0">
                <a:latin typeface="Arial"/>
                <a:cs typeface="Arial"/>
              </a:rPr>
              <a:t>w</a:t>
            </a:r>
            <a:r>
              <a:rPr sz="1000" spc="18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185" dirty="0">
                <a:latin typeface="Arial"/>
                <a:cs typeface="Arial"/>
              </a:rPr>
              <a:t>= </a:t>
            </a:r>
            <a:r>
              <a:rPr sz="1000" spc="-655" dirty="0">
                <a:latin typeface="Arial"/>
                <a:cs typeface="Arial"/>
              </a:rPr>
              <a:t>w</a:t>
            </a:r>
            <a:r>
              <a:rPr sz="1000" spc="180" dirty="0">
                <a:latin typeface="Lucida Sans Unicode"/>
                <a:cs typeface="Lucida Sans Unicode"/>
              </a:rPr>
              <a:t> 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5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655" dirty="0">
                <a:latin typeface="Arial"/>
                <a:cs typeface="Arial"/>
              </a:rPr>
              <a:t>w</a:t>
            </a:r>
            <a:r>
              <a:rPr sz="1000" spc="180" dirty="0">
                <a:latin typeface="Lucida Sans Unicode"/>
                <a:cs typeface="Lucida Sans Unicode"/>
              </a:rPr>
              <a:t> 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50" spc="112" baseline="27777" dirty="0">
                <a:latin typeface="Arial"/>
                <a:cs typeface="Arial"/>
              </a:rPr>
              <a:t>T</a:t>
            </a:r>
            <a:r>
              <a:rPr sz="1050" spc="-157" baseline="27777" dirty="0">
                <a:latin typeface="Arial"/>
                <a:cs typeface="Arial"/>
              </a:rPr>
              <a:t> </a:t>
            </a:r>
            <a:r>
              <a:rPr sz="1000" spc="-27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-27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8473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1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58161" y="1971116"/>
            <a:ext cx="54914" cy="39217"/>
          </a:xfrm>
          <a:custGeom>
            <a:avLst/>
            <a:gdLst/>
            <a:ahLst/>
            <a:cxnLst/>
            <a:rect l="l" t="t" r="r" b="b"/>
            <a:pathLst>
              <a:path w="54914" h="39217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089" y="1990725"/>
            <a:ext cx="1857043" cy="0"/>
          </a:xfrm>
          <a:custGeom>
            <a:avLst/>
            <a:gdLst/>
            <a:ahLst/>
            <a:cxnLst/>
            <a:rect l="l" t="t" r="r" b="b"/>
            <a:pathLst>
              <a:path w="1857043">
                <a:moveTo>
                  <a:pt x="0" y="0"/>
                </a:moveTo>
                <a:lnTo>
                  <a:pt x="185704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3472" y="730732"/>
            <a:ext cx="39221" cy="54914"/>
          </a:xfrm>
          <a:custGeom>
            <a:avLst/>
            <a:gdLst/>
            <a:ahLst/>
            <a:cxnLst/>
            <a:rect l="l" t="t" r="r" b="b"/>
            <a:pathLst>
              <a:path w="39221" h="54914">
                <a:moveTo>
                  <a:pt x="19610" y="0"/>
                </a:moveTo>
                <a:lnTo>
                  <a:pt x="0" y="54914"/>
                </a:lnTo>
                <a:lnTo>
                  <a:pt x="19610" y="32943"/>
                </a:lnTo>
                <a:lnTo>
                  <a:pt x="31375" y="32943"/>
                </a:lnTo>
                <a:lnTo>
                  <a:pt x="19610" y="0"/>
                </a:lnTo>
                <a:close/>
              </a:path>
              <a:path w="39221" h="54914">
                <a:moveTo>
                  <a:pt x="31375" y="32943"/>
                </a:moveTo>
                <a:lnTo>
                  <a:pt x="19610" y="32943"/>
                </a:lnTo>
                <a:lnTo>
                  <a:pt x="39221" y="54914"/>
                </a:lnTo>
                <a:lnTo>
                  <a:pt x="31375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3082" y="763676"/>
            <a:ext cx="0" cy="2235045"/>
          </a:xfrm>
          <a:custGeom>
            <a:avLst/>
            <a:gdLst/>
            <a:ahLst/>
            <a:cxnLst/>
            <a:rect l="l" t="t" r="r" b="b"/>
            <a:pathLst>
              <a:path h="2235045">
                <a:moveTo>
                  <a:pt x="0" y="223504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03196" y="2452621"/>
            <a:ext cx="57886" cy="42099"/>
          </a:xfrm>
          <a:custGeom>
            <a:avLst/>
            <a:gdLst/>
            <a:ahLst/>
            <a:cxnLst/>
            <a:rect l="l" t="t" r="r" b="b"/>
            <a:pathLst>
              <a:path w="57886" h="42099">
                <a:moveTo>
                  <a:pt x="17538" y="0"/>
                </a:moveTo>
                <a:lnTo>
                  <a:pt x="28409" y="27364"/>
                </a:lnTo>
                <a:lnTo>
                  <a:pt x="0" y="35083"/>
                </a:lnTo>
                <a:lnTo>
                  <a:pt x="57886" y="42099"/>
                </a:lnTo>
                <a:lnTo>
                  <a:pt x="17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53082" y="1990725"/>
            <a:ext cx="978536" cy="489261"/>
          </a:xfrm>
          <a:custGeom>
            <a:avLst/>
            <a:gdLst/>
            <a:ahLst/>
            <a:cxnLst/>
            <a:rect l="l" t="t" r="r" b="b"/>
            <a:pathLst>
              <a:path w="978536" h="489261">
                <a:moveTo>
                  <a:pt x="0" y="0"/>
                </a:moveTo>
                <a:lnTo>
                  <a:pt x="978536" y="48926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2813" y="982726"/>
            <a:ext cx="38917" cy="56921"/>
          </a:xfrm>
          <a:custGeom>
            <a:avLst/>
            <a:gdLst/>
            <a:ahLst/>
            <a:cxnLst/>
            <a:rect l="l" t="t" r="r" b="b"/>
            <a:pathLst>
              <a:path w="38917" h="56921">
                <a:moveTo>
                  <a:pt x="33537" y="32702"/>
                </a:moveTo>
                <a:lnTo>
                  <a:pt x="22184" y="32702"/>
                </a:lnTo>
                <a:lnTo>
                  <a:pt x="38917" y="56921"/>
                </a:lnTo>
                <a:lnTo>
                  <a:pt x="33537" y="32702"/>
                </a:lnTo>
                <a:close/>
              </a:path>
              <a:path w="38917" h="56921">
                <a:moveTo>
                  <a:pt x="26272" y="0"/>
                </a:moveTo>
                <a:lnTo>
                  <a:pt x="0" y="52057"/>
                </a:lnTo>
                <a:lnTo>
                  <a:pt x="22184" y="32702"/>
                </a:lnTo>
                <a:lnTo>
                  <a:pt x="33537" y="32702"/>
                </a:lnTo>
                <a:lnTo>
                  <a:pt x="26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3082" y="1015428"/>
            <a:ext cx="121914" cy="975296"/>
          </a:xfrm>
          <a:custGeom>
            <a:avLst/>
            <a:gdLst/>
            <a:ahLst/>
            <a:cxnLst/>
            <a:rect l="l" t="t" r="r" b="b"/>
            <a:pathLst>
              <a:path w="121914" h="975296">
                <a:moveTo>
                  <a:pt x="0" y="975296"/>
                </a:moveTo>
                <a:lnTo>
                  <a:pt x="12191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0803" y="1486725"/>
            <a:ext cx="38925" cy="56921"/>
          </a:xfrm>
          <a:custGeom>
            <a:avLst/>
            <a:gdLst/>
            <a:ahLst/>
            <a:cxnLst/>
            <a:rect l="l" t="t" r="r" b="b"/>
            <a:pathLst>
              <a:path w="38925" h="56921">
                <a:moveTo>
                  <a:pt x="33540" y="32689"/>
                </a:moveTo>
                <a:lnTo>
                  <a:pt x="22186" y="32689"/>
                </a:lnTo>
                <a:lnTo>
                  <a:pt x="38925" y="56921"/>
                </a:lnTo>
                <a:lnTo>
                  <a:pt x="33540" y="32689"/>
                </a:lnTo>
                <a:close/>
              </a:path>
              <a:path w="38925" h="56921">
                <a:moveTo>
                  <a:pt x="26276" y="0"/>
                </a:moveTo>
                <a:lnTo>
                  <a:pt x="0" y="52057"/>
                </a:lnTo>
                <a:lnTo>
                  <a:pt x="22186" y="32689"/>
                </a:lnTo>
                <a:lnTo>
                  <a:pt x="33540" y="32689"/>
                </a:lnTo>
                <a:lnTo>
                  <a:pt x="262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61083" y="1519415"/>
            <a:ext cx="121907" cy="975305"/>
          </a:xfrm>
          <a:custGeom>
            <a:avLst/>
            <a:gdLst/>
            <a:ahLst/>
            <a:cxnLst/>
            <a:rect l="l" t="t" r="r" b="b"/>
            <a:pathLst>
              <a:path w="121907" h="975305">
                <a:moveTo>
                  <a:pt x="0" y="975305"/>
                </a:moveTo>
                <a:lnTo>
                  <a:pt x="121907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8939" y="1486725"/>
            <a:ext cx="58140" cy="40220"/>
          </a:xfrm>
          <a:custGeom>
            <a:avLst/>
            <a:gdLst/>
            <a:ahLst/>
            <a:cxnLst/>
            <a:rect l="l" t="t" r="r" b="b"/>
            <a:pathLst>
              <a:path w="58140" h="40220">
                <a:moveTo>
                  <a:pt x="58140" y="0"/>
                </a:moveTo>
                <a:lnTo>
                  <a:pt x="0" y="4381"/>
                </a:lnTo>
                <a:lnTo>
                  <a:pt x="28028" y="13385"/>
                </a:lnTo>
                <a:lnTo>
                  <a:pt x="15925" y="40220"/>
                </a:lnTo>
                <a:lnTo>
                  <a:pt x="58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53082" y="1500111"/>
            <a:ext cx="1103885" cy="490613"/>
          </a:xfrm>
          <a:custGeom>
            <a:avLst/>
            <a:gdLst/>
            <a:ahLst/>
            <a:cxnLst/>
            <a:rect l="l" t="t" r="r" b="b"/>
            <a:pathLst>
              <a:path w="1103885" h="490613">
                <a:moveTo>
                  <a:pt x="0" y="490613"/>
                </a:moveTo>
                <a:lnTo>
                  <a:pt x="110388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20665" y="1397321"/>
            <a:ext cx="1080135" cy="992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20"/>
              </a:spcBef>
            </a:pPr>
            <a:r>
              <a:rPr sz="1100" spc="-72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135" dirty="0">
                <a:latin typeface="Lucida Sans Unicode"/>
                <a:cs typeface="Lucida Sans Unicode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marL="356235" marR="12700" indent="638810">
              <a:lnSpc>
                <a:spcPct val="105200"/>
              </a:lnSpc>
            </a:pPr>
            <a:r>
              <a:rPr sz="1100" spc="-30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73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9087" y="730732"/>
            <a:ext cx="1133993" cy="2267988"/>
          </a:xfrm>
          <a:custGeom>
            <a:avLst/>
            <a:gdLst/>
            <a:ahLst/>
            <a:cxnLst/>
            <a:rect l="l" t="t" r="r" b="b"/>
            <a:pathLst>
              <a:path w="1133993" h="2267988">
                <a:moveTo>
                  <a:pt x="0" y="2267988"/>
                </a:moveTo>
                <a:lnTo>
                  <a:pt x="1133993" y="0"/>
                </a:lnTo>
              </a:path>
            </a:pathLst>
          </a:custGeom>
          <a:ln w="1012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9087" y="856729"/>
            <a:ext cx="881999" cy="1984493"/>
          </a:xfrm>
          <a:custGeom>
            <a:avLst/>
            <a:gdLst/>
            <a:ahLst/>
            <a:cxnLst/>
            <a:rect l="l" t="t" r="r" b="b"/>
            <a:pathLst>
              <a:path w="881999" h="1984493">
                <a:moveTo>
                  <a:pt x="0" y="0"/>
                </a:moveTo>
                <a:lnTo>
                  <a:pt x="881999" y="1984493"/>
                </a:lnTo>
              </a:path>
            </a:pathLst>
          </a:custGeom>
          <a:ln w="1012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92990" y="2857389"/>
            <a:ext cx="102870" cy="183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5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31498" y="2786467"/>
            <a:ext cx="144780" cy="2336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202" baseline="-20202" dirty="0">
                <a:latin typeface="Arial"/>
                <a:cs typeface="Arial"/>
              </a:rPr>
              <a:t>S</a:t>
            </a:r>
            <a:r>
              <a:rPr sz="1650" spc="-307" baseline="-20202" dirty="0">
                <a:latin typeface="Arial"/>
                <a:cs typeface="Arial"/>
              </a:rPr>
              <a:t> </a:t>
            </a:r>
            <a:r>
              <a:rPr sz="800" spc="-580" dirty="0">
                <a:latin typeface="Kozuka Gothic Pro EL"/>
                <a:cs typeface="Kozuka Gothic Pro EL"/>
              </a:rPr>
              <a:t>′</a:t>
            </a:r>
            <a:endParaRPr sz="800">
              <a:latin typeface="Kozuka Gothic Pro EL"/>
              <a:cs typeface="Kozuka Gothic Pro 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68196" y="841399"/>
            <a:ext cx="428625" cy="288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200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60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 marL="163195">
              <a:lnSpc>
                <a:spcPts val="915"/>
              </a:lnSpc>
            </a:pPr>
            <a:r>
              <a:rPr sz="1100" spc="-5" dirty="0">
                <a:latin typeface="Arial"/>
                <a:cs typeface="Arial"/>
              </a:rPr>
              <a:t>Y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35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0203" y="765799"/>
            <a:ext cx="428625" cy="237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44" baseline="-20202" dirty="0">
                <a:latin typeface="Arial"/>
                <a:cs typeface="Arial"/>
              </a:rPr>
              <a:t>N</a:t>
            </a:r>
            <a:r>
              <a:rPr sz="1650" spc="-675" baseline="-20202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Y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35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8473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1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58161" y="1971116"/>
            <a:ext cx="54914" cy="39217"/>
          </a:xfrm>
          <a:custGeom>
            <a:avLst/>
            <a:gdLst/>
            <a:ahLst/>
            <a:cxnLst/>
            <a:rect l="l" t="t" r="r" b="b"/>
            <a:pathLst>
              <a:path w="54914" h="39217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089" y="1990725"/>
            <a:ext cx="1857043" cy="0"/>
          </a:xfrm>
          <a:custGeom>
            <a:avLst/>
            <a:gdLst/>
            <a:ahLst/>
            <a:cxnLst/>
            <a:rect l="l" t="t" r="r" b="b"/>
            <a:pathLst>
              <a:path w="1857043">
                <a:moveTo>
                  <a:pt x="0" y="0"/>
                </a:moveTo>
                <a:lnTo>
                  <a:pt x="185704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3472" y="730732"/>
            <a:ext cx="39221" cy="54914"/>
          </a:xfrm>
          <a:custGeom>
            <a:avLst/>
            <a:gdLst/>
            <a:ahLst/>
            <a:cxnLst/>
            <a:rect l="l" t="t" r="r" b="b"/>
            <a:pathLst>
              <a:path w="39221" h="54914">
                <a:moveTo>
                  <a:pt x="19610" y="0"/>
                </a:moveTo>
                <a:lnTo>
                  <a:pt x="0" y="54914"/>
                </a:lnTo>
                <a:lnTo>
                  <a:pt x="19610" y="32943"/>
                </a:lnTo>
                <a:lnTo>
                  <a:pt x="31375" y="32943"/>
                </a:lnTo>
                <a:lnTo>
                  <a:pt x="19610" y="0"/>
                </a:lnTo>
                <a:close/>
              </a:path>
              <a:path w="39221" h="54914">
                <a:moveTo>
                  <a:pt x="31375" y="32943"/>
                </a:moveTo>
                <a:lnTo>
                  <a:pt x="19610" y="32943"/>
                </a:lnTo>
                <a:lnTo>
                  <a:pt x="39221" y="54914"/>
                </a:lnTo>
                <a:lnTo>
                  <a:pt x="31375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3082" y="763676"/>
            <a:ext cx="0" cy="2235045"/>
          </a:xfrm>
          <a:custGeom>
            <a:avLst/>
            <a:gdLst/>
            <a:ahLst/>
            <a:cxnLst/>
            <a:rect l="l" t="t" r="r" b="b"/>
            <a:pathLst>
              <a:path h="2235045">
                <a:moveTo>
                  <a:pt x="0" y="2235045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2813" y="982726"/>
            <a:ext cx="38917" cy="56921"/>
          </a:xfrm>
          <a:custGeom>
            <a:avLst/>
            <a:gdLst/>
            <a:ahLst/>
            <a:cxnLst/>
            <a:rect l="l" t="t" r="r" b="b"/>
            <a:pathLst>
              <a:path w="38917" h="56921">
                <a:moveTo>
                  <a:pt x="33537" y="32702"/>
                </a:moveTo>
                <a:lnTo>
                  <a:pt x="22184" y="32702"/>
                </a:lnTo>
                <a:lnTo>
                  <a:pt x="38917" y="56921"/>
                </a:lnTo>
                <a:lnTo>
                  <a:pt x="33537" y="32702"/>
                </a:lnTo>
                <a:close/>
              </a:path>
              <a:path w="38917" h="56921">
                <a:moveTo>
                  <a:pt x="26272" y="0"/>
                </a:moveTo>
                <a:lnTo>
                  <a:pt x="0" y="52057"/>
                </a:lnTo>
                <a:lnTo>
                  <a:pt x="22184" y="32702"/>
                </a:lnTo>
                <a:lnTo>
                  <a:pt x="33537" y="32702"/>
                </a:lnTo>
                <a:lnTo>
                  <a:pt x="26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53082" y="1015428"/>
            <a:ext cx="121914" cy="975296"/>
          </a:xfrm>
          <a:custGeom>
            <a:avLst/>
            <a:gdLst/>
            <a:ahLst/>
            <a:cxnLst/>
            <a:rect l="l" t="t" r="r" b="b"/>
            <a:pathLst>
              <a:path w="121914" h="975296">
                <a:moveTo>
                  <a:pt x="0" y="975296"/>
                </a:moveTo>
                <a:lnTo>
                  <a:pt x="12191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28939" y="1486725"/>
            <a:ext cx="58140" cy="40220"/>
          </a:xfrm>
          <a:custGeom>
            <a:avLst/>
            <a:gdLst/>
            <a:ahLst/>
            <a:cxnLst/>
            <a:rect l="l" t="t" r="r" b="b"/>
            <a:pathLst>
              <a:path w="58140" h="40220">
                <a:moveTo>
                  <a:pt x="58140" y="0"/>
                </a:moveTo>
                <a:lnTo>
                  <a:pt x="0" y="4381"/>
                </a:lnTo>
                <a:lnTo>
                  <a:pt x="28028" y="13385"/>
                </a:lnTo>
                <a:lnTo>
                  <a:pt x="15925" y="40220"/>
                </a:lnTo>
                <a:lnTo>
                  <a:pt x="58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3082" y="1500111"/>
            <a:ext cx="1103885" cy="490613"/>
          </a:xfrm>
          <a:custGeom>
            <a:avLst/>
            <a:gdLst/>
            <a:ahLst/>
            <a:cxnLst/>
            <a:rect l="l" t="t" r="r" b="b"/>
            <a:pathLst>
              <a:path w="1103885" h="490613">
                <a:moveTo>
                  <a:pt x="0" y="490613"/>
                </a:moveTo>
                <a:lnTo>
                  <a:pt x="110388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087" y="856729"/>
            <a:ext cx="881999" cy="1984493"/>
          </a:xfrm>
          <a:custGeom>
            <a:avLst/>
            <a:gdLst/>
            <a:ahLst/>
            <a:cxnLst/>
            <a:rect l="l" t="t" r="r" b="b"/>
            <a:pathLst>
              <a:path w="881999" h="1984493">
                <a:moveTo>
                  <a:pt x="0" y="0"/>
                </a:moveTo>
                <a:lnTo>
                  <a:pt x="881999" y="1984493"/>
                </a:lnTo>
              </a:path>
            </a:pathLst>
          </a:custGeom>
          <a:ln w="10122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0198" y="765804"/>
            <a:ext cx="1412240" cy="989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44" baseline="-20202" dirty="0">
                <a:latin typeface="Arial"/>
                <a:cs typeface="Arial"/>
              </a:rPr>
              <a:t>N</a:t>
            </a:r>
            <a:r>
              <a:rPr sz="1650" spc="-675" baseline="-20202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Y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35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05740" algn="ctr">
              <a:lnSpc>
                <a:spcPct val="100000"/>
              </a:lnSpc>
            </a:pPr>
            <a:r>
              <a:rPr sz="1100" spc="-30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  <a:p>
            <a:pPr marR="12700" algn="r">
              <a:lnSpc>
                <a:spcPct val="100000"/>
              </a:lnSpc>
              <a:spcBef>
                <a:spcPts val="20"/>
              </a:spcBef>
            </a:pPr>
            <a:r>
              <a:rPr sz="1100" spc="-725" dirty="0">
                <a:latin typeface="Arial"/>
                <a:cs typeface="Arial"/>
              </a:rPr>
              <a:t>w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135" dirty="0">
                <a:latin typeface="Lucida Sans Unicode"/>
                <a:cs typeface="Lucida Sans Unicode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10" dirty="0">
                <a:latin typeface="Lucida Sans Unicode"/>
                <a:cs typeface="Lucida Sans Unicode"/>
              </a:rPr>
              <a:t> 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31493" y="2786468"/>
            <a:ext cx="144780" cy="2336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-202" baseline="-20202" dirty="0">
                <a:latin typeface="Arial"/>
                <a:cs typeface="Arial"/>
              </a:rPr>
              <a:t>S</a:t>
            </a:r>
            <a:r>
              <a:rPr sz="1650" spc="-307" baseline="-20202" dirty="0">
                <a:latin typeface="Arial"/>
                <a:cs typeface="Arial"/>
              </a:rPr>
              <a:t> </a:t>
            </a:r>
            <a:r>
              <a:rPr sz="800" spc="-580" dirty="0">
                <a:latin typeface="Kozuka Gothic Pro EL"/>
                <a:cs typeface="Kozuka Gothic Pro EL"/>
              </a:rPr>
              <a:t>′</a:t>
            </a:r>
            <a:endParaRPr sz="800">
              <a:latin typeface="Kozuka Gothic Pro EL"/>
              <a:cs typeface="Kozuka Gothic Pro 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0936" y="1033271"/>
            <a:ext cx="1746504" cy="1586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" y="3323982"/>
            <a:ext cx="4603378" cy="118620"/>
          </a:xfrm>
          <a:custGeom>
            <a:avLst/>
            <a:gdLst/>
            <a:ahLst/>
            <a:cxnLst/>
            <a:rect l="l" t="t" r="r" b="b"/>
            <a:pathLst>
              <a:path w="4603378" h="118620">
                <a:moveTo>
                  <a:pt x="0" y="0"/>
                </a:moveTo>
                <a:lnTo>
                  <a:pt x="4603378" y="0"/>
                </a:lnTo>
                <a:lnTo>
                  <a:pt x="4603378" y="118620"/>
                </a:lnTo>
                <a:lnTo>
                  <a:pt x="0" y="118620"/>
                </a:lnTo>
                <a:lnTo>
                  <a:pt x="0" y="0"/>
                </a:lnTo>
              </a:path>
            </a:pathLst>
          </a:custGeom>
          <a:solidFill>
            <a:srgbClr val="032B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40210" y="2640"/>
            <a:ext cx="95849" cy="103956"/>
          </a:xfrm>
          <a:custGeom>
            <a:avLst/>
            <a:gdLst/>
            <a:ahLst/>
            <a:cxnLst/>
            <a:rect l="l" t="t" r="r" b="b"/>
            <a:pathLst>
              <a:path w="95849" h="103956">
                <a:moveTo>
                  <a:pt x="0" y="0"/>
                </a:moveTo>
                <a:lnTo>
                  <a:pt x="95849" y="0"/>
                </a:lnTo>
                <a:lnTo>
                  <a:pt x="95849" y="103956"/>
                </a:lnTo>
                <a:lnTo>
                  <a:pt x="0" y="103956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59295" y="22443"/>
            <a:ext cx="0" cy="77967"/>
          </a:xfrm>
          <a:custGeom>
            <a:avLst/>
            <a:gdLst/>
            <a:ahLst/>
            <a:cxnLst/>
            <a:rect l="l" t="t" r="r" b="b"/>
            <a:pathLst>
              <a:path h="77967">
                <a:moveTo>
                  <a:pt x="0" y="77967"/>
                </a:moveTo>
                <a:lnTo>
                  <a:pt x="0" y="0"/>
                </a:lnTo>
              </a:path>
            </a:pathLst>
          </a:custGeom>
          <a:ln w="32830">
            <a:solidFill>
              <a:srgbClr val="153B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0585" y="22443"/>
            <a:ext cx="60967" cy="77967"/>
          </a:xfrm>
          <a:custGeom>
            <a:avLst/>
            <a:gdLst/>
            <a:ahLst/>
            <a:cxnLst/>
            <a:rect l="l" t="t" r="r" b="b"/>
            <a:pathLst>
              <a:path w="60967" h="77967">
                <a:moveTo>
                  <a:pt x="0" y="0"/>
                </a:moveTo>
                <a:lnTo>
                  <a:pt x="60967" y="0"/>
                </a:lnTo>
                <a:lnTo>
                  <a:pt x="60967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20356" y="22443"/>
            <a:ext cx="0" cy="77967"/>
          </a:xfrm>
          <a:custGeom>
            <a:avLst/>
            <a:gdLst/>
            <a:ahLst/>
            <a:cxnLst/>
            <a:rect l="l" t="t" r="r" b="b"/>
            <a:pathLst>
              <a:path h="77967">
                <a:moveTo>
                  <a:pt x="0" y="77967"/>
                </a:moveTo>
                <a:lnTo>
                  <a:pt x="0" y="0"/>
                </a:lnTo>
              </a:path>
            </a:pathLst>
          </a:custGeom>
          <a:ln w="29550">
            <a:solidFill>
              <a:srgbClr val="012A3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3893" y="22443"/>
            <a:ext cx="98831" cy="77967"/>
          </a:xfrm>
          <a:custGeom>
            <a:avLst/>
            <a:gdLst/>
            <a:ahLst/>
            <a:cxnLst/>
            <a:rect l="l" t="t" r="r" b="b"/>
            <a:pathLst>
              <a:path w="98831" h="77967">
                <a:moveTo>
                  <a:pt x="0" y="0"/>
                </a:moveTo>
                <a:lnTo>
                  <a:pt x="98831" y="0"/>
                </a:lnTo>
                <a:lnTo>
                  <a:pt x="98831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5349" y="22443"/>
            <a:ext cx="57168" cy="77967"/>
          </a:xfrm>
          <a:custGeom>
            <a:avLst/>
            <a:gdLst/>
            <a:ahLst/>
            <a:cxnLst/>
            <a:rect l="l" t="t" r="r" b="b"/>
            <a:pathLst>
              <a:path w="57168" h="77967">
                <a:moveTo>
                  <a:pt x="0" y="0"/>
                </a:moveTo>
                <a:lnTo>
                  <a:pt x="57168" y="0"/>
                </a:lnTo>
                <a:lnTo>
                  <a:pt x="57168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7044" y="22443"/>
            <a:ext cx="41479" cy="77967"/>
          </a:xfrm>
          <a:custGeom>
            <a:avLst/>
            <a:gdLst/>
            <a:ahLst/>
            <a:cxnLst/>
            <a:rect l="l" t="t" r="r" b="b"/>
            <a:pathLst>
              <a:path w="41479" h="77967">
                <a:moveTo>
                  <a:pt x="0" y="0"/>
                </a:moveTo>
                <a:lnTo>
                  <a:pt x="41479" y="0"/>
                </a:lnTo>
                <a:lnTo>
                  <a:pt x="41479" y="77967"/>
                </a:lnTo>
                <a:lnTo>
                  <a:pt x="0" y="77967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24616" y="15842"/>
            <a:ext cx="28124" cy="86630"/>
          </a:xfrm>
          <a:custGeom>
            <a:avLst/>
            <a:gdLst/>
            <a:ahLst/>
            <a:cxnLst/>
            <a:rect l="l" t="t" r="r" b="b"/>
            <a:pathLst>
              <a:path w="28124" h="86630">
                <a:moveTo>
                  <a:pt x="0" y="0"/>
                </a:moveTo>
                <a:lnTo>
                  <a:pt x="28124" y="0"/>
                </a:lnTo>
                <a:lnTo>
                  <a:pt x="28124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012A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53260" y="15842"/>
            <a:ext cx="35896" cy="86630"/>
          </a:xfrm>
          <a:custGeom>
            <a:avLst/>
            <a:gdLst/>
            <a:ahLst/>
            <a:cxnLst/>
            <a:rect l="l" t="t" r="r" b="b"/>
            <a:pathLst>
              <a:path w="35896" h="86630">
                <a:moveTo>
                  <a:pt x="0" y="0"/>
                </a:moveTo>
                <a:lnTo>
                  <a:pt x="35896" y="0"/>
                </a:lnTo>
                <a:lnTo>
                  <a:pt x="35896" y="86630"/>
                </a:lnTo>
                <a:lnTo>
                  <a:pt x="0" y="86630"/>
                </a:lnTo>
                <a:lnTo>
                  <a:pt x="0" y="0"/>
                </a:lnTo>
                <a:close/>
              </a:path>
            </a:pathLst>
          </a:custGeom>
          <a:solidFill>
            <a:srgbClr val="153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33073" y="5653"/>
            <a:ext cx="570865" cy="103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75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600" spc="-7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65" dirty="0">
                <a:solidFill>
                  <a:srgbClr val="EFF6F7"/>
                </a:solidFill>
                <a:latin typeface="Arial"/>
                <a:cs typeface="Arial"/>
              </a:rPr>
              <a:t>1n</a:t>
            </a:r>
            <a:r>
              <a:rPr sz="450" spc="-7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40" dirty="0">
                <a:solidFill>
                  <a:srgbClr val="EFF6F7"/>
                </a:solidFill>
                <a:latin typeface="Arial"/>
                <a:cs typeface="Arial"/>
              </a:rPr>
              <a:t>""</a:t>
            </a:r>
            <a:r>
              <a:rPr sz="450" spc="-8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35" dirty="0">
                <a:solidFill>
                  <a:srgbClr val="EFF6F7"/>
                </a:solidFill>
                <a:latin typeface="Arial"/>
                <a:cs typeface="Arial"/>
              </a:rPr>
              <a:t>ar   </a:t>
            </a:r>
            <a:r>
              <a:rPr sz="450" spc="30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450" spc="-40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450" spc="-20" dirty="0">
                <a:solidFill>
                  <a:srgbClr val="BDC8CD"/>
                </a:solidFill>
                <a:latin typeface="Arial"/>
                <a:cs typeface="Arial"/>
              </a:rPr>
              <a:t>r-."'</a:t>
            </a:r>
            <a:r>
              <a:rPr sz="450" spc="5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450" spc="50" dirty="0">
                <a:solidFill>
                  <a:srgbClr val="EFF6F7"/>
                </a:solidFill>
                <a:latin typeface="Arial"/>
                <a:cs typeface="Arial"/>
              </a:rPr>
              <a:t>lt</a:t>
            </a:r>
            <a:r>
              <a:rPr sz="450" spc="65" dirty="0">
                <a:solidFill>
                  <a:srgbClr val="EFF6F7"/>
                </a:solidFill>
                <a:latin typeface="Arial"/>
                <a:cs typeface="Arial"/>
              </a:rPr>
              <a:t>l</a:t>
            </a:r>
            <a:r>
              <a:rPr sz="450" spc="30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450" spc="5" dirty="0">
                <a:solidFill>
                  <a:srgbClr val="BDC8CD"/>
                </a:solidFill>
                <a:latin typeface="Arial"/>
                <a:cs typeface="Arial"/>
              </a:rPr>
              <a:t>.</a:t>
            </a:r>
            <a:r>
              <a:rPr sz="500" spc="45" dirty="0">
                <a:solidFill>
                  <a:srgbClr val="DADFE2"/>
                </a:solidFill>
                <a:latin typeface="Arial"/>
                <a:cs typeface="Arial"/>
              </a:rPr>
              <a:t>r</a:t>
            </a:r>
            <a:r>
              <a:rPr sz="500" spc="170" dirty="0">
                <a:solidFill>
                  <a:srgbClr val="BDC8CD"/>
                </a:solidFill>
                <a:latin typeface="Arial"/>
                <a:cs typeface="Arial"/>
              </a:rPr>
              <a:t>'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2229" y="223557"/>
            <a:ext cx="1404275" cy="207912"/>
          </a:xfrm>
          <a:custGeom>
            <a:avLst/>
            <a:gdLst/>
            <a:ahLst/>
            <a:cxnLst/>
            <a:rect l="l" t="t" r="r" b="b"/>
            <a:pathLst>
              <a:path w="1404275" h="207912">
                <a:moveTo>
                  <a:pt x="0" y="0"/>
                </a:moveTo>
                <a:lnTo>
                  <a:pt x="1404275" y="0"/>
                </a:lnTo>
                <a:lnTo>
                  <a:pt x="1404275" y="207912"/>
                </a:lnTo>
                <a:lnTo>
                  <a:pt x="0" y="207912"/>
                </a:lnTo>
                <a:lnTo>
                  <a:pt x="0" y="0"/>
                </a:lnTo>
                <a:close/>
              </a:path>
            </a:pathLst>
          </a:custGeom>
          <a:solidFill>
            <a:srgbClr val="00A8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45" dirty="0">
                <a:solidFill>
                  <a:srgbClr val="EFF6F7"/>
                </a:solidFill>
                <a:latin typeface="Arial"/>
                <a:cs typeface="Arial"/>
              </a:rPr>
              <a:t>Which </a:t>
            </a:r>
            <a:r>
              <a:rPr sz="1200" spc="-65" dirty="0">
                <a:solidFill>
                  <a:srgbClr val="EFF6F7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EFF6F7"/>
                </a:solidFill>
                <a:latin typeface="Arial"/>
                <a:cs typeface="Arial"/>
              </a:rPr>
              <a:t>hyperplane?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0" y="110072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9" y="1132077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10249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10823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1091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1107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1022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1068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1088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1111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1134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1157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1123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1146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1169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1193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1164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1118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0" y="14832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9" y="15146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29" y="14850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4907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4917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59" y="14932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4847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4894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4913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4936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4960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4983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4948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4971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4995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5018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4989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4943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050" y="169356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7869" y="172491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33" y="16953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7010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7020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7036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68" y="16950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6997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7016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7040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7063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7086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7051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7075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7098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7121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7092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7046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78" y="190234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193370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19041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19098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19108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19123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19038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19085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19104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19127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19151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19174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19139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19162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19186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19209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19180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19134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78" y="21126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8" y="21440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3" y="21144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2" y="21201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1211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59" y="21227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8" y="21141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1" y="21188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1207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1231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1254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1277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1242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1266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1289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1312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1283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1237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583" y="232296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3868" y="235433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631" y="232474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0361" y="233048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1488" y="233144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062" y="233301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6169" y="232448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2002" y="232913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3457" y="233111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5922" y="233342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393" y="233573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863" y="233804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7579" y="233460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044" y="233691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516" y="233922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24981" y="234154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2297" y="233869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7817" y="23340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624331" y="1023538"/>
            <a:ext cx="3502025" cy="158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fi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44780">
              <a:lnSpc>
                <a:spcPts val="1660"/>
              </a:lnSpc>
              <a:spcBef>
                <a:spcPts val="9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rr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rr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r?</a:t>
            </a:r>
            <a:endParaRPr sz="1100">
              <a:latin typeface="Arial"/>
              <a:cs typeface="Arial"/>
            </a:endParaRPr>
          </a:p>
          <a:p>
            <a:pPr marL="12700" marR="38100">
              <a:lnSpc>
                <a:spcPct val="102699"/>
              </a:lnSpc>
              <a:spcBef>
                <a:spcPts val="185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V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: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227139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9391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9705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94094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9466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9476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9492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68" y="9407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9453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9473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9496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9519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9542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9508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9531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9554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9577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9549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9502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4725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50393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47434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4800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4810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4826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68" y="14741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4787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4807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4830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4853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4876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4842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4865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4888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4911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4883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4836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249" y="1816428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9456" y="1839467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7949" y="1816542"/>
            <a:ext cx="16229" cy="2394"/>
          </a:xfrm>
          <a:custGeom>
            <a:avLst/>
            <a:gdLst/>
            <a:ahLst/>
            <a:cxnLst/>
            <a:rect l="l" t="t" r="r" b="b"/>
            <a:pathLst>
              <a:path w="16229" h="2394">
                <a:moveTo>
                  <a:pt x="16229" y="0"/>
                </a:moveTo>
                <a:lnTo>
                  <a:pt x="0" y="239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22" y="1818984"/>
            <a:ext cx="41526" cy="40805"/>
          </a:xfrm>
          <a:custGeom>
            <a:avLst/>
            <a:gdLst/>
            <a:ahLst/>
            <a:cxnLst/>
            <a:rect l="l" t="t" r="r" b="b"/>
            <a:pathLst>
              <a:path w="41526" h="40805">
                <a:moveTo>
                  <a:pt x="9710" y="0"/>
                </a:moveTo>
                <a:lnTo>
                  <a:pt x="0" y="7984"/>
                </a:lnTo>
                <a:lnTo>
                  <a:pt x="567" y="25536"/>
                </a:lnTo>
                <a:lnTo>
                  <a:pt x="6577" y="36299"/>
                </a:lnTo>
                <a:lnTo>
                  <a:pt x="16208" y="40805"/>
                </a:lnTo>
                <a:lnTo>
                  <a:pt x="30967" y="37161"/>
                </a:lnTo>
                <a:lnTo>
                  <a:pt x="39732" y="27409"/>
                </a:lnTo>
                <a:lnTo>
                  <a:pt x="41526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42" y="1818220"/>
            <a:ext cx="37909" cy="37584"/>
          </a:xfrm>
          <a:custGeom>
            <a:avLst/>
            <a:gdLst/>
            <a:ahLst/>
            <a:cxnLst/>
            <a:rect l="l" t="t" r="r" b="b"/>
            <a:pathLst>
              <a:path w="37909" h="3758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81" y="30348"/>
                </a:lnTo>
                <a:lnTo>
                  <a:pt x="14482" y="37584"/>
                </a:lnTo>
                <a:lnTo>
                  <a:pt x="29598" y="34024"/>
                </a:lnTo>
                <a:lnTo>
                  <a:pt x="37193" y="24117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615" y="1820786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3374" y="1823440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6127" y="1826094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9077" y="1820068"/>
            <a:ext cx="32390" cy="31274"/>
          </a:xfrm>
          <a:custGeom>
            <a:avLst/>
            <a:gdLst/>
            <a:ahLst/>
            <a:cxnLst/>
            <a:rect l="l" t="t" r="r" b="b"/>
            <a:pathLst>
              <a:path w="32390" h="31274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74"/>
                </a:lnTo>
                <a:lnTo>
                  <a:pt x="16197" y="31274"/>
                </a:lnTo>
                <a:lnTo>
                  <a:pt x="25137" y="31274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371" y="1823580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6985" y="1826056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599" y="1828533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05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5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357" y="1828164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5621" y="1824291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3314" y="182185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6583" y="201206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3865" y="2043430"/>
            <a:ext cx="4326" cy="15583"/>
          </a:xfrm>
          <a:custGeom>
            <a:avLst/>
            <a:gdLst/>
            <a:ahLst/>
            <a:cxnLst/>
            <a:rect l="l" t="t" r="r" b="b"/>
            <a:pathLst>
              <a:path w="4326" h="15583">
                <a:moveTo>
                  <a:pt x="0" y="15583"/>
                </a:moveTo>
                <a:lnTo>
                  <a:pt x="4002" y="4563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633" y="20138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0362" y="20195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1488" y="20205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5063" y="20221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170" y="20135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2001" y="20182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3457" y="20202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922" y="20225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8393" y="20248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0863" y="20271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7579" y="20237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044" y="20260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2516" y="20283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4981" y="20306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297" y="20277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817" y="20231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6581" y="239307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3869" y="242443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631" y="239484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0362" y="240058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1488" y="240154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5062" y="240311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6169" y="239458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2001" y="2399241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3457" y="240121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5922" y="240352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8393" y="240583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0863" y="240815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7579" y="240470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044" y="240702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2516" y="240933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4981" y="2411645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297" y="240880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817" y="240416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24334" y="861994"/>
            <a:ext cx="3555365" cy="19900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45110">
              <a:lnSpc>
                <a:spcPct val="102699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75565">
              <a:lnSpc>
                <a:spcPts val="1200"/>
              </a:lnSpc>
              <a:spcBef>
                <a:spcPts val="305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1000" spc="-25" dirty="0">
                <a:latin typeface="Arial"/>
                <a:cs typeface="Arial"/>
              </a:rPr>
              <a:t>H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if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20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 marR="55880">
              <a:lnSpc>
                <a:spcPct val="102699"/>
              </a:lnSpc>
              <a:spcBef>
                <a:spcPts val="28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523365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245" y="825769"/>
            <a:ext cx="1660816" cy="1501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6880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0.0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8669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0.2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0422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0.4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2176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0.6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3965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0.8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5719" y="2355109"/>
            <a:ext cx="91440" cy="66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5" dirty="0">
                <a:latin typeface="Arial"/>
                <a:cs typeface="Arial"/>
              </a:rPr>
              <a:t>1.0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593" y="2197914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0.0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9593" y="1927493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0.2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593" y="1657033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0.4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9593" y="1386612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0.6</a:t>
            </a:r>
            <a:endParaRPr sz="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9593" y="1116192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0.8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9593" y="845737"/>
            <a:ext cx="66675" cy="9144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dirty="0">
                <a:latin typeface="Arial"/>
                <a:cs typeface="Arial"/>
              </a:rPr>
              <a:t>1.0</a:t>
            </a:r>
            <a:endParaRPr sz="3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6581" y="276645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3869" y="279781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631" y="27682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0360" y="2773966"/>
            <a:ext cx="50810" cy="48454"/>
          </a:xfrm>
          <a:custGeom>
            <a:avLst/>
            <a:gdLst/>
            <a:ahLst/>
            <a:cxnLst/>
            <a:rect l="l" t="t" r="r" b="b"/>
            <a:pathLst>
              <a:path w="50810" h="48454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58"/>
                </a:lnTo>
                <a:lnTo>
                  <a:pt x="17978" y="48454"/>
                </a:lnTo>
                <a:lnTo>
                  <a:pt x="34272" y="46116"/>
                </a:lnTo>
                <a:lnTo>
                  <a:pt x="45218" y="38615"/>
                </a:lnTo>
                <a:lnTo>
                  <a:pt x="50419" y="27522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1488" y="27749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5062" y="27764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169" y="27679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2001" y="27726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457" y="27745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5922" y="27769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8393" y="27792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863" y="27815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7579" y="27780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044" y="27804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2516" y="27827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4981" y="27850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297" y="27821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817" y="27775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801" y="2976766"/>
            <a:ext cx="53389" cy="31362"/>
          </a:xfrm>
          <a:custGeom>
            <a:avLst/>
            <a:gdLst/>
            <a:ahLst/>
            <a:cxnLst/>
            <a:rect l="l" t="t" r="r" b="b"/>
            <a:pathLst>
              <a:path w="53389" h="31362">
                <a:moveTo>
                  <a:pt x="53389" y="31362"/>
                </a:moveTo>
                <a:lnTo>
                  <a:pt x="50304" y="17492"/>
                </a:lnTo>
                <a:lnTo>
                  <a:pt x="41980" y="6571"/>
                </a:lnTo>
                <a:lnTo>
                  <a:pt x="29819" y="0"/>
                </a:lnTo>
                <a:lnTo>
                  <a:pt x="12735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316" y="3008128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2" y="4556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631" y="29785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0361" y="298427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1488" y="29852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5061" y="29868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169" y="29782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2000" y="29829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3457" y="29849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922" y="29872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8393" y="29895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0863" y="29918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579" y="298840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044" y="29907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2516" y="29930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4981" y="29953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297" y="29924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817" y="29878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24334" y="2651050"/>
            <a:ext cx="3072765" cy="440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kN</a:t>
            </a:r>
            <a:r>
              <a:rPr sz="1100" spc="-25" dirty="0">
                <a:latin typeface="Arial"/>
                <a:cs typeface="Arial"/>
              </a:rPr>
              <a:t>N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0" y="10108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9" y="10421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29" y="10125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0183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0192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0208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0123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0169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0189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0212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0235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0258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0224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0247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0270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0293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0265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0218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0" y="13918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9" y="14231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29" y="13935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3993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4002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59" y="14018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3933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3979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3999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4022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4045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4068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4034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4057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4080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4103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4075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4028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5823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6136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5840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5898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5907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5923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5838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5884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5904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5927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5950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5973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5939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5962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5985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6008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5980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5933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4249" y="177375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9456" y="179679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7937" y="177387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8122" y="177630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8142" y="177554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0615" y="177811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3374" y="178076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6127" y="178341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9077" y="177739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4371" y="17808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6985" y="178338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9599" y="178586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9357" y="178549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5621" y="178161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3314" y="17791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4249" y="192615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9456" y="194919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7937" y="192627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8122" y="192870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8142" y="192794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0615" y="193051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3374" y="193316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6127" y="193581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9077" y="192979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4371" y="19332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6985" y="193578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9599" y="193826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9357" y="193789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5621" y="193401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3314" y="19315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4246" y="2229434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9457" y="2252468"/>
            <a:ext cx="5608" cy="15607"/>
          </a:xfrm>
          <a:custGeom>
            <a:avLst/>
            <a:gdLst/>
            <a:ahLst/>
            <a:cxnLst/>
            <a:rect l="l" t="t" r="r" b="b"/>
            <a:pathLst>
              <a:path w="5608" h="15607">
                <a:moveTo>
                  <a:pt x="0" y="15607"/>
                </a:moveTo>
                <a:lnTo>
                  <a:pt x="5211" y="4525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7965" y="2229550"/>
            <a:ext cx="16176" cy="2386"/>
          </a:xfrm>
          <a:custGeom>
            <a:avLst/>
            <a:gdLst/>
            <a:ahLst/>
            <a:cxnLst/>
            <a:rect l="l" t="t" r="r" b="b"/>
            <a:pathLst>
              <a:path w="16176" h="2386">
                <a:moveTo>
                  <a:pt x="16176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8125" y="2231993"/>
            <a:ext cx="41523" cy="40804"/>
          </a:xfrm>
          <a:custGeom>
            <a:avLst/>
            <a:gdLst/>
            <a:ahLst/>
            <a:cxnLst/>
            <a:rect l="l" t="t" r="r" b="b"/>
            <a:pathLst>
              <a:path w="41523" h="40804">
                <a:moveTo>
                  <a:pt x="9704" y="0"/>
                </a:moveTo>
                <a:lnTo>
                  <a:pt x="0" y="7978"/>
                </a:lnTo>
                <a:lnTo>
                  <a:pt x="565" y="25533"/>
                </a:lnTo>
                <a:lnTo>
                  <a:pt x="6572" y="36296"/>
                </a:lnTo>
                <a:lnTo>
                  <a:pt x="16201" y="40804"/>
                </a:lnTo>
                <a:lnTo>
                  <a:pt x="30961" y="37162"/>
                </a:lnTo>
                <a:lnTo>
                  <a:pt x="39727" y="27412"/>
                </a:lnTo>
                <a:lnTo>
                  <a:pt x="41523" y="1875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8144" y="2231220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7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0615" y="22337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3374" y="2236439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6127" y="2239093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9077" y="2233077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4371" y="2236578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6985" y="223905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8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8"/>
                </a:lnTo>
                <a:lnTo>
                  <a:pt x="0" y="4921"/>
                </a:lnTo>
                <a:lnTo>
                  <a:pt x="0" y="7635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5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9599" y="2241538"/>
            <a:ext cx="3492" cy="3497"/>
          </a:xfrm>
          <a:custGeom>
            <a:avLst/>
            <a:gdLst/>
            <a:ahLst/>
            <a:cxnLst/>
            <a:rect l="l" t="t" r="r" b="b"/>
            <a:pathLst>
              <a:path w="3492" h="3497">
                <a:moveTo>
                  <a:pt x="3492" y="1751"/>
                </a:moveTo>
                <a:lnTo>
                  <a:pt x="3492" y="788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8"/>
                </a:lnTo>
                <a:lnTo>
                  <a:pt x="0" y="1751"/>
                </a:lnTo>
                <a:lnTo>
                  <a:pt x="0" y="2713"/>
                </a:lnTo>
                <a:lnTo>
                  <a:pt x="784" y="3497"/>
                </a:lnTo>
                <a:lnTo>
                  <a:pt x="1746" y="3497"/>
                </a:lnTo>
                <a:lnTo>
                  <a:pt x="2708" y="3497"/>
                </a:lnTo>
                <a:lnTo>
                  <a:pt x="3492" y="2713"/>
                </a:lnTo>
                <a:lnTo>
                  <a:pt x="3492" y="175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9357" y="224116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3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3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5621" y="2237298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3314" y="22348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4246" y="2368117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9457" y="2391150"/>
            <a:ext cx="5608" cy="15608"/>
          </a:xfrm>
          <a:custGeom>
            <a:avLst/>
            <a:gdLst/>
            <a:ahLst/>
            <a:cxnLst/>
            <a:rect l="l" t="t" r="r" b="b"/>
            <a:pathLst>
              <a:path w="5608" h="15608">
                <a:moveTo>
                  <a:pt x="0" y="15608"/>
                </a:moveTo>
                <a:lnTo>
                  <a:pt x="5211" y="4526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7965" y="2368232"/>
            <a:ext cx="16179" cy="2386"/>
          </a:xfrm>
          <a:custGeom>
            <a:avLst/>
            <a:gdLst/>
            <a:ahLst/>
            <a:cxnLst/>
            <a:rect l="l" t="t" r="r" b="b"/>
            <a:pathLst>
              <a:path w="16179" h="2386">
                <a:moveTo>
                  <a:pt x="16179" y="0"/>
                </a:moveTo>
                <a:lnTo>
                  <a:pt x="0" y="2386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98125" y="2370675"/>
            <a:ext cx="41523" cy="40809"/>
          </a:xfrm>
          <a:custGeom>
            <a:avLst/>
            <a:gdLst/>
            <a:ahLst/>
            <a:cxnLst/>
            <a:rect l="l" t="t" r="r" b="b"/>
            <a:pathLst>
              <a:path w="41523" h="40809">
                <a:moveTo>
                  <a:pt x="9704" y="0"/>
                </a:moveTo>
                <a:lnTo>
                  <a:pt x="0" y="7978"/>
                </a:lnTo>
                <a:lnTo>
                  <a:pt x="564" y="25533"/>
                </a:lnTo>
                <a:lnTo>
                  <a:pt x="6569" y="36298"/>
                </a:lnTo>
                <a:lnTo>
                  <a:pt x="16196" y="40809"/>
                </a:lnTo>
                <a:lnTo>
                  <a:pt x="30957" y="37167"/>
                </a:lnTo>
                <a:lnTo>
                  <a:pt x="39725" y="27418"/>
                </a:lnTo>
                <a:lnTo>
                  <a:pt x="41523" y="1875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98144" y="2369902"/>
            <a:ext cx="37908" cy="37594"/>
          </a:xfrm>
          <a:custGeom>
            <a:avLst/>
            <a:gdLst/>
            <a:ahLst/>
            <a:cxnLst/>
            <a:rect l="l" t="t" r="r" b="b"/>
            <a:pathLst>
              <a:path w="37908" h="37594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1"/>
                </a:lnTo>
                <a:lnTo>
                  <a:pt x="14470" y="37594"/>
                </a:lnTo>
                <a:lnTo>
                  <a:pt x="29589" y="34038"/>
                </a:lnTo>
                <a:lnTo>
                  <a:pt x="37188" y="24136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615" y="2372467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9"/>
                </a:moveTo>
                <a:lnTo>
                  <a:pt x="31840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0"/>
                </a:lnTo>
                <a:lnTo>
                  <a:pt x="31840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3374" y="2375122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44"/>
                </a:moveTo>
                <a:lnTo>
                  <a:pt x="25485" y="5709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8"/>
                </a:lnTo>
                <a:lnTo>
                  <a:pt x="25485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6127" y="2377776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9077" y="2371759"/>
            <a:ext cx="32390" cy="31263"/>
          </a:xfrm>
          <a:custGeom>
            <a:avLst/>
            <a:gdLst/>
            <a:ahLst/>
            <a:cxnLst/>
            <a:rect l="l" t="t" r="r" b="b"/>
            <a:pathLst>
              <a:path w="32390" h="31263">
                <a:moveTo>
                  <a:pt x="6130" y="0"/>
                </a:moveTo>
                <a:lnTo>
                  <a:pt x="0" y="6125"/>
                </a:lnTo>
                <a:lnTo>
                  <a:pt x="0" y="15065"/>
                </a:lnTo>
                <a:lnTo>
                  <a:pt x="0" y="24004"/>
                </a:lnTo>
                <a:lnTo>
                  <a:pt x="7258" y="31263"/>
                </a:lnTo>
                <a:lnTo>
                  <a:pt x="16197" y="31263"/>
                </a:lnTo>
                <a:lnTo>
                  <a:pt x="25137" y="31263"/>
                </a:lnTo>
                <a:lnTo>
                  <a:pt x="32390" y="24004"/>
                </a:lnTo>
                <a:lnTo>
                  <a:pt x="32390" y="1506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4371" y="2375260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96"/>
                </a:moveTo>
                <a:lnTo>
                  <a:pt x="16192" y="3627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27"/>
                </a:lnTo>
                <a:lnTo>
                  <a:pt x="0" y="8096"/>
                </a:lnTo>
                <a:lnTo>
                  <a:pt x="0" y="12566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6"/>
                </a:lnTo>
                <a:lnTo>
                  <a:pt x="16192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6985" y="2377742"/>
            <a:ext cx="9842" cy="9846"/>
          </a:xfrm>
          <a:custGeom>
            <a:avLst/>
            <a:gdLst/>
            <a:ahLst/>
            <a:cxnLst/>
            <a:rect l="l" t="t" r="r" b="b"/>
            <a:pathLst>
              <a:path w="9842" h="9846">
                <a:moveTo>
                  <a:pt x="9842" y="4925"/>
                </a:moveTo>
                <a:lnTo>
                  <a:pt x="9842" y="2212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12"/>
                </a:lnTo>
                <a:lnTo>
                  <a:pt x="0" y="4925"/>
                </a:lnTo>
                <a:lnTo>
                  <a:pt x="0" y="7639"/>
                </a:lnTo>
                <a:lnTo>
                  <a:pt x="2207" y="9846"/>
                </a:lnTo>
                <a:lnTo>
                  <a:pt x="4921" y="9846"/>
                </a:lnTo>
                <a:lnTo>
                  <a:pt x="7635" y="9846"/>
                </a:lnTo>
                <a:lnTo>
                  <a:pt x="9842" y="7639"/>
                </a:lnTo>
                <a:lnTo>
                  <a:pt x="9842" y="492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9599" y="2380227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7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9357" y="237985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3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3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5621" y="2375980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3314" y="237353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78416" y="2532712"/>
            <a:ext cx="44016" cy="23033"/>
          </a:xfrm>
          <a:custGeom>
            <a:avLst/>
            <a:gdLst/>
            <a:ahLst/>
            <a:cxnLst/>
            <a:rect l="l" t="t" r="r" b="b"/>
            <a:pathLst>
              <a:path w="44016" h="23033">
                <a:moveTo>
                  <a:pt x="44016" y="23033"/>
                </a:moveTo>
                <a:lnTo>
                  <a:pt x="40255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16823" y="2555745"/>
            <a:ext cx="5608" cy="15608"/>
          </a:xfrm>
          <a:custGeom>
            <a:avLst/>
            <a:gdLst/>
            <a:ahLst/>
            <a:cxnLst/>
            <a:rect l="l" t="t" r="r" b="b"/>
            <a:pathLst>
              <a:path w="5608" h="15608">
                <a:moveTo>
                  <a:pt x="0" y="15608"/>
                </a:moveTo>
                <a:lnTo>
                  <a:pt x="5212" y="4527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85334" y="2532827"/>
            <a:ext cx="16157" cy="2385"/>
          </a:xfrm>
          <a:custGeom>
            <a:avLst/>
            <a:gdLst/>
            <a:ahLst/>
            <a:cxnLst/>
            <a:rect l="l" t="t" r="r" b="b"/>
            <a:pathLst>
              <a:path w="16157" h="2385">
                <a:moveTo>
                  <a:pt x="16157" y="0"/>
                </a:moveTo>
                <a:lnTo>
                  <a:pt x="0" y="238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075491" y="2535273"/>
            <a:ext cx="41523" cy="40801"/>
          </a:xfrm>
          <a:custGeom>
            <a:avLst/>
            <a:gdLst/>
            <a:ahLst/>
            <a:cxnLst/>
            <a:rect l="l" t="t" r="r" b="b"/>
            <a:pathLst>
              <a:path w="41523" h="40801">
                <a:moveTo>
                  <a:pt x="9696" y="0"/>
                </a:moveTo>
                <a:lnTo>
                  <a:pt x="0" y="7978"/>
                </a:lnTo>
                <a:lnTo>
                  <a:pt x="568" y="25531"/>
                </a:lnTo>
                <a:lnTo>
                  <a:pt x="6577" y="36294"/>
                </a:lnTo>
                <a:lnTo>
                  <a:pt x="16208" y="40801"/>
                </a:lnTo>
                <a:lnTo>
                  <a:pt x="30964" y="37156"/>
                </a:lnTo>
                <a:lnTo>
                  <a:pt x="39728" y="27402"/>
                </a:lnTo>
                <a:lnTo>
                  <a:pt x="41523" y="18744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75514" y="2534496"/>
            <a:ext cx="37903" cy="37591"/>
          </a:xfrm>
          <a:custGeom>
            <a:avLst/>
            <a:gdLst/>
            <a:ahLst/>
            <a:cxnLst/>
            <a:rect l="l" t="t" r="r" b="b"/>
            <a:pathLst>
              <a:path w="37903" h="37591">
                <a:moveTo>
                  <a:pt x="37903" y="19001"/>
                </a:moveTo>
                <a:lnTo>
                  <a:pt x="32911" y="6129"/>
                </a:lnTo>
                <a:lnTo>
                  <a:pt x="20662" y="0"/>
                </a:lnTo>
                <a:lnTo>
                  <a:pt x="6762" y="4469"/>
                </a:lnTo>
                <a:lnTo>
                  <a:pt x="0" y="15738"/>
                </a:lnTo>
                <a:lnTo>
                  <a:pt x="3980" y="30351"/>
                </a:lnTo>
                <a:lnTo>
                  <a:pt x="14479" y="37591"/>
                </a:lnTo>
                <a:lnTo>
                  <a:pt x="29595" y="34030"/>
                </a:lnTo>
                <a:lnTo>
                  <a:pt x="37187" y="24122"/>
                </a:lnTo>
                <a:lnTo>
                  <a:pt x="37903" y="1900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77987" y="2537062"/>
            <a:ext cx="31838" cy="31833"/>
          </a:xfrm>
          <a:custGeom>
            <a:avLst/>
            <a:gdLst/>
            <a:ahLst/>
            <a:cxnLst/>
            <a:rect l="l" t="t" r="r" b="b"/>
            <a:pathLst>
              <a:path w="31838" h="31833">
                <a:moveTo>
                  <a:pt x="31838" y="15919"/>
                </a:moveTo>
                <a:lnTo>
                  <a:pt x="31838" y="7128"/>
                </a:lnTo>
                <a:lnTo>
                  <a:pt x="24710" y="0"/>
                </a:lnTo>
                <a:lnTo>
                  <a:pt x="15919" y="0"/>
                </a:lnTo>
                <a:lnTo>
                  <a:pt x="7128" y="0"/>
                </a:lnTo>
                <a:lnTo>
                  <a:pt x="0" y="7128"/>
                </a:lnTo>
                <a:lnTo>
                  <a:pt x="0" y="15919"/>
                </a:lnTo>
                <a:lnTo>
                  <a:pt x="0" y="24710"/>
                </a:lnTo>
                <a:lnTo>
                  <a:pt x="7128" y="31833"/>
                </a:lnTo>
                <a:lnTo>
                  <a:pt x="15919" y="31833"/>
                </a:lnTo>
                <a:lnTo>
                  <a:pt x="24710" y="31833"/>
                </a:lnTo>
                <a:lnTo>
                  <a:pt x="31838" y="24710"/>
                </a:lnTo>
                <a:lnTo>
                  <a:pt x="31838" y="15919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080740" y="2539716"/>
            <a:ext cx="25488" cy="25488"/>
          </a:xfrm>
          <a:custGeom>
            <a:avLst/>
            <a:gdLst/>
            <a:ahLst/>
            <a:cxnLst/>
            <a:rect l="l" t="t" r="r" b="b"/>
            <a:pathLst>
              <a:path w="25488" h="25488">
                <a:moveTo>
                  <a:pt x="25488" y="12744"/>
                </a:moveTo>
                <a:lnTo>
                  <a:pt x="25488" y="5709"/>
                </a:lnTo>
                <a:lnTo>
                  <a:pt x="19778" y="0"/>
                </a:lnTo>
                <a:lnTo>
                  <a:pt x="12744" y="0"/>
                </a:lnTo>
                <a:lnTo>
                  <a:pt x="5709" y="0"/>
                </a:lnTo>
                <a:lnTo>
                  <a:pt x="0" y="5709"/>
                </a:lnTo>
                <a:lnTo>
                  <a:pt x="0" y="12744"/>
                </a:lnTo>
                <a:lnTo>
                  <a:pt x="0" y="19778"/>
                </a:lnTo>
                <a:lnTo>
                  <a:pt x="5709" y="25488"/>
                </a:lnTo>
                <a:lnTo>
                  <a:pt x="12744" y="25488"/>
                </a:lnTo>
                <a:lnTo>
                  <a:pt x="19778" y="25488"/>
                </a:lnTo>
                <a:lnTo>
                  <a:pt x="25488" y="19778"/>
                </a:lnTo>
                <a:lnTo>
                  <a:pt x="25488" y="12744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83494" y="2542369"/>
            <a:ext cx="19138" cy="19140"/>
          </a:xfrm>
          <a:custGeom>
            <a:avLst/>
            <a:gdLst/>
            <a:ahLst/>
            <a:cxnLst/>
            <a:rect l="l" t="t" r="r" b="b"/>
            <a:pathLst>
              <a:path w="19138" h="19140">
                <a:moveTo>
                  <a:pt x="19138" y="9570"/>
                </a:moveTo>
                <a:lnTo>
                  <a:pt x="19138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70"/>
                </a:lnTo>
                <a:lnTo>
                  <a:pt x="0" y="14853"/>
                </a:lnTo>
                <a:lnTo>
                  <a:pt x="4286" y="19140"/>
                </a:lnTo>
                <a:lnTo>
                  <a:pt x="9569" y="19140"/>
                </a:lnTo>
                <a:lnTo>
                  <a:pt x="14852" y="19140"/>
                </a:lnTo>
                <a:lnTo>
                  <a:pt x="19138" y="14853"/>
                </a:lnTo>
                <a:lnTo>
                  <a:pt x="19138" y="9570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76449" y="2536356"/>
            <a:ext cx="32390" cy="31260"/>
          </a:xfrm>
          <a:custGeom>
            <a:avLst/>
            <a:gdLst/>
            <a:ahLst/>
            <a:cxnLst/>
            <a:rect l="l" t="t" r="r" b="b"/>
            <a:pathLst>
              <a:path w="32390" h="31260">
                <a:moveTo>
                  <a:pt x="6119" y="0"/>
                </a:moveTo>
                <a:lnTo>
                  <a:pt x="0" y="6122"/>
                </a:lnTo>
                <a:lnTo>
                  <a:pt x="0" y="15062"/>
                </a:lnTo>
                <a:lnTo>
                  <a:pt x="0" y="24001"/>
                </a:lnTo>
                <a:lnTo>
                  <a:pt x="7252" y="31260"/>
                </a:lnTo>
                <a:lnTo>
                  <a:pt x="16192" y="31260"/>
                </a:lnTo>
                <a:lnTo>
                  <a:pt x="25132" y="31260"/>
                </a:lnTo>
                <a:lnTo>
                  <a:pt x="32390" y="24001"/>
                </a:lnTo>
                <a:lnTo>
                  <a:pt x="32390" y="15062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81737" y="2539855"/>
            <a:ext cx="16197" cy="16192"/>
          </a:xfrm>
          <a:custGeom>
            <a:avLst/>
            <a:gdLst/>
            <a:ahLst/>
            <a:cxnLst/>
            <a:rect l="l" t="t" r="r" b="b"/>
            <a:pathLst>
              <a:path w="16197" h="16192">
                <a:moveTo>
                  <a:pt x="16197" y="8096"/>
                </a:moveTo>
                <a:lnTo>
                  <a:pt x="16197" y="3625"/>
                </a:lnTo>
                <a:lnTo>
                  <a:pt x="12570" y="0"/>
                </a:lnTo>
                <a:lnTo>
                  <a:pt x="8101" y="0"/>
                </a:lnTo>
                <a:lnTo>
                  <a:pt x="3630" y="0"/>
                </a:lnTo>
                <a:lnTo>
                  <a:pt x="0" y="3625"/>
                </a:lnTo>
                <a:lnTo>
                  <a:pt x="0" y="8096"/>
                </a:lnTo>
                <a:lnTo>
                  <a:pt x="0" y="12565"/>
                </a:lnTo>
                <a:lnTo>
                  <a:pt x="3630" y="16192"/>
                </a:lnTo>
                <a:lnTo>
                  <a:pt x="8101" y="16192"/>
                </a:lnTo>
                <a:lnTo>
                  <a:pt x="12570" y="16192"/>
                </a:lnTo>
                <a:lnTo>
                  <a:pt x="16197" y="12565"/>
                </a:lnTo>
                <a:lnTo>
                  <a:pt x="16197" y="8096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84351" y="2542335"/>
            <a:ext cx="9847" cy="9842"/>
          </a:xfrm>
          <a:custGeom>
            <a:avLst/>
            <a:gdLst/>
            <a:ahLst/>
            <a:cxnLst/>
            <a:rect l="l" t="t" r="r" b="b"/>
            <a:pathLst>
              <a:path w="9847" h="9842">
                <a:moveTo>
                  <a:pt x="9847" y="4921"/>
                </a:moveTo>
                <a:lnTo>
                  <a:pt x="9847" y="2207"/>
                </a:lnTo>
                <a:lnTo>
                  <a:pt x="7635" y="0"/>
                </a:lnTo>
                <a:lnTo>
                  <a:pt x="4921" y="0"/>
                </a:lnTo>
                <a:lnTo>
                  <a:pt x="2208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5"/>
                </a:lnTo>
                <a:lnTo>
                  <a:pt x="2208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7" y="7635"/>
                </a:lnTo>
                <a:lnTo>
                  <a:pt x="9847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86966" y="2544815"/>
            <a:ext cx="3497" cy="3492"/>
          </a:xfrm>
          <a:custGeom>
            <a:avLst/>
            <a:gdLst/>
            <a:ahLst/>
            <a:cxnLst/>
            <a:rect l="l" t="t" r="r" b="b"/>
            <a:pathLst>
              <a:path w="3497" h="3492">
                <a:moveTo>
                  <a:pt x="3497" y="1746"/>
                </a:moveTo>
                <a:lnTo>
                  <a:pt x="3497" y="783"/>
                </a:lnTo>
                <a:lnTo>
                  <a:pt x="2708" y="0"/>
                </a:lnTo>
                <a:lnTo>
                  <a:pt x="1746" y="0"/>
                </a:lnTo>
                <a:lnTo>
                  <a:pt x="783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3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7" y="2708"/>
                </a:lnTo>
                <a:lnTo>
                  <a:pt x="3497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86723" y="2544443"/>
            <a:ext cx="2857" cy="2852"/>
          </a:xfrm>
          <a:custGeom>
            <a:avLst/>
            <a:gdLst/>
            <a:ahLst/>
            <a:cxnLst/>
            <a:rect l="l" t="t" r="r" b="b"/>
            <a:pathLst>
              <a:path w="2857" h="2852">
                <a:moveTo>
                  <a:pt x="0" y="1428"/>
                </a:moveTo>
                <a:lnTo>
                  <a:pt x="0" y="2212"/>
                </a:lnTo>
                <a:lnTo>
                  <a:pt x="643" y="2852"/>
                </a:lnTo>
                <a:lnTo>
                  <a:pt x="1427" y="2852"/>
                </a:lnTo>
                <a:lnTo>
                  <a:pt x="2212" y="2852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7" y="0"/>
                </a:lnTo>
                <a:lnTo>
                  <a:pt x="643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82987" y="254057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80681" y="253813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8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624334" y="933622"/>
            <a:ext cx="3635375" cy="182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4991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 marR="247650">
              <a:lnSpc>
                <a:spcPct val="113599"/>
              </a:lnSpc>
              <a:spcBef>
                <a:spcPts val="145"/>
              </a:spcBef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ff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2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289560" marR="296545">
              <a:lnSpc>
                <a:spcPts val="1190"/>
              </a:lnSpc>
              <a:spcBef>
                <a:spcPts val="45"/>
              </a:spcBef>
            </a:pPr>
            <a:r>
              <a:rPr sz="1000" spc="-2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220" dirty="0">
                <a:latin typeface="Arial"/>
                <a:cs typeface="Arial"/>
              </a:rPr>
              <a:t>/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90" dirty="0">
                <a:latin typeface="Arial"/>
                <a:cs typeface="Arial"/>
              </a:rPr>
              <a:t>? 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und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60"/>
              </a:lnSpc>
            </a:pPr>
            <a:r>
              <a:rPr sz="1000" spc="-2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090"/>
              </a:lnSpc>
            </a:pPr>
            <a:r>
              <a:rPr sz="1000" spc="-2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9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567055" marR="12700" indent="0">
              <a:lnSpc>
                <a:spcPct val="102200"/>
              </a:lnSpc>
              <a:spcBef>
                <a:spcPts val="170"/>
              </a:spcBef>
            </a:pPr>
            <a:r>
              <a:rPr sz="900" spc="-55" dirty="0">
                <a:latin typeface="Arial"/>
                <a:cs typeface="Arial"/>
              </a:rPr>
              <a:t>F</a:t>
            </a:r>
            <a:r>
              <a:rPr sz="900" spc="-75" dirty="0">
                <a:latin typeface="Arial"/>
                <a:cs typeface="Arial"/>
              </a:rPr>
              <a:t>o</a:t>
            </a:r>
            <a:r>
              <a:rPr sz="900" spc="15" dirty="0">
                <a:latin typeface="Arial"/>
                <a:cs typeface="Arial"/>
              </a:rPr>
              <a:t>r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n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un</a:t>
            </a:r>
            <a:r>
              <a:rPr sz="900" spc="-105" dirty="0">
                <a:latin typeface="Arial"/>
                <a:cs typeface="Arial"/>
              </a:rPr>
              <a:t>s</a:t>
            </a:r>
            <a:r>
              <a:rPr sz="900" spc="80" dirty="0">
                <a:latin typeface="Arial"/>
                <a:cs typeface="Arial"/>
              </a:rPr>
              <a:t>t</a:t>
            </a:r>
            <a:r>
              <a:rPr sz="900" spc="-6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b</a:t>
            </a:r>
            <a:r>
              <a:rPr sz="900" spc="10" dirty="0">
                <a:latin typeface="Arial"/>
                <a:cs typeface="Arial"/>
              </a:rPr>
              <a:t>l</a:t>
            </a:r>
            <a:r>
              <a:rPr sz="900" spc="-95" dirty="0">
                <a:latin typeface="Arial"/>
                <a:cs typeface="Arial"/>
              </a:rPr>
              <a:t>e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p</a:t>
            </a:r>
            <a:r>
              <a:rPr sz="900" spc="10" dirty="0">
                <a:latin typeface="Arial"/>
                <a:cs typeface="Arial"/>
              </a:rPr>
              <a:t>r</a:t>
            </a:r>
            <a:r>
              <a:rPr sz="900" spc="-50" dirty="0">
                <a:latin typeface="Arial"/>
                <a:cs typeface="Arial"/>
              </a:rPr>
              <a:t>o</a:t>
            </a:r>
            <a:r>
              <a:rPr sz="900" spc="-30" dirty="0">
                <a:latin typeface="Arial"/>
                <a:cs typeface="Arial"/>
              </a:rPr>
              <a:t>b</a:t>
            </a:r>
            <a:r>
              <a:rPr sz="900" spc="10" dirty="0">
                <a:latin typeface="Arial"/>
                <a:cs typeface="Arial"/>
              </a:rPr>
              <a:t>l</a:t>
            </a:r>
            <a:r>
              <a:rPr sz="900" spc="-100" dirty="0">
                <a:latin typeface="Arial"/>
                <a:cs typeface="Arial"/>
              </a:rPr>
              <a:t>e</a:t>
            </a:r>
            <a:r>
              <a:rPr sz="900" spc="-25" dirty="0">
                <a:latin typeface="Arial"/>
                <a:cs typeface="Arial"/>
              </a:rPr>
              <a:t>m</a:t>
            </a:r>
            <a:r>
              <a:rPr sz="900" spc="5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i</a:t>
            </a:r>
            <a:r>
              <a:rPr sz="900" spc="80" dirty="0">
                <a:latin typeface="Arial"/>
                <a:cs typeface="Arial"/>
              </a:rPr>
              <a:t>t</a:t>
            </a:r>
            <a:r>
              <a:rPr sz="900" spc="45" dirty="0">
                <a:latin typeface="Arial"/>
                <a:cs typeface="Arial"/>
              </a:rPr>
              <a:t>’</a:t>
            </a:r>
            <a:r>
              <a:rPr sz="900" spc="-100" dirty="0">
                <a:latin typeface="Arial"/>
                <a:cs typeface="Arial"/>
              </a:rPr>
              <a:t>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</a:t>
            </a:r>
            <a:r>
              <a:rPr sz="900" spc="-100" dirty="0">
                <a:latin typeface="Arial"/>
                <a:cs typeface="Arial"/>
              </a:rPr>
              <a:t>e</a:t>
            </a:r>
            <a:r>
              <a:rPr sz="900" spc="80" dirty="0">
                <a:latin typeface="Arial"/>
                <a:cs typeface="Arial"/>
              </a:rPr>
              <a:t>tt</a:t>
            </a:r>
            <a:r>
              <a:rPr sz="900" spc="-10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r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t</a:t>
            </a:r>
            <a:r>
              <a:rPr sz="900" spc="-45" dirty="0">
                <a:latin typeface="Arial"/>
                <a:cs typeface="Arial"/>
              </a:rPr>
              <a:t>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u</a:t>
            </a:r>
            <a:r>
              <a:rPr sz="900" spc="-105" dirty="0">
                <a:latin typeface="Arial"/>
                <a:cs typeface="Arial"/>
              </a:rPr>
              <a:t>s</a:t>
            </a:r>
            <a:r>
              <a:rPr sz="900" spc="-95" dirty="0">
                <a:latin typeface="Arial"/>
                <a:cs typeface="Arial"/>
              </a:rPr>
              <a:t>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105" dirty="0">
                <a:latin typeface="Arial"/>
                <a:cs typeface="Arial"/>
              </a:rPr>
              <a:t>s</a:t>
            </a:r>
            <a:r>
              <a:rPr sz="900" spc="10" dirty="0">
                <a:latin typeface="Arial"/>
                <a:cs typeface="Arial"/>
              </a:rPr>
              <a:t>i</a:t>
            </a:r>
            <a:r>
              <a:rPr sz="900" spc="-25" dirty="0">
                <a:latin typeface="Arial"/>
                <a:cs typeface="Arial"/>
              </a:rPr>
              <a:t>m</a:t>
            </a:r>
            <a:r>
              <a:rPr sz="900" spc="-30" dirty="0">
                <a:latin typeface="Arial"/>
                <a:cs typeface="Arial"/>
              </a:rPr>
              <a:t>p</a:t>
            </a:r>
            <a:r>
              <a:rPr sz="900" spc="10" dirty="0">
                <a:latin typeface="Arial"/>
                <a:cs typeface="Arial"/>
              </a:rPr>
              <a:t>l</a:t>
            </a:r>
            <a:r>
              <a:rPr sz="900" spc="-95" dirty="0">
                <a:latin typeface="Arial"/>
                <a:cs typeface="Arial"/>
              </a:rPr>
              <a:t>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nd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r</a:t>
            </a:r>
            <a:r>
              <a:rPr sz="900" spc="-50" dirty="0">
                <a:latin typeface="Arial"/>
                <a:cs typeface="Arial"/>
              </a:rPr>
              <a:t>o</a:t>
            </a:r>
            <a:r>
              <a:rPr sz="900" spc="-30" dirty="0">
                <a:latin typeface="Arial"/>
                <a:cs typeface="Arial"/>
              </a:rPr>
              <a:t>bu</a:t>
            </a:r>
            <a:r>
              <a:rPr sz="900" spc="-105" dirty="0">
                <a:latin typeface="Arial"/>
                <a:cs typeface="Arial"/>
              </a:rPr>
              <a:t>s</a:t>
            </a:r>
            <a:r>
              <a:rPr sz="900" spc="80" dirty="0">
                <a:latin typeface="Arial"/>
                <a:cs typeface="Arial"/>
              </a:rPr>
              <a:t>t </a:t>
            </a:r>
            <a:r>
              <a:rPr sz="900" spc="-50" dirty="0">
                <a:latin typeface="Arial"/>
                <a:cs typeface="Arial"/>
              </a:rPr>
              <a:t>c</a:t>
            </a:r>
            <a:r>
              <a:rPr sz="900" spc="10" dirty="0">
                <a:latin typeface="Arial"/>
                <a:cs typeface="Arial"/>
              </a:rPr>
              <a:t>l</a:t>
            </a:r>
            <a:r>
              <a:rPr sz="900" spc="-60" dirty="0">
                <a:latin typeface="Arial"/>
                <a:cs typeface="Arial"/>
              </a:rPr>
              <a:t>a</a:t>
            </a:r>
            <a:r>
              <a:rPr sz="900" spc="-105" dirty="0">
                <a:latin typeface="Arial"/>
                <a:cs typeface="Arial"/>
              </a:rPr>
              <a:t>ss</a:t>
            </a:r>
            <a:r>
              <a:rPr sz="900" spc="10" dirty="0">
                <a:latin typeface="Arial"/>
                <a:cs typeface="Arial"/>
              </a:rPr>
              <a:t>i</a:t>
            </a:r>
            <a:r>
              <a:rPr sz="900" spc="20" dirty="0">
                <a:latin typeface="Arial"/>
                <a:cs typeface="Arial"/>
              </a:rPr>
              <a:t>f</a:t>
            </a:r>
            <a:r>
              <a:rPr sz="900" spc="10" dirty="0">
                <a:latin typeface="Arial"/>
                <a:cs typeface="Arial"/>
              </a:rPr>
              <a:t>i</a:t>
            </a:r>
            <a:r>
              <a:rPr sz="900" spc="-100" dirty="0">
                <a:latin typeface="Arial"/>
                <a:cs typeface="Arial"/>
              </a:rPr>
              <a:t>e</a:t>
            </a:r>
            <a:r>
              <a:rPr sz="900" spc="10" dirty="0">
                <a:latin typeface="Arial"/>
                <a:cs typeface="Arial"/>
              </a:rPr>
              <a:t>r</a:t>
            </a:r>
            <a:r>
              <a:rPr sz="900" spc="5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CCEDF3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00A8C4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00A8C4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61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502" y="199008"/>
            <a:ext cx="3401695" cy="223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&gt;</a:t>
            </a:r>
            <a:r>
              <a:rPr sz="14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03703" y="2556633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03703" y="2556633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15120" y="241307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15120" y="241307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5893" y="2381258"/>
            <a:ext cx="30848" cy="30852"/>
          </a:xfrm>
          <a:custGeom>
            <a:avLst/>
            <a:gdLst/>
            <a:ahLst/>
            <a:cxnLst/>
            <a:rect l="l" t="t" r="r" b="b"/>
            <a:pathLst>
              <a:path w="30848" h="30852">
                <a:moveTo>
                  <a:pt x="0" y="30852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5893" y="2381258"/>
            <a:ext cx="30848" cy="30852"/>
          </a:xfrm>
          <a:custGeom>
            <a:avLst/>
            <a:gdLst/>
            <a:ahLst/>
            <a:cxnLst/>
            <a:rect l="l" t="t" r="r" b="b"/>
            <a:pathLst>
              <a:path w="30848" h="30852">
                <a:moveTo>
                  <a:pt x="0" y="0"/>
                </a:moveTo>
                <a:lnTo>
                  <a:pt x="30848" y="30852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44089" y="268230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44089" y="268230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2354" y="243192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0" y="30848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2354" y="243192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0" y="0"/>
                </a:moveTo>
                <a:lnTo>
                  <a:pt x="30848" y="30848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3297" y="258748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53297" y="258748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91740" y="240765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91740" y="240765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68753" y="2483686"/>
            <a:ext cx="30835" cy="30847"/>
          </a:xfrm>
          <a:custGeom>
            <a:avLst/>
            <a:gdLst/>
            <a:ahLst/>
            <a:cxnLst/>
            <a:rect l="l" t="t" r="r" b="b"/>
            <a:pathLst>
              <a:path w="30835" h="30847">
                <a:moveTo>
                  <a:pt x="0" y="30847"/>
                </a:moveTo>
                <a:lnTo>
                  <a:pt x="30835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68753" y="2483686"/>
            <a:ext cx="30835" cy="30847"/>
          </a:xfrm>
          <a:custGeom>
            <a:avLst/>
            <a:gdLst/>
            <a:ahLst/>
            <a:cxnLst/>
            <a:rect l="l" t="t" r="r" b="b"/>
            <a:pathLst>
              <a:path w="30835" h="30847">
                <a:moveTo>
                  <a:pt x="0" y="0"/>
                </a:moveTo>
                <a:lnTo>
                  <a:pt x="30835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28061" y="2567373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28061" y="2567373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5064" y="240257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5064" y="240257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5067" y="2428789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45067" y="2428789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32520" y="2532468"/>
            <a:ext cx="30848" cy="30850"/>
          </a:xfrm>
          <a:custGeom>
            <a:avLst/>
            <a:gdLst/>
            <a:ahLst/>
            <a:cxnLst/>
            <a:rect l="l" t="t" r="r" b="b"/>
            <a:pathLst>
              <a:path w="30848" h="30850">
                <a:moveTo>
                  <a:pt x="0" y="30850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32520" y="2532468"/>
            <a:ext cx="30848" cy="30850"/>
          </a:xfrm>
          <a:custGeom>
            <a:avLst/>
            <a:gdLst/>
            <a:ahLst/>
            <a:cxnLst/>
            <a:rect l="l" t="t" r="r" b="b"/>
            <a:pathLst>
              <a:path w="30848" h="30850">
                <a:moveTo>
                  <a:pt x="0" y="0"/>
                </a:moveTo>
                <a:lnTo>
                  <a:pt x="30848" y="3085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9281" y="261872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9281" y="2618728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0066" y="2345386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60066" y="2345386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72562" y="236526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72562" y="236526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4623" y="238372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94623" y="238372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4793" y="242313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84793" y="242313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65946" y="248780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65946" y="2487800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67825" y="2425362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7825" y="2425362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37460" y="242056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30847"/>
                </a:moveTo>
                <a:lnTo>
                  <a:pt x="30848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37460" y="2420564"/>
            <a:ext cx="30848" cy="30847"/>
          </a:xfrm>
          <a:custGeom>
            <a:avLst/>
            <a:gdLst/>
            <a:ahLst/>
            <a:cxnLst/>
            <a:rect l="l" t="t" r="r" b="b"/>
            <a:pathLst>
              <a:path w="30848" h="30847">
                <a:moveTo>
                  <a:pt x="0" y="0"/>
                </a:moveTo>
                <a:lnTo>
                  <a:pt x="30848" y="3084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88757" y="2100034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39" y="0"/>
                </a:moveTo>
                <a:lnTo>
                  <a:pt x="6908" y="0"/>
                </a:lnTo>
                <a:lnTo>
                  <a:pt x="0" y="6908"/>
                </a:lnTo>
                <a:lnTo>
                  <a:pt x="0" y="23939"/>
                </a:lnTo>
                <a:lnTo>
                  <a:pt x="6908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88757" y="2100034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80947" y="1794878"/>
            <a:ext cx="30835" cy="30848"/>
          </a:xfrm>
          <a:custGeom>
            <a:avLst/>
            <a:gdLst/>
            <a:ahLst/>
            <a:cxnLst/>
            <a:rect l="l" t="t" r="r" b="b"/>
            <a:pathLst>
              <a:path w="30835" h="30848">
                <a:moveTo>
                  <a:pt x="23939" y="0"/>
                </a:moveTo>
                <a:lnTo>
                  <a:pt x="6896" y="0"/>
                </a:lnTo>
                <a:lnTo>
                  <a:pt x="0" y="6908"/>
                </a:lnTo>
                <a:lnTo>
                  <a:pt x="0" y="23939"/>
                </a:lnTo>
                <a:lnTo>
                  <a:pt x="6896" y="30848"/>
                </a:lnTo>
                <a:lnTo>
                  <a:pt x="23939" y="30848"/>
                </a:lnTo>
                <a:lnTo>
                  <a:pt x="30835" y="23939"/>
                </a:lnTo>
                <a:lnTo>
                  <a:pt x="30835" y="6908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80947" y="1794878"/>
            <a:ext cx="30835" cy="30848"/>
          </a:xfrm>
          <a:custGeom>
            <a:avLst/>
            <a:gdLst/>
            <a:ahLst/>
            <a:cxnLst/>
            <a:rect l="l" t="t" r="r" b="b"/>
            <a:pathLst>
              <a:path w="30835" h="30848">
                <a:moveTo>
                  <a:pt x="30835" y="15417"/>
                </a:moveTo>
                <a:lnTo>
                  <a:pt x="30835" y="6908"/>
                </a:lnTo>
                <a:lnTo>
                  <a:pt x="23939" y="0"/>
                </a:lnTo>
                <a:lnTo>
                  <a:pt x="15417" y="0"/>
                </a:lnTo>
                <a:lnTo>
                  <a:pt x="6896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896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35" y="23939"/>
                </a:lnTo>
                <a:lnTo>
                  <a:pt x="30835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85917" y="1755635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2" y="0"/>
                </a:moveTo>
                <a:lnTo>
                  <a:pt x="6904" y="0"/>
                </a:lnTo>
                <a:lnTo>
                  <a:pt x="0" y="6896"/>
                </a:lnTo>
                <a:lnTo>
                  <a:pt x="0" y="23939"/>
                </a:lnTo>
                <a:lnTo>
                  <a:pt x="6904" y="30848"/>
                </a:lnTo>
                <a:lnTo>
                  <a:pt x="23942" y="30848"/>
                </a:lnTo>
                <a:lnTo>
                  <a:pt x="30847" y="23939"/>
                </a:lnTo>
                <a:lnTo>
                  <a:pt x="30847" y="6896"/>
                </a:lnTo>
                <a:lnTo>
                  <a:pt x="23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85917" y="1755635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17"/>
                </a:moveTo>
                <a:lnTo>
                  <a:pt x="30847" y="6896"/>
                </a:lnTo>
                <a:lnTo>
                  <a:pt x="23942" y="0"/>
                </a:lnTo>
                <a:lnTo>
                  <a:pt x="15424" y="0"/>
                </a:lnTo>
                <a:lnTo>
                  <a:pt x="6904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4" y="30848"/>
                </a:lnTo>
                <a:lnTo>
                  <a:pt x="15424" y="30848"/>
                </a:lnTo>
                <a:lnTo>
                  <a:pt x="23942" y="30848"/>
                </a:lnTo>
                <a:lnTo>
                  <a:pt x="30847" y="23939"/>
                </a:lnTo>
                <a:lnTo>
                  <a:pt x="30847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25048" y="1767230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42" y="0"/>
                </a:moveTo>
                <a:lnTo>
                  <a:pt x="6906" y="0"/>
                </a:lnTo>
                <a:lnTo>
                  <a:pt x="0" y="6908"/>
                </a:lnTo>
                <a:lnTo>
                  <a:pt x="0" y="23939"/>
                </a:lnTo>
                <a:lnTo>
                  <a:pt x="6906" y="30848"/>
                </a:lnTo>
                <a:lnTo>
                  <a:pt x="23942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25048" y="1767230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42" y="0"/>
                </a:lnTo>
                <a:lnTo>
                  <a:pt x="15424" y="0"/>
                </a:lnTo>
                <a:lnTo>
                  <a:pt x="6906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6" y="30848"/>
                </a:lnTo>
                <a:lnTo>
                  <a:pt x="15424" y="30848"/>
                </a:lnTo>
                <a:lnTo>
                  <a:pt x="23942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64464" y="1821040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38" y="0"/>
                </a:moveTo>
                <a:lnTo>
                  <a:pt x="6907" y="0"/>
                </a:lnTo>
                <a:lnTo>
                  <a:pt x="0" y="6908"/>
                </a:lnTo>
                <a:lnTo>
                  <a:pt x="0" y="23939"/>
                </a:lnTo>
                <a:lnTo>
                  <a:pt x="6907" y="30848"/>
                </a:lnTo>
                <a:lnTo>
                  <a:pt x="23938" y="30848"/>
                </a:lnTo>
                <a:lnTo>
                  <a:pt x="30847" y="23939"/>
                </a:lnTo>
                <a:lnTo>
                  <a:pt x="30847" y="6908"/>
                </a:lnTo>
                <a:lnTo>
                  <a:pt x="239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64464" y="1821040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17"/>
                </a:moveTo>
                <a:lnTo>
                  <a:pt x="30847" y="6908"/>
                </a:lnTo>
                <a:lnTo>
                  <a:pt x="23938" y="0"/>
                </a:lnTo>
                <a:lnTo>
                  <a:pt x="15429" y="0"/>
                </a:lnTo>
                <a:lnTo>
                  <a:pt x="6907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7" y="30848"/>
                </a:lnTo>
                <a:lnTo>
                  <a:pt x="15429" y="30848"/>
                </a:lnTo>
                <a:lnTo>
                  <a:pt x="23938" y="30848"/>
                </a:lnTo>
                <a:lnTo>
                  <a:pt x="30847" y="23939"/>
                </a:lnTo>
                <a:lnTo>
                  <a:pt x="30847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4508" y="2101977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2" y="0"/>
                </a:moveTo>
                <a:lnTo>
                  <a:pt x="6906" y="0"/>
                </a:lnTo>
                <a:lnTo>
                  <a:pt x="0" y="6908"/>
                </a:lnTo>
                <a:lnTo>
                  <a:pt x="0" y="23939"/>
                </a:lnTo>
                <a:lnTo>
                  <a:pt x="6906" y="30848"/>
                </a:lnTo>
                <a:lnTo>
                  <a:pt x="23942" y="30848"/>
                </a:lnTo>
                <a:lnTo>
                  <a:pt x="30847" y="23939"/>
                </a:lnTo>
                <a:lnTo>
                  <a:pt x="30847" y="6908"/>
                </a:lnTo>
                <a:lnTo>
                  <a:pt x="23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14508" y="2101977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30"/>
                </a:moveTo>
                <a:lnTo>
                  <a:pt x="30847" y="6908"/>
                </a:lnTo>
                <a:lnTo>
                  <a:pt x="23942" y="0"/>
                </a:lnTo>
                <a:lnTo>
                  <a:pt x="15424" y="0"/>
                </a:lnTo>
                <a:lnTo>
                  <a:pt x="6906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6" y="30848"/>
                </a:lnTo>
                <a:lnTo>
                  <a:pt x="15424" y="30848"/>
                </a:lnTo>
                <a:lnTo>
                  <a:pt x="23942" y="30848"/>
                </a:lnTo>
                <a:lnTo>
                  <a:pt x="30847" y="23939"/>
                </a:lnTo>
                <a:lnTo>
                  <a:pt x="30847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97857" y="1976526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2" y="0"/>
                </a:moveTo>
                <a:lnTo>
                  <a:pt x="6906" y="0"/>
                </a:lnTo>
                <a:lnTo>
                  <a:pt x="0" y="6908"/>
                </a:lnTo>
                <a:lnTo>
                  <a:pt x="0" y="23952"/>
                </a:lnTo>
                <a:lnTo>
                  <a:pt x="6906" y="30848"/>
                </a:lnTo>
                <a:lnTo>
                  <a:pt x="23942" y="30848"/>
                </a:lnTo>
                <a:lnTo>
                  <a:pt x="30847" y="23952"/>
                </a:lnTo>
                <a:lnTo>
                  <a:pt x="30847" y="6908"/>
                </a:lnTo>
                <a:lnTo>
                  <a:pt x="23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97857" y="1976526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30"/>
                </a:moveTo>
                <a:lnTo>
                  <a:pt x="30847" y="6908"/>
                </a:lnTo>
                <a:lnTo>
                  <a:pt x="23942" y="0"/>
                </a:lnTo>
                <a:lnTo>
                  <a:pt x="15424" y="0"/>
                </a:lnTo>
                <a:lnTo>
                  <a:pt x="6906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6" y="30848"/>
                </a:lnTo>
                <a:lnTo>
                  <a:pt x="15424" y="30848"/>
                </a:lnTo>
                <a:lnTo>
                  <a:pt x="23942" y="30848"/>
                </a:lnTo>
                <a:lnTo>
                  <a:pt x="30847" y="23952"/>
                </a:lnTo>
                <a:lnTo>
                  <a:pt x="30847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63687" y="185411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39" y="0"/>
                </a:moveTo>
                <a:lnTo>
                  <a:pt x="6908" y="0"/>
                </a:lnTo>
                <a:lnTo>
                  <a:pt x="0" y="6908"/>
                </a:lnTo>
                <a:lnTo>
                  <a:pt x="0" y="23939"/>
                </a:lnTo>
                <a:lnTo>
                  <a:pt x="6908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63687" y="185411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84346" y="2047074"/>
            <a:ext cx="30852" cy="30848"/>
          </a:xfrm>
          <a:custGeom>
            <a:avLst/>
            <a:gdLst/>
            <a:ahLst/>
            <a:cxnLst/>
            <a:rect l="l" t="t" r="r" b="b"/>
            <a:pathLst>
              <a:path w="30852" h="30848">
                <a:moveTo>
                  <a:pt x="23947" y="0"/>
                </a:moveTo>
                <a:lnTo>
                  <a:pt x="6911" y="0"/>
                </a:lnTo>
                <a:lnTo>
                  <a:pt x="0" y="6908"/>
                </a:lnTo>
                <a:lnTo>
                  <a:pt x="0" y="23952"/>
                </a:lnTo>
                <a:lnTo>
                  <a:pt x="6911" y="30848"/>
                </a:lnTo>
                <a:lnTo>
                  <a:pt x="23947" y="30848"/>
                </a:lnTo>
                <a:lnTo>
                  <a:pt x="30852" y="23952"/>
                </a:lnTo>
                <a:lnTo>
                  <a:pt x="30852" y="6908"/>
                </a:lnTo>
                <a:lnTo>
                  <a:pt x="239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84346" y="2047074"/>
            <a:ext cx="30852" cy="30848"/>
          </a:xfrm>
          <a:custGeom>
            <a:avLst/>
            <a:gdLst/>
            <a:ahLst/>
            <a:cxnLst/>
            <a:rect l="l" t="t" r="r" b="b"/>
            <a:pathLst>
              <a:path w="30852" h="30848">
                <a:moveTo>
                  <a:pt x="30852" y="15430"/>
                </a:moveTo>
                <a:lnTo>
                  <a:pt x="30852" y="6908"/>
                </a:lnTo>
                <a:lnTo>
                  <a:pt x="23947" y="0"/>
                </a:lnTo>
                <a:lnTo>
                  <a:pt x="15429" y="0"/>
                </a:lnTo>
                <a:lnTo>
                  <a:pt x="6911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11" y="30848"/>
                </a:lnTo>
                <a:lnTo>
                  <a:pt x="15429" y="30848"/>
                </a:lnTo>
                <a:lnTo>
                  <a:pt x="23947" y="30848"/>
                </a:lnTo>
                <a:lnTo>
                  <a:pt x="30852" y="23952"/>
                </a:lnTo>
                <a:lnTo>
                  <a:pt x="30852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59687" y="2125687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39" y="0"/>
                </a:moveTo>
                <a:lnTo>
                  <a:pt x="6908" y="0"/>
                </a:lnTo>
                <a:lnTo>
                  <a:pt x="0" y="6908"/>
                </a:lnTo>
                <a:lnTo>
                  <a:pt x="0" y="23939"/>
                </a:lnTo>
                <a:lnTo>
                  <a:pt x="6908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59687" y="2125687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16380" y="1871306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52" y="0"/>
                </a:moveTo>
                <a:lnTo>
                  <a:pt x="6908" y="0"/>
                </a:lnTo>
                <a:lnTo>
                  <a:pt x="0" y="6908"/>
                </a:lnTo>
                <a:lnTo>
                  <a:pt x="0" y="23939"/>
                </a:lnTo>
                <a:lnTo>
                  <a:pt x="6908" y="30848"/>
                </a:lnTo>
                <a:lnTo>
                  <a:pt x="23952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16380" y="1871306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52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52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99944" y="1919287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0" y="0"/>
                </a:moveTo>
                <a:lnTo>
                  <a:pt x="6904" y="0"/>
                </a:lnTo>
                <a:lnTo>
                  <a:pt x="0" y="6908"/>
                </a:lnTo>
                <a:lnTo>
                  <a:pt x="0" y="23939"/>
                </a:lnTo>
                <a:lnTo>
                  <a:pt x="6904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6908"/>
                </a:lnTo>
                <a:lnTo>
                  <a:pt x="23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99944" y="1919287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30"/>
                </a:moveTo>
                <a:lnTo>
                  <a:pt x="30847" y="6908"/>
                </a:lnTo>
                <a:lnTo>
                  <a:pt x="23940" y="0"/>
                </a:lnTo>
                <a:lnTo>
                  <a:pt x="15422" y="0"/>
                </a:lnTo>
                <a:lnTo>
                  <a:pt x="6904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4" y="30848"/>
                </a:lnTo>
                <a:lnTo>
                  <a:pt x="15422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55216" y="1785569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0" y="0"/>
                </a:moveTo>
                <a:lnTo>
                  <a:pt x="6904" y="0"/>
                </a:lnTo>
                <a:lnTo>
                  <a:pt x="0" y="6896"/>
                </a:lnTo>
                <a:lnTo>
                  <a:pt x="0" y="23939"/>
                </a:lnTo>
                <a:lnTo>
                  <a:pt x="6904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6896"/>
                </a:lnTo>
                <a:lnTo>
                  <a:pt x="23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55216" y="1785569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17"/>
                </a:moveTo>
                <a:lnTo>
                  <a:pt x="30847" y="6896"/>
                </a:lnTo>
                <a:lnTo>
                  <a:pt x="23940" y="0"/>
                </a:lnTo>
                <a:lnTo>
                  <a:pt x="15422" y="0"/>
                </a:lnTo>
                <a:lnTo>
                  <a:pt x="6904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4" y="30848"/>
                </a:lnTo>
                <a:lnTo>
                  <a:pt x="15422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25041" y="183652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39" y="0"/>
                </a:moveTo>
                <a:lnTo>
                  <a:pt x="6908" y="0"/>
                </a:lnTo>
                <a:lnTo>
                  <a:pt x="0" y="6896"/>
                </a:lnTo>
                <a:lnTo>
                  <a:pt x="0" y="23939"/>
                </a:lnTo>
                <a:lnTo>
                  <a:pt x="6908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6896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25041" y="183652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255722" y="1992579"/>
            <a:ext cx="30850" cy="30848"/>
          </a:xfrm>
          <a:custGeom>
            <a:avLst/>
            <a:gdLst/>
            <a:ahLst/>
            <a:cxnLst/>
            <a:rect l="l" t="t" r="r" b="b"/>
            <a:pathLst>
              <a:path w="30850" h="30848">
                <a:moveTo>
                  <a:pt x="23942" y="0"/>
                </a:moveTo>
                <a:lnTo>
                  <a:pt x="6904" y="0"/>
                </a:lnTo>
                <a:lnTo>
                  <a:pt x="0" y="6908"/>
                </a:lnTo>
                <a:lnTo>
                  <a:pt x="0" y="23952"/>
                </a:lnTo>
                <a:lnTo>
                  <a:pt x="6904" y="30848"/>
                </a:lnTo>
                <a:lnTo>
                  <a:pt x="23942" y="30848"/>
                </a:lnTo>
                <a:lnTo>
                  <a:pt x="30850" y="23952"/>
                </a:lnTo>
                <a:lnTo>
                  <a:pt x="30850" y="6908"/>
                </a:lnTo>
                <a:lnTo>
                  <a:pt x="23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255722" y="1992579"/>
            <a:ext cx="30850" cy="30848"/>
          </a:xfrm>
          <a:custGeom>
            <a:avLst/>
            <a:gdLst/>
            <a:ahLst/>
            <a:cxnLst/>
            <a:rect l="l" t="t" r="r" b="b"/>
            <a:pathLst>
              <a:path w="30850" h="30848">
                <a:moveTo>
                  <a:pt x="30850" y="15430"/>
                </a:moveTo>
                <a:lnTo>
                  <a:pt x="30850" y="6908"/>
                </a:lnTo>
                <a:lnTo>
                  <a:pt x="23942" y="0"/>
                </a:lnTo>
                <a:lnTo>
                  <a:pt x="15420" y="0"/>
                </a:lnTo>
                <a:lnTo>
                  <a:pt x="6904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4" y="30848"/>
                </a:lnTo>
                <a:lnTo>
                  <a:pt x="15420" y="30848"/>
                </a:lnTo>
                <a:lnTo>
                  <a:pt x="23942" y="30848"/>
                </a:lnTo>
                <a:lnTo>
                  <a:pt x="30850" y="23952"/>
                </a:lnTo>
                <a:lnTo>
                  <a:pt x="30850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74343" y="185731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23939" y="0"/>
                </a:moveTo>
                <a:lnTo>
                  <a:pt x="6908" y="0"/>
                </a:lnTo>
                <a:lnTo>
                  <a:pt x="0" y="6908"/>
                </a:lnTo>
                <a:lnTo>
                  <a:pt x="0" y="23939"/>
                </a:lnTo>
                <a:lnTo>
                  <a:pt x="6908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6908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74343" y="185731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583397" y="1775002"/>
            <a:ext cx="30835" cy="30835"/>
          </a:xfrm>
          <a:custGeom>
            <a:avLst/>
            <a:gdLst/>
            <a:ahLst/>
            <a:cxnLst/>
            <a:rect l="l" t="t" r="r" b="b"/>
            <a:pathLst>
              <a:path w="30835" h="30835">
                <a:moveTo>
                  <a:pt x="23939" y="0"/>
                </a:moveTo>
                <a:lnTo>
                  <a:pt x="6896" y="0"/>
                </a:lnTo>
                <a:lnTo>
                  <a:pt x="0" y="6896"/>
                </a:lnTo>
                <a:lnTo>
                  <a:pt x="0" y="23939"/>
                </a:lnTo>
                <a:lnTo>
                  <a:pt x="6896" y="30835"/>
                </a:lnTo>
                <a:lnTo>
                  <a:pt x="23939" y="30835"/>
                </a:lnTo>
                <a:lnTo>
                  <a:pt x="30835" y="23939"/>
                </a:lnTo>
                <a:lnTo>
                  <a:pt x="30835" y="6896"/>
                </a:lnTo>
                <a:lnTo>
                  <a:pt x="2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83397" y="1775002"/>
            <a:ext cx="30835" cy="30835"/>
          </a:xfrm>
          <a:custGeom>
            <a:avLst/>
            <a:gdLst/>
            <a:ahLst/>
            <a:cxnLst/>
            <a:rect l="l" t="t" r="r" b="b"/>
            <a:pathLst>
              <a:path w="30835" h="30835">
                <a:moveTo>
                  <a:pt x="30835" y="15417"/>
                </a:moveTo>
                <a:lnTo>
                  <a:pt x="30835" y="6896"/>
                </a:lnTo>
                <a:lnTo>
                  <a:pt x="23939" y="0"/>
                </a:lnTo>
                <a:lnTo>
                  <a:pt x="15417" y="0"/>
                </a:lnTo>
                <a:lnTo>
                  <a:pt x="6896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896" y="30835"/>
                </a:lnTo>
                <a:lnTo>
                  <a:pt x="15417" y="30835"/>
                </a:lnTo>
                <a:lnTo>
                  <a:pt x="23939" y="30835"/>
                </a:lnTo>
                <a:lnTo>
                  <a:pt x="30835" y="23939"/>
                </a:lnTo>
                <a:lnTo>
                  <a:pt x="30835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40701" y="2013381"/>
            <a:ext cx="30848" cy="30835"/>
          </a:xfrm>
          <a:custGeom>
            <a:avLst/>
            <a:gdLst/>
            <a:ahLst/>
            <a:cxnLst/>
            <a:rect l="l" t="t" r="r" b="b"/>
            <a:pathLst>
              <a:path w="30848" h="30835">
                <a:moveTo>
                  <a:pt x="23940" y="0"/>
                </a:moveTo>
                <a:lnTo>
                  <a:pt x="6904" y="0"/>
                </a:lnTo>
                <a:lnTo>
                  <a:pt x="0" y="6896"/>
                </a:lnTo>
                <a:lnTo>
                  <a:pt x="0" y="23939"/>
                </a:lnTo>
                <a:lnTo>
                  <a:pt x="6904" y="30835"/>
                </a:lnTo>
                <a:lnTo>
                  <a:pt x="23940" y="30835"/>
                </a:lnTo>
                <a:lnTo>
                  <a:pt x="30848" y="23939"/>
                </a:lnTo>
                <a:lnTo>
                  <a:pt x="30848" y="6896"/>
                </a:lnTo>
                <a:lnTo>
                  <a:pt x="23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40701" y="2013381"/>
            <a:ext cx="30848" cy="30835"/>
          </a:xfrm>
          <a:custGeom>
            <a:avLst/>
            <a:gdLst/>
            <a:ahLst/>
            <a:cxnLst/>
            <a:rect l="l" t="t" r="r" b="b"/>
            <a:pathLst>
              <a:path w="30848" h="30835">
                <a:moveTo>
                  <a:pt x="30848" y="15417"/>
                </a:moveTo>
                <a:lnTo>
                  <a:pt x="30848" y="6896"/>
                </a:lnTo>
                <a:lnTo>
                  <a:pt x="23940" y="0"/>
                </a:lnTo>
                <a:lnTo>
                  <a:pt x="15422" y="0"/>
                </a:lnTo>
                <a:lnTo>
                  <a:pt x="6904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4" y="30835"/>
                </a:lnTo>
                <a:lnTo>
                  <a:pt x="15422" y="30835"/>
                </a:lnTo>
                <a:lnTo>
                  <a:pt x="23940" y="30835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52418" y="1840230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0" y="0"/>
                </a:moveTo>
                <a:lnTo>
                  <a:pt x="6904" y="0"/>
                </a:lnTo>
                <a:lnTo>
                  <a:pt x="0" y="6908"/>
                </a:lnTo>
                <a:lnTo>
                  <a:pt x="0" y="23939"/>
                </a:lnTo>
                <a:lnTo>
                  <a:pt x="6904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6908"/>
                </a:lnTo>
                <a:lnTo>
                  <a:pt x="23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52418" y="1840230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30"/>
                </a:moveTo>
                <a:lnTo>
                  <a:pt x="30847" y="6908"/>
                </a:lnTo>
                <a:lnTo>
                  <a:pt x="23940" y="0"/>
                </a:lnTo>
                <a:lnTo>
                  <a:pt x="15422" y="0"/>
                </a:lnTo>
                <a:lnTo>
                  <a:pt x="6904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4" y="30848"/>
                </a:lnTo>
                <a:lnTo>
                  <a:pt x="15422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31421" y="1868855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23940" y="0"/>
                </a:moveTo>
                <a:lnTo>
                  <a:pt x="6904" y="0"/>
                </a:lnTo>
                <a:lnTo>
                  <a:pt x="0" y="6908"/>
                </a:lnTo>
                <a:lnTo>
                  <a:pt x="0" y="23939"/>
                </a:lnTo>
                <a:lnTo>
                  <a:pt x="6904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6908"/>
                </a:lnTo>
                <a:lnTo>
                  <a:pt x="23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31421" y="1868855"/>
            <a:ext cx="30847" cy="30848"/>
          </a:xfrm>
          <a:custGeom>
            <a:avLst/>
            <a:gdLst/>
            <a:ahLst/>
            <a:cxnLst/>
            <a:rect l="l" t="t" r="r" b="b"/>
            <a:pathLst>
              <a:path w="30847" h="30848">
                <a:moveTo>
                  <a:pt x="30847" y="15417"/>
                </a:moveTo>
                <a:lnTo>
                  <a:pt x="30847" y="6908"/>
                </a:lnTo>
                <a:lnTo>
                  <a:pt x="23940" y="0"/>
                </a:lnTo>
                <a:lnTo>
                  <a:pt x="15422" y="0"/>
                </a:lnTo>
                <a:lnTo>
                  <a:pt x="6904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4" y="30848"/>
                </a:lnTo>
                <a:lnTo>
                  <a:pt x="15422" y="30848"/>
                </a:lnTo>
                <a:lnTo>
                  <a:pt x="23940" y="30848"/>
                </a:lnTo>
                <a:lnTo>
                  <a:pt x="30847" y="23939"/>
                </a:lnTo>
                <a:lnTo>
                  <a:pt x="30847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44039" y="145823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99817" y="1303083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52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10104" y="1239735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23832" y="152187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338412" y="125978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79421" y="1339253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58301" y="1492630"/>
            <a:ext cx="30835" cy="30848"/>
          </a:xfrm>
          <a:custGeom>
            <a:avLst/>
            <a:gdLst/>
            <a:ahLst/>
            <a:cxnLst/>
            <a:rect l="l" t="t" r="r" b="b"/>
            <a:pathLst>
              <a:path w="30835" h="30848">
                <a:moveTo>
                  <a:pt x="30835" y="15417"/>
                </a:moveTo>
                <a:lnTo>
                  <a:pt x="30835" y="6896"/>
                </a:lnTo>
                <a:lnTo>
                  <a:pt x="23939" y="0"/>
                </a:lnTo>
                <a:lnTo>
                  <a:pt x="15417" y="0"/>
                </a:lnTo>
                <a:lnTo>
                  <a:pt x="6896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896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35" y="23939"/>
                </a:lnTo>
                <a:lnTo>
                  <a:pt x="30835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66404" y="1305598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52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44203" y="1327416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52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83307" y="1228318"/>
            <a:ext cx="30848" cy="30835"/>
          </a:xfrm>
          <a:custGeom>
            <a:avLst/>
            <a:gdLst/>
            <a:ahLst/>
            <a:cxnLst/>
            <a:rect l="l" t="t" r="r" b="b"/>
            <a:pathLst>
              <a:path w="30848" h="30835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35"/>
                </a:lnTo>
                <a:lnTo>
                  <a:pt x="15417" y="30835"/>
                </a:lnTo>
                <a:lnTo>
                  <a:pt x="23939" y="30835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96045" y="1484630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2825" y="1302689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52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52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575077" y="1394713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502585" y="1424254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04339" y="1361071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402052" y="1258303"/>
            <a:ext cx="30835" cy="30848"/>
          </a:xfrm>
          <a:custGeom>
            <a:avLst/>
            <a:gdLst/>
            <a:ahLst/>
            <a:cxnLst/>
            <a:rect l="l" t="t" r="r" b="b"/>
            <a:pathLst>
              <a:path w="30835" h="30848">
                <a:moveTo>
                  <a:pt x="30835" y="15417"/>
                </a:moveTo>
                <a:lnTo>
                  <a:pt x="30835" y="6908"/>
                </a:lnTo>
                <a:lnTo>
                  <a:pt x="23939" y="0"/>
                </a:lnTo>
                <a:lnTo>
                  <a:pt x="15417" y="0"/>
                </a:lnTo>
                <a:lnTo>
                  <a:pt x="6896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896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35" y="23939"/>
                </a:lnTo>
                <a:lnTo>
                  <a:pt x="30835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28061" y="1545526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17"/>
                </a:lnTo>
                <a:lnTo>
                  <a:pt x="0" y="23939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44292" y="1571282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30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52"/>
                </a:lnTo>
                <a:lnTo>
                  <a:pt x="6908" y="30848"/>
                </a:lnTo>
                <a:lnTo>
                  <a:pt x="15430" y="30848"/>
                </a:lnTo>
                <a:lnTo>
                  <a:pt x="23939" y="30848"/>
                </a:lnTo>
                <a:lnTo>
                  <a:pt x="30848" y="23952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64028" y="1207350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17"/>
                </a:moveTo>
                <a:lnTo>
                  <a:pt x="30848" y="6896"/>
                </a:lnTo>
                <a:lnTo>
                  <a:pt x="23939" y="0"/>
                </a:lnTo>
                <a:lnTo>
                  <a:pt x="15417" y="0"/>
                </a:lnTo>
                <a:lnTo>
                  <a:pt x="6896" y="0"/>
                </a:lnTo>
                <a:lnTo>
                  <a:pt x="0" y="6896"/>
                </a:lnTo>
                <a:lnTo>
                  <a:pt x="0" y="15417"/>
                </a:lnTo>
                <a:lnTo>
                  <a:pt x="0" y="23939"/>
                </a:lnTo>
                <a:lnTo>
                  <a:pt x="6896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17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77845" y="1317536"/>
            <a:ext cx="30848" cy="30848"/>
          </a:xfrm>
          <a:custGeom>
            <a:avLst/>
            <a:gdLst/>
            <a:ahLst/>
            <a:cxnLst/>
            <a:rect l="l" t="t" r="r" b="b"/>
            <a:pathLst>
              <a:path w="30848" h="30848">
                <a:moveTo>
                  <a:pt x="30848" y="15430"/>
                </a:moveTo>
                <a:lnTo>
                  <a:pt x="30848" y="6908"/>
                </a:lnTo>
                <a:lnTo>
                  <a:pt x="23939" y="0"/>
                </a:lnTo>
                <a:lnTo>
                  <a:pt x="15417" y="0"/>
                </a:lnTo>
                <a:lnTo>
                  <a:pt x="6908" y="0"/>
                </a:lnTo>
                <a:lnTo>
                  <a:pt x="0" y="6908"/>
                </a:lnTo>
                <a:lnTo>
                  <a:pt x="0" y="15430"/>
                </a:lnTo>
                <a:lnTo>
                  <a:pt x="0" y="23939"/>
                </a:lnTo>
                <a:lnTo>
                  <a:pt x="6908" y="30848"/>
                </a:lnTo>
                <a:lnTo>
                  <a:pt x="15417" y="30848"/>
                </a:lnTo>
                <a:lnTo>
                  <a:pt x="23939" y="30848"/>
                </a:lnTo>
                <a:lnTo>
                  <a:pt x="30848" y="23939"/>
                </a:lnTo>
                <a:lnTo>
                  <a:pt x="30848" y="1543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5460" y="1550476"/>
            <a:ext cx="2218604" cy="1430425"/>
          </a:xfrm>
          <a:custGeom>
            <a:avLst/>
            <a:gdLst/>
            <a:ahLst/>
            <a:cxnLst/>
            <a:rect l="l" t="t" r="r" b="b"/>
            <a:pathLst>
              <a:path w="2218604" h="1430425">
                <a:moveTo>
                  <a:pt x="0" y="1430425"/>
                </a:moveTo>
                <a:lnTo>
                  <a:pt x="2218604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332560" y="861174"/>
            <a:ext cx="1731505" cy="1447172"/>
          </a:xfrm>
          <a:custGeom>
            <a:avLst/>
            <a:gdLst/>
            <a:ahLst/>
            <a:cxnLst/>
            <a:rect l="l" t="t" r="r" b="b"/>
            <a:pathLst>
              <a:path w="1731505" h="1447172">
                <a:moveTo>
                  <a:pt x="0" y="0"/>
                </a:moveTo>
                <a:lnTo>
                  <a:pt x="1731505" y="1447172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661312" y="861174"/>
            <a:ext cx="0" cy="2119727"/>
          </a:xfrm>
          <a:custGeom>
            <a:avLst/>
            <a:gdLst/>
            <a:ahLst/>
            <a:cxnLst/>
            <a:rect l="l" t="t" r="r" b="b"/>
            <a:pathLst>
              <a:path h="2119727">
                <a:moveTo>
                  <a:pt x="0" y="2119727"/>
                </a:moveTo>
                <a:lnTo>
                  <a:pt x="0" y="0"/>
                </a:lnTo>
              </a:path>
            </a:pathLst>
          </a:custGeom>
          <a:ln w="4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827301" y="1584960"/>
            <a:ext cx="216535" cy="421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700" spc="-15" dirty="0">
                <a:latin typeface="Arial"/>
                <a:cs typeface="Arial"/>
              </a:rPr>
              <a:t>?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8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6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6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1" y="11952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8" y="12265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1969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2027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2036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2052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1967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2013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2033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2056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2079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2102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2068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2091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2114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2137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21094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2062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1" y="15777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7" y="16090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5795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5852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5862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63" y="15877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5792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5838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5858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5881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5904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5928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5893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5916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5939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5963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5934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58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578" y="19602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3868" y="19916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33" y="19620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9677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9687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9703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68" y="19617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9664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9683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9707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9730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9753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9718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9742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9765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9788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9759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9713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81" y="2169050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6"/>
                </a:lnTo>
                <a:lnTo>
                  <a:pt x="50199" y="6567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2200408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2170826"/>
            <a:ext cx="58049" cy="57103"/>
          </a:xfrm>
          <a:custGeom>
            <a:avLst/>
            <a:gdLst/>
            <a:ahLst/>
            <a:cxnLst/>
            <a:rect l="l" t="t" r="r" b="b"/>
            <a:pathLst>
              <a:path w="58049" h="57103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9" y="50368"/>
                </a:lnTo>
                <a:lnTo>
                  <a:pt x="19383" y="57103"/>
                </a:lnTo>
                <a:lnTo>
                  <a:pt x="36535" y="55571"/>
                </a:lnTo>
                <a:lnTo>
                  <a:pt x="48754" y="49414"/>
                </a:lnTo>
                <a:lnTo>
                  <a:pt x="55947" y="39809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2176557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7" y="42559"/>
                </a:lnTo>
                <a:lnTo>
                  <a:pt x="17973" y="48456"/>
                </a:lnTo>
                <a:lnTo>
                  <a:pt x="34268" y="46119"/>
                </a:lnTo>
                <a:lnTo>
                  <a:pt x="45214" y="38620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2177522"/>
            <a:ext cx="46170" cy="42938"/>
          </a:xfrm>
          <a:custGeom>
            <a:avLst/>
            <a:gdLst/>
            <a:ahLst/>
            <a:cxnLst/>
            <a:rect l="l" t="t" r="r" b="b"/>
            <a:pathLst>
              <a:path w="46170" h="42938">
                <a:moveTo>
                  <a:pt x="46170" y="21655"/>
                </a:moveTo>
                <a:lnTo>
                  <a:pt x="41948" y="8338"/>
                </a:lnTo>
                <a:lnTo>
                  <a:pt x="31143" y="0"/>
                </a:lnTo>
                <a:lnTo>
                  <a:pt x="14359" y="1920"/>
                </a:lnTo>
                <a:lnTo>
                  <a:pt x="3986" y="9242"/>
                </a:lnTo>
                <a:lnTo>
                  <a:pt x="0" y="20122"/>
                </a:lnTo>
                <a:lnTo>
                  <a:pt x="3920" y="34216"/>
                </a:lnTo>
                <a:lnTo>
                  <a:pt x="14103" y="42938"/>
                </a:lnTo>
                <a:lnTo>
                  <a:pt x="31171" y="41378"/>
                </a:lnTo>
                <a:lnTo>
                  <a:pt x="41758" y="34469"/>
                </a:lnTo>
                <a:lnTo>
                  <a:pt x="46051" y="24000"/>
                </a:lnTo>
                <a:lnTo>
                  <a:pt x="46170" y="21655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2179092"/>
            <a:ext cx="39091" cy="38266"/>
          </a:xfrm>
          <a:custGeom>
            <a:avLst/>
            <a:gdLst/>
            <a:ahLst/>
            <a:cxnLst/>
            <a:rect l="l" t="t" r="r" b="b"/>
            <a:pathLst>
              <a:path w="39091" h="38266">
                <a:moveTo>
                  <a:pt x="39091" y="19673"/>
                </a:moveTo>
                <a:lnTo>
                  <a:pt x="34281" y="6691"/>
                </a:lnTo>
                <a:lnTo>
                  <a:pt x="22354" y="0"/>
                </a:lnTo>
                <a:lnTo>
                  <a:pt x="7691" y="3891"/>
                </a:lnTo>
                <a:lnTo>
                  <a:pt x="0" y="14193"/>
                </a:lnTo>
                <a:lnTo>
                  <a:pt x="3018" y="29870"/>
                </a:lnTo>
                <a:lnTo>
                  <a:pt x="12116" y="38266"/>
                </a:lnTo>
                <a:lnTo>
                  <a:pt x="28399" y="35960"/>
                </a:lnTo>
                <a:lnTo>
                  <a:pt x="37266" y="27715"/>
                </a:lnTo>
                <a:lnTo>
                  <a:pt x="39091" y="19673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2170557"/>
            <a:ext cx="55546" cy="55407"/>
          </a:xfrm>
          <a:custGeom>
            <a:avLst/>
            <a:gdLst/>
            <a:ahLst/>
            <a:cxnLst/>
            <a:rect l="l" t="t" r="r" b="b"/>
            <a:pathLst>
              <a:path w="55546" h="55407">
                <a:moveTo>
                  <a:pt x="55546" y="27801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7" y="0"/>
                </a:lnTo>
                <a:lnTo>
                  <a:pt x="14866" y="3365"/>
                </a:lnTo>
                <a:lnTo>
                  <a:pt x="4636" y="12344"/>
                </a:lnTo>
                <a:lnTo>
                  <a:pt x="0" y="25151"/>
                </a:lnTo>
                <a:lnTo>
                  <a:pt x="3165" y="39977"/>
                </a:lnTo>
                <a:lnTo>
                  <a:pt x="11768" y="50462"/>
                </a:lnTo>
                <a:lnTo>
                  <a:pt x="24129" y="55407"/>
                </a:lnTo>
                <a:lnTo>
                  <a:pt x="39336" y="52421"/>
                </a:lnTo>
                <a:lnTo>
                  <a:pt x="50024" y="44123"/>
                </a:lnTo>
                <a:lnTo>
                  <a:pt x="55210" y="32121"/>
                </a:lnTo>
                <a:lnTo>
                  <a:pt x="55546" y="2780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2175211"/>
            <a:ext cx="39475" cy="38431"/>
          </a:xfrm>
          <a:custGeom>
            <a:avLst/>
            <a:gdLst/>
            <a:ahLst/>
            <a:cxnLst/>
            <a:rect l="l" t="t" r="r" b="b"/>
            <a:pathLst>
              <a:path w="39475" h="38431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8" y="38431"/>
                </a:lnTo>
                <a:lnTo>
                  <a:pt x="27913" y="36567"/>
                </a:lnTo>
                <a:lnTo>
                  <a:pt x="37178" y="28862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2177186"/>
            <a:ext cx="34136" cy="34140"/>
          </a:xfrm>
          <a:custGeom>
            <a:avLst/>
            <a:gdLst/>
            <a:ahLst/>
            <a:cxnLst/>
            <a:rect l="l" t="t" r="r" b="b"/>
            <a:pathLst>
              <a:path w="34136" h="34140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0"/>
                </a:lnTo>
                <a:lnTo>
                  <a:pt x="17070" y="34140"/>
                </a:lnTo>
                <a:lnTo>
                  <a:pt x="26496" y="34140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2179497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5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2181809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1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2184120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4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4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2180678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4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4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4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2182990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9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49"/>
                </a:lnTo>
                <a:lnTo>
                  <a:pt x="0" y="10784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84"/>
                </a:lnTo>
                <a:lnTo>
                  <a:pt x="13896" y="6949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2185301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218761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2184768"/>
            <a:ext cx="5153" cy="5162"/>
          </a:xfrm>
          <a:custGeom>
            <a:avLst/>
            <a:gdLst/>
            <a:ahLst/>
            <a:cxnLst/>
            <a:rect l="l" t="t" r="r" b="b"/>
            <a:pathLst>
              <a:path w="5153" h="5162">
                <a:moveTo>
                  <a:pt x="0" y="2581"/>
                </a:moveTo>
                <a:lnTo>
                  <a:pt x="0" y="4006"/>
                </a:lnTo>
                <a:lnTo>
                  <a:pt x="1150" y="5162"/>
                </a:lnTo>
                <a:lnTo>
                  <a:pt x="2574" y="5162"/>
                </a:lnTo>
                <a:lnTo>
                  <a:pt x="3997" y="5162"/>
                </a:lnTo>
                <a:lnTo>
                  <a:pt x="5153" y="4006"/>
                </a:lnTo>
                <a:lnTo>
                  <a:pt x="5153" y="2581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81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2180132"/>
            <a:ext cx="12700" cy="12705"/>
          </a:xfrm>
          <a:custGeom>
            <a:avLst/>
            <a:gdLst/>
            <a:ahLst/>
            <a:cxnLst/>
            <a:rect l="l" t="t" r="r" b="b"/>
            <a:pathLst>
              <a:path w="12700" h="12705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7"/>
                </a:lnTo>
                <a:lnTo>
                  <a:pt x="2848" y="12705"/>
                </a:lnTo>
                <a:lnTo>
                  <a:pt x="9852" y="12705"/>
                </a:lnTo>
                <a:lnTo>
                  <a:pt x="12700" y="9857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81" y="237935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7" y="241071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2" y="238113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0" y="238686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38783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61" y="238940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9" y="238087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1" y="238552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38749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38981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39212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39443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39099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39330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39561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39792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39508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39045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624331" y="1118026"/>
            <a:ext cx="3600450" cy="137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2085" indent="0">
              <a:lnSpc>
                <a:spcPct val="102699"/>
              </a:lnSpc>
            </a:pP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</a:rPr>
              <a:t>: </a:t>
            </a:r>
            <a:r>
              <a:rPr sz="1100" spc="-1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r: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 marR="1736725">
              <a:lnSpc>
                <a:spcPct val="124500"/>
              </a:lnSpc>
              <a:spcBef>
                <a:spcPts val="10"/>
              </a:spcBef>
            </a:pP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272789" y="3342514"/>
            <a:ext cx="240029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1252220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050" y="13918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869" y="14231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629" y="13935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362" y="13993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488" y="14002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059" y="14018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6170" y="13933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001" y="13979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457" y="13999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5922" y="14022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393" y="14045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863" y="14068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579" y="14034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044" y="14057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516" y="14080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981" y="14103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297" y="14075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817" y="14028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4249" y="158325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4669" y="1606296"/>
            <a:ext cx="396" cy="4527"/>
          </a:xfrm>
          <a:custGeom>
            <a:avLst/>
            <a:gdLst/>
            <a:ahLst/>
            <a:cxnLst/>
            <a:rect l="l" t="t" r="r" b="b"/>
            <a:pathLst>
              <a:path w="396" h="4527">
                <a:moveTo>
                  <a:pt x="0" y="4527"/>
                </a:moveTo>
                <a:lnTo>
                  <a:pt x="39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7937" y="158337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122" y="158580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8142" y="158504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615" y="158761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3374" y="159026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27" y="159291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9077" y="158689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4371" y="15903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985" y="159288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9599" y="159536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9357" y="159499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5621" y="159111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3314" y="15886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4249" y="173565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9456" y="175869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7937" y="173577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22" y="173820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8142" y="173744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615" y="174001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374" y="174266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127" y="174531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9077" y="173929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371" y="174279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985" y="174528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599" y="174776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9357" y="174739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5621" y="174351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3314" y="17410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4249" y="1886532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9456" y="1909572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7937" y="1886646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8122" y="1889085"/>
            <a:ext cx="41526" cy="40809"/>
          </a:xfrm>
          <a:custGeom>
            <a:avLst/>
            <a:gdLst/>
            <a:ahLst/>
            <a:cxnLst/>
            <a:rect l="l" t="t" r="r" b="b"/>
            <a:pathLst>
              <a:path w="41526" h="40809">
                <a:moveTo>
                  <a:pt x="9718" y="0"/>
                </a:moveTo>
                <a:lnTo>
                  <a:pt x="0" y="7992"/>
                </a:lnTo>
                <a:lnTo>
                  <a:pt x="567" y="25543"/>
                </a:lnTo>
                <a:lnTo>
                  <a:pt x="6578" y="36304"/>
                </a:lnTo>
                <a:lnTo>
                  <a:pt x="16211" y="40809"/>
                </a:lnTo>
                <a:lnTo>
                  <a:pt x="30968" y="37164"/>
                </a:lnTo>
                <a:lnTo>
                  <a:pt x="39733" y="27411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8142" y="1888324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0615" y="1890890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3374" y="1893544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6127" y="1896198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9077" y="1890172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4371" y="1893684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6985" y="189616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599" y="1898637"/>
            <a:ext cx="3492" cy="3505"/>
          </a:xfrm>
          <a:custGeom>
            <a:avLst/>
            <a:gdLst/>
            <a:ahLst/>
            <a:cxnLst/>
            <a:rect l="l" t="t" r="r" b="b"/>
            <a:pathLst>
              <a:path w="3492" h="3505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505"/>
                </a:lnTo>
                <a:lnTo>
                  <a:pt x="1746" y="3505"/>
                </a:lnTo>
                <a:lnTo>
                  <a:pt x="2708" y="3505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9357" y="1898269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5621" y="1894395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3314" y="18919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24334" y="1319149"/>
            <a:ext cx="3587115" cy="816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95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12700">
              <a:lnSpc>
                <a:spcPts val="1200"/>
              </a:lnSpc>
              <a:spcBef>
                <a:spcPts val="25"/>
              </a:spcBef>
            </a:pP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(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3948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7" y="14262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3966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4023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4033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63" y="14048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3963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4010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4029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4053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4076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4099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4064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4087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4111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4134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4105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4059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249" y="17371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9456" y="17602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973" y="17372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8128" y="17397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8145" y="17389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615" y="17415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3374" y="17441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27" y="17468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9077" y="17408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71" y="17443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985" y="17468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9599" y="17492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9357" y="17489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621" y="17450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3314" y="17426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4249" y="18895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9456" y="19126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7973" y="18896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8128" y="18921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8145" y="18913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0615" y="18939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3374" y="18965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6127" y="18992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9077" y="18932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4371" y="18967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6985" y="18992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9599" y="19016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9357" y="19013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5621" y="18974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3314" y="18950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4249" y="20419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9456" y="20650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7973" y="20420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98128" y="20445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8145" y="20437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0615" y="20463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3374" y="20489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6127" y="20516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9077" y="20456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4371" y="20491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6985" y="20516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9599" y="20540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9357" y="20537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5621" y="20498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3314" y="20474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60984" rIns="0" bIns="0" rtlCol="0">
            <a:noAutofit/>
          </a:bodyPr>
          <a:lstStyle/>
          <a:p>
            <a:pPr marL="61594" marR="12700">
              <a:lnSpc>
                <a:spcPts val="119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39090">
              <a:lnSpc>
                <a:spcPct val="100000"/>
              </a:lnSpc>
              <a:spcBef>
                <a:spcPts val="150"/>
              </a:spcBef>
            </a:pPr>
            <a:r>
              <a:rPr sz="1000" spc="-75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un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  <a:p>
            <a:pPr marL="339090" marR="784225">
              <a:lnSpc>
                <a:spcPct val="100000"/>
              </a:lnSpc>
            </a:pPr>
            <a:r>
              <a:rPr sz="1000" spc="-75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.</a:t>
            </a:r>
            <a:r>
              <a:rPr sz="1000" spc="-4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.,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6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124015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050" y="12119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7869" y="12433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633" y="12137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362" y="12194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488" y="12204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063" y="12220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6170" y="12134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2001" y="12181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457" y="12201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5922" y="12224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393" y="12247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863" y="12270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579" y="12236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044" y="12259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516" y="12282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981" y="12305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2297" y="12276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817" y="12230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4245" y="140343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4670" y="1426463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7997" y="140354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128" y="140599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8145" y="140520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615" y="140778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3374" y="141043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127" y="141309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9077" y="140707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4371" y="141057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6985" y="141305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9599" y="141552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9357" y="141516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5621" y="141128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3314" y="140884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4245" y="155583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44670" y="1578863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7997" y="155594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8128" y="155839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8145" y="155760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615" y="156018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3374" y="156283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6127" y="156549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9077" y="155947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4371" y="156297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6985" y="156545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599" y="156792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9357" y="156756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5621" y="156368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3314" y="156124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4249" y="185910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9456" y="1882139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7973" y="185921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8128" y="186165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8145" y="1860880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0615" y="186344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3374" y="186611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6127" y="186876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9077" y="186274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4371" y="186623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6985" y="186872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9599" y="187120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9357" y="187083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5621" y="18669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3314" y="18645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4249" y="201150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9456" y="2034539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07973" y="201161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98128" y="201405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8145" y="201328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0615" y="201584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3374" y="201851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6127" y="202116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9077" y="201514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4371" y="201863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6985" y="202112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9599" y="202360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9357" y="2023236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5621" y="20193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3314" y="20169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4249" y="216237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9456" y="2185416"/>
            <a:ext cx="5608" cy="15604"/>
          </a:xfrm>
          <a:custGeom>
            <a:avLst/>
            <a:gdLst/>
            <a:ahLst/>
            <a:cxnLst/>
            <a:rect l="l" t="t" r="r" b="b"/>
            <a:pathLst>
              <a:path w="5608" h="15604">
                <a:moveTo>
                  <a:pt x="0" y="15604"/>
                </a:moveTo>
                <a:lnTo>
                  <a:pt x="5212" y="4525"/>
                </a:lnTo>
                <a:lnTo>
                  <a:pt x="5608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7937" y="216249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8122" y="2164929"/>
            <a:ext cx="41526" cy="40816"/>
          </a:xfrm>
          <a:custGeom>
            <a:avLst/>
            <a:gdLst/>
            <a:ahLst/>
            <a:cxnLst/>
            <a:rect l="l" t="t" r="r" b="b"/>
            <a:pathLst>
              <a:path w="41526" h="40816">
                <a:moveTo>
                  <a:pt x="9718" y="0"/>
                </a:moveTo>
                <a:lnTo>
                  <a:pt x="0" y="7992"/>
                </a:lnTo>
                <a:lnTo>
                  <a:pt x="567" y="25544"/>
                </a:lnTo>
                <a:lnTo>
                  <a:pt x="6576" y="36308"/>
                </a:lnTo>
                <a:lnTo>
                  <a:pt x="16206" y="40816"/>
                </a:lnTo>
                <a:lnTo>
                  <a:pt x="30964" y="37173"/>
                </a:lnTo>
                <a:lnTo>
                  <a:pt x="39730" y="27421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8142" y="2164168"/>
            <a:ext cx="37909" cy="37590"/>
          </a:xfrm>
          <a:custGeom>
            <a:avLst/>
            <a:gdLst/>
            <a:ahLst/>
            <a:cxnLst/>
            <a:rect l="l" t="t" r="r" b="b"/>
            <a:pathLst>
              <a:path w="37909" h="37590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80" y="30349"/>
                </a:lnTo>
                <a:lnTo>
                  <a:pt x="14477" y="37590"/>
                </a:lnTo>
                <a:lnTo>
                  <a:pt x="29594" y="34031"/>
                </a:lnTo>
                <a:lnTo>
                  <a:pt x="37191" y="24126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0615" y="2166734"/>
            <a:ext cx="31840" cy="31832"/>
          </a:xfrm>
          <a:custGeom>
            <a:avLst/>
            <a:gdLst/>
            <a:ahLst/>
            <a:cxnLst/>
            <a:rect l="l" t="t" r="r" b="b"/>
            <a:pathLst>
              <a:path w="31840" h="31832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4"/>
                </a:lnTo>
                <a:lnTo>
                  <a:pt x="7129" y="31832"/>
                </a:lnTo>
                <a:lnTo>
                  <a:pt x="15919" y="31832"/>
                </a:lnTo>
                <a:lnTo>
                  <a:pt x="24710" y="31832"/>
                </a:lnTo>
                <a:lnTo>
                  <a:pt x="31840" y="24704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3374" y="2169388"/>
            <a:ext cx="25485" cy="25482"/>
          </a:xfrm>
          <a:custGeom>
            <a:avLst/>
            <a:gdLst/>
            <a:ahLst/>
            <a:cxnLst/>
            <a:rect l="l" t="t" r="r" b="b"/>
            <a:pathLst>
              <a:path w="25485" h="25482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2"/>
                </a:lnTo>
                <a:lnTo>
                  <a:pt x="5704" y="25482"/>
                </a:lnTo>
                <a:lnTo>
                  <a:pt x="12739" y="25482"/>
                </a:lnTo>
                <a:lnTo>
                  <a:pt x="19773" y="25482"/>
                </a:lnTo>
                <a:lnTo>
                  <a:pt x="25485" y="19772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6127" y="2172030"/>
            <a:ext cx="19133" cy="19145"/>
          </a:xfrm>
          <a:custGeom>
            <a:avLst/>
            <a:gdLst/>
            <a:ahLst/>
            <a:cxnLst/>
            <a:rect l="l" t="t" r="r" b="b"/>
            <a:pathLst>
              <a:path w="19133" h="19145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45"/>
                </a:lnTo>
                <a:lnTo>
                  <a:pt x="9569" y="19145"/>
                </a:lnTo>
                <a:lnTo>
                  <a:pt x="14852" y="19145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9077" y="2166016"/>
            <a:ext cx="32390" cy="31266"/>
          </a:xfrm>
          <a:custGeom>
            <a:avLst/>
            <a:gdLst/>
            <a:ahLst/>
            <a:cxnLst/>
            <a:rect l="l" t="t" r="r" b="b"/>
            <a:pathLst>
              <a:path w="32390" h="31266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8"/>
                </a:lnTo>
                <a:lnTo>
                  <a:pt x="7258" y="31266"/>
                </a:lnTo>
                <a:lnTo>
                  <a:pt x="16197" y="31266"/>
                </a:lnTo>
                <a:lnTo>
                  <a:pt x="25137" y="31266"/>
                </a:lnTo>
                <a:lnTo>
                  <a:pt x="32390" y="24008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4371" y="216951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6985" y="217200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9599" y="217448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9357" y="21741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5621" y="217023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3314" y="216780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624334" y="1139317"/>
            <a:ext cx="3596004" cy="1272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89560" marR="273685">
              <a:lnSpc>
                <a:spcPct val="100000"/>
              </a:lnSpc>
              <a:spcBef>
                <a:spcPts val="170"/>
              </a:spcBef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sses</a:t>
            </a:r>
            <a:r>
              <a:rPr sz="1000" spc="-5" dirty="0">
                <a:latin typeface="Arial"/>
                <a:cs typeface="Arial"/>
              </a:rPr>
              <a:t>.  A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sses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104775">
              <a:lnSpc>
                <a:spcPts val="1200"/>
              </a:lnSpc>
              <a:spcBef>
                <a:spcPts val="25"/>
              </a:spcBef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60" dirty="0">
                <a:latin typeface="Arial"/>
                <a:cs typeface="Arial"/>
              </a:rPr>
              <a:t>”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45" dirty="0">
                <a:latin typeface="Arial"/>
                <a:cs typeface="Arial"/>
              </a:rPr>
              <a:t>bu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50"/>
              </a:lnSpc>
            </a:pPr>
            <a:r>
              <a:rPr sz="1000" spc="-50" dirty="0">
                <a:latin typeface="Arial"/>
                <a:cs typeface="Arial"/>
              </a:rPr>
              <a:t>U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k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ub</a:t>
            </a:r>
            <a:r>
              <a:rPr sz="1000" spc="35" dirty="0">
                <a:latin typeface="Arial"/>
                <a:cs typeface="Arial"/>
              </a:rPr>
              <a:t>j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ndu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160" dirty="0">
                <a:latin typeface="Arial"/>
                <a:cs typeface="Arial"/>
              </a:rPr>
              <a:t>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3665220" cy="95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647825" algn="l"/>
                <a:tab pos="2105025" algn="l"/>
                <a:tab pos="2447925" algn="l"/>
                <a:tab pos="318198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	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	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7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051" y="14542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68" y="14856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633" y="14560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0362" y="14618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1488" y="14627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5059" y="14643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70" y="14558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001" y="14604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3457" y="14624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922" y="14647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393" y="14670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863" y="14693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7579" y="14659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044" y="14682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2516" y="14705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981" y="14728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297" y="14700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7817" y="14653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249" y="179814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9456" y="182118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7973" y="179825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8128" y="180069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8145" y="179992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0615" y="18024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3374" y="180515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6127" y="180780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9077" y="180178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71" y="180527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6985" y="180776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9599" y="181024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9357" y="180987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621" y="18060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3314" y="18035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24334" y="1399413"/>
            <a:ext cx="3338829" cy="648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05410">
              <a:lnSpc>
                <a:spcPts val="12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 marR="12700">
              <a:lnSpc>
                <a:spcPct val="100000"/>
              </a:lnSpc>
              <a:spcBef>
                <a:spcPts val="150"/>
              </a:spcBef>
            </a:pPr>
            <a:r>
              <a:rPr sz="1000" spc="-12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un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t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5" dirty="0">
                <a:latin typeface="Arial"/>
                <a:cs typeface="Arial"/>
              </a:rPr>
              <a:t>ifi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120" dirty="0">
                <a:latin typeface="Arial"/>
                <a:cs typeface="Arial"/>
              </a:rPr>
              <a:t>ss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45" dirty="0"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31641" y="3342514"/>
            <a:ext cx="2806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02" y="8001"/>
            <a:ext cx="1470660" cy="427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	</a:t>
            </a: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7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5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5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3051" y="11952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868" y="12265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6633" y="11969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362" y="12027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488" y="12036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059" y="12052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6170" y="11967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001" y="12013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457" y="12033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5922" y="12056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93" y="12079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863" y="12102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579" y="12068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44" y="12091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516" y="12114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81" y="12137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297" y="121094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817" y="12062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051" y="15777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7867" y="16090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633" y="15795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362" y="15852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488" y="15862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063" y="15877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70" y="15792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2001" y="15838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457" y="15858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5922" y="15881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393" y="15904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863" y="15928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7579" y="15893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044" y="15916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516" y="15939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981" y="15963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2297" y="15934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7817" y="158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578" y="19602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3868" y="19916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633" y="19620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362" y="19677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488" y="19687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059" y="19703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168" y="19617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2001" y="19664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3457" y="19683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5922" y="19707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8393" y="19730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863" y="19753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7579" y="19718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0044" y="19742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516" y="19765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4981" y="19788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2297" y="19759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7817" y="19713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581" y="2169050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6"/>
                </a:lnTo>
                <a:lnTo>
                  <a:pt x="50199" y="6567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3869" y="2200408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629" y="2170826"/>
            <a:ext cx="58049" cy="57103"/>
          </a:xfrm>
          <a:custGeom>
            <a:avLst/>
            <a:gdLst/>
            <a:ahLst/>
            <a:cxnLst/>
            <a:rect l="l" t="t" r="r" b="b"/>
            <a:pathLst>
              <a:path w="58049" h="57103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9" y="50368"/>
                </a:lnTo>
                <a:lnTo>
                  <a:pt x="19383" y="57103"/>
                </a:lnTo>
                <a:lnTo>
                  <a:pt x="36535" y="55571"/>
                </a:lnTo>
                <a:lnTo>
                  <a:pt x="48754" y="49414"/>
                </a:lnTo>
                <a:lnTo>
                  <a:pt x="55947" y="39809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362" y="2176557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7" y="42559"/>
                </a:lnTo>
                <a:lnTo>
                  <a:pt x="17973" y="48456"/>
                </a:lnTo>
                <a:lnTo>
                  <a:pt x="34268" y="46119"/>
                </a:lnTo>
                <a:lnTo>
                  <a:pt x="45214" y="38620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1488" y="2177522"/>
            <a:ext cx="46170" cy="42938"/>
          </a:xfrm>
          <a:custGeom>
            <a:avLst/>
            <a:gdLst/>
            <a:ahLst/>
            <a:cxnLst/>
            <a:rect l="l" t="t" r="r" b="b"/>
            <a:pathLst>
              <a:path w="46170" h="42938">
                <a:moveTo>
                  <a:pt x="46170" y="21655"/>
                </a:moveTo>
                <a:lnTo>
                  <a:pt x="41948" y="8338"/>
                </a:lnTo>
                <a:lnTo>
                  <a:pt x="31143" y="0"/>
                </a:lnTo>
                <a:lnTo>
                  <a:pt x="14359" y="1920"/>
                </a:lnTo>
                <a:lnTo>
                  <a:pt x="3986" y="9242"/>
                </a:lnTo>
                <a:lnTo>
                  <a:pt x="0" y="20122"/>
                </a:lnTo>
                <a:lnTo>
                  <a:pt x="3920" y="34216"/>
                </a:lnTo>
                <a:lnTo>
                  <a:pt x="14103" y="42938"/>
                </a:lnTo>
                <a:lnTo>
                  <a:pt x="31171" y="41378"/>
                </a:lnTo>
                <a:lnTo>
                  <a:pt x="41758" y="34469"/>
                </a:lnTo>
                <a:lnTo>
                  <a:pt x="46051" y="24000"/>
                </a:lnTo>
                <a:lnTo>
                  <a:pt x="46170" y="21655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059" y="2179092"/>
            <a:ext cx="39091" cy="38266"/>
          </a:xfrm>
          <a:custGeom>
            <a:avLst/>
            <a:gdLst/>
            <a:ahLst/>
            <a:cxnLst/>
            <a:rect l="l" t="t" r="r" b="b"/>
            <a:pathLst>
              <a:path w="39091" h="38266">
                <a:moveTo>
                  <a:pt x="39091" y="19673"/>
                </a:moveTo>
                <a:lnTo>
                  <a:pt x="34281" y="6691"/>
                </a:lnTo>
                <a:lnTo>
                  <a:pt x="22354" y="0"/>
                </a:lnTo>
                <a:lnTo>
                  <a:pt x="7691" y="3891"/>
                </a:lnTo>
                <a:lnTo>
                  <a:pt x="0" y="14193"/>
                </a:lnTo>
                <a:lnTo>
                  <a:pt x="3018" y="29870"/>
                </a:lnTo>
                <a:lnTo>
                  <a:pt x="12116" y="38266"/>
                </a:lnTo>
                <a:lnTo>
                  <a:pt x="28399" y="35960"/>
                </a:lnTo>
                <a:lnTo>
                  <a:pt x="37266" y="27715"/>
                </a:lnTo>
                <a:lnTo>
                  <a:pt x="39091" y="19673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170" y="2170557"/>
            <a:ext cx="55546" cy="55407"/>
          </a:xfrm>
          <a:custGeom>
            <a:avLst/>
            <a:gdLst/>
            <a:ahLst/>
            <a:cxnLst/>
            <a:rect l="l" t="t" r="r" b="b"/>
            <a:pathLst>
              <a:path w="55546" h="55407">
                <a:moveTo>
                  <a:pt x="55546" y="27801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7" y="0"/>
                </a:lnTo>
                <a:lnTo>
                  <a:pt x="14866" y="3365"/>
                </a:lnTo>
                <a:lnTo>
                  <a:pt x="4636" y="12344"/>
                </a:lnTo>
                <a:lnTo>
                  <a:pt x="0" y="25151"/>
                </a:lnTo>
                <a:lnTo>
                  <a:pt x="3165" y="39977"/>
                </a:lnTo>
                <a:lnTo>
                  <a:pt x="11768" y="50462"/>
                </a:lnTo>
                <a:lnTo>
                  <a:pt x="24129" y="55407"/>
                </a:lnTo>
                <a:lnTo>
                  <a:pt x="39336" y="52421"/>
                </a:lnTo>
                <a:lnTo>
                  <a:pt x="50024" y="44123"/>
                </a:lnTo>
                <a:lnTo>
                  <a:pt x="55210" y="32121"/>
                </a:lnTo>
                <a:lnTo>
                  <a:pt x="55546" y="2780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2001" y="2175211"/>
            <a:ext cx="39475" cy="38431"/>
          </a:xfrm>
          <a:custGeom>
            <a:avLst/>
            <a:gdLst/>
            <a:ahLst/>
            <a:cxnLst/>
            <a:rect l="l" t="t" r="r" b="b"/>
            <a:pathLst>
              <a:path w="39475" h="38431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8" y="38431"/>
                </a:lnTo>
                <a:lnTo>
                  <a:pt x="27913" y="36567"/>
                </a:lnTo>
                <a:lnTo>
                  <a:pt x="37178" y="28862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3457" y="2177186"/>
            <a:ext cx="34136" cy="34140"/>
          </a:xfrm>
          <a:custGeom>
            <a:avLst/>
            <a:gdLst/>
            <a:ahLst/>
            <a:cxnLst/>
            <a:rect l="l" t="t" r="r" b="b"/>
            <a:pathLst>
              <a:path w="34136" h="34140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0"/>
                </a:lnTo>
                <a:lnTo>
                  <a:pt x="17070" y="34140"/>
                </a:lnTo>
                <a:lnTo>
                  <a:pt x="26496" y="34140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5922" y="2179497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5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8393" y="2181809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1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863" y="2184120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4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4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7579" y="2180678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4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4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4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044" y="2182990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9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49"/>
                </a:lnTo>
                <a:lnTo>
                  <a:pt x="0" y="10784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84"/>
                </a:lnTo>
                <a:lnTo>
                  <a:pt x="13896" y="6949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516" y="2185301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4981" y="218761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2297" y="2184768"/>
            <a:ext cx="5153" cy="5162"/>
          </a:xfrm>
          <a:custGeom>
            <a:avLst/>
            <a:gdLst/>
            <a:ahLst/>
            <a:cxnLst/>
            <a:rect l="l" t="t" r="r" b="b"/>
            <a:pathLst>
              <a:path w="5153" h="5162">
                <a:moveTo>
                  <a:pt x="0" y="2581"/>
                </a:moveTo>
                <a:lnTo>
                  <a:pt x="0" y="4006"/>
                </a:lnTo>
                <a:lnTo>
                  <a:pt x="1150" y="5162"/>
                </a:lnTo>
                <a:lnTo>
                  <a:pt x="2574" y="5162"/>
                </a:lnTo>
                <a:lnTo>
                  <a:pt x="3997" y="5162"/>
                </a:lnTo>
                <a:lnTo>
                  <a:pt x="5153" y="4006"/>
                </a:lnTo>
                <a:lnTo>
                  <a:pt x="5153" y="2581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81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7817" y="2180132"/>
            <a:ext cx="12700" cy="12705"/>
          </a:xfrm>
          <a:custGeom>
            <a:avLst/>
            <a:gdLst/>
            <a:ahLst/>
            <a:cxnLst/>
            <a:rect l="l" t="t" r="r" b="b"/>
            <a:pathLst>
              <a:path w="12700" h="12705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7"/>
                </a:lnTo>
                <a:lnTo>
                  <a:pt x="2848" y="12705"/>
                </a:lnTo>
                <a:lnTo>
                  <a:pt x="9852" y="12705"/>
                </a:lnTo>
                <a:lnTo>
                  <a:pt x="12700" y="9857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581" y="237935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3867" y="241071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632" y="238113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0360" y="238686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1488" y="238783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061" y="238940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69" y="238087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2001" y="238552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3457" y="238749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5922" y="238981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8393" y="239212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863" y="239443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7579" y="239099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044" y="239330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516" y="239561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981" y="239792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2297" y="239508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7817" y="239045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624331" y="1118026"/>
            <a:ext cx="3600450" cy="1376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2085" indent="0">
              <a:lnSpc>
                <a:spcPct val="102699"/>
              </a:lnSpc>
            </a:pP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</a:rPr>
              <a:t>: </a:t>
            </a:r>
            <a:r>
              <a:rPr sz="1100" spc="-1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</a:rPr>
              <a:t>r: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 marR="1736725">
              <a:lnSpc>
                <a:spcPct val="124500"/>
              </a:lnSpc>
              <a:spcBef>
                <a:spcPts val="10"/>
              </a:spcBef>
            </a:pP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67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2" y="8001"/>
            <a:ext cx="230504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10" dirty="0">
                <a:solidFill>
                  <a:srgbClr val="7F939D"/>
                </a:solidFill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697" y="8001"/>
            <a:ext cx="10775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755" y="8001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occh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954" y="8001"/>
            <a:ext cx="17843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5" dirty="0">
                <a:solidFill>
                  <a:srgbClr val="7F939D"/>
                </a:solidFill>
                <a:latin typeface="Arial"/>
                <a:cs typeface="Arial"/>
              </a:rPr>
              <a:t>kN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0853" y="8001"/>
            <a:ext cx="1229995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n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ea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i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7F939D"/>
                </a:solidFill>
                <a:latin typeface="Arial"/>
                <a:cs typeface="Arial"/>
              </a:rPr>
              <a:t>r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	</a:t>
            </a:r>
            <a:r>
              <a:rPr sz="600" spc="220" dirty="0">
                <a:solidFill>
                  <a:srgbClr val="7F939D"/>
                </a:solidFill>
                <a:latin typeface="Arial"/>
                <a:cs typeface="Arial"/>
              </a:rPr>
              <a:t>&gt;</a:t>
            </a:r>
            <a:r>
              <a:rPr sz="600" spc="35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45" dirty="0">
                <a:solidFill>
                  <a:srgbClr val="7F939D"/>
                </a:solidFill>
                <a:latin typeface="Arial"/>
                <a:cs typeface="Arial"/>
              </a:rPr>
              <a:t>t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w</a:t>
            </a:r>
            <a:r>
              <a:rPr sz="600" spc="-20" dirty="0">
                <a:solidFill>
                  <a:srgbClr val="7F939D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7F939D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7F939D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7F939D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7F939D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7F939D"/>
                </a:solidFill>
                <a:latin typeface="Arial"/>
                <a:cs typeface="Arial"/>
              </a:rPr>
              <a:t>ss</a:t>
            </a:r>
            <a:r>
              <a:rPr sz="600" spc="-50" dirty="0">
                <a:solidFill>
                  <a:srgbClr val="7F939D"/>
                </a:solidFill>
                <a:latin typeface="Arial"/>
                <a:cs typeface="Arial"/>
              </a:rPr>
              <a:t>e</a:t>
            </a:r>
            <a:r>
              <a:rPr sz="600" spc="-60" dirty="0">
                <a:solidFill>
                  <a:srgbClr val="7F939D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2245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00A7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502" y="199008"/>
            <a:ext cx="568325" cy="236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8638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150" y="1224993"/>
            <a:ext cx="170597" cy="16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5150" y="1587705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86" y="1950417"/>
            <a:ext cx="167861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554" y="851280"/>
            <a:ext cx="2000250" cy="1273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35" dirty="0">
                <a:solidFill>
                  <a:srgbClr val="00A8C4"/>
                </a:solidFill>
                <a:latin typeface="Arial"/>
                <a:cs typeface="Arial"/>
              </a:rPr>
              <a:t>ro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14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7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00A8C4"/>
                </a:solidFill>
                <a:latin typeface="Arial"/>
                <a:cs typeface="Arial"/>
              </a:rPr>
              <a:t>ifi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h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FAFDFE"/>
              </a:buClr>
              <a:buFont typeface="Arial"/>
              <a:buAutoNum type="arabicPlain"/>
            </a:pPr>
            <a:endParaRPr sz="500"/>
          </a:p>
          <a:p>
            <a:pPr>
              <a:lnSpc>
                <a:spcPts val="1000"/>
              </a:lnSpc>
              <a:buClr>
                <a:srgbClr val="FAFDFE"/>
              </a:buClr>
              <a:buFont typeface="Arial"/>
              <a:buAutoNum type="arabicPlain"/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kN</a:t>
            </a:r>
            <a:r>
              <a:rPr sz="1100" spc="-25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7887" y="2313129"/>
            <a:ext cx="167860" cy="160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554" y="232924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125" y="2300603"/>
            <a:ext cx="9613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15" dirty="0">
                <a:solidFill>
                  <a:srgbClr val="CCEDF3"/>
                </a:solidFill>
                <a:latin typeface="Arial"/>
                <a:cs typeface="Arial"/>
              </a:rPr>
              <a:t>ifi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573" y="2674316"/>
            <a:ext cx="167174" cy="160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554" y="2690434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125" y="2663318"/>
            <a:ext cx="8147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CCEDF3"/>
                </a:solidFill>
                <a:latin typeface="Lucida Sans Unicode"/>
                <a:cs typeface="Lucida Sans Unicode"/>
              </a:rPr>
              <a:t>&gt;</a:t>
            </a:r>
            <a:r>
              <a:rPr sz="1100" spc="15" dirty="0">
                <a:solidFill>
                  <a:srgbClr val="CCEDF3"/>
                </a:solidFill>
                <a:latin typeface="Lucida Sans Unicode"/>
                <a:cs typeface="Lucida Sans Unicode"/>
              </a:rPr>
              <a:t> </a:t>
            </a:r>
            <a:r>
              <a:rPr sz="1100" spc="5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w</a:t>
            </a:r>
            <a:r>
              <a:rPr sz="1100" spc="-7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7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33521"/>
            <a:ext cx="4607940" cy="122529"/>
          </a:xfrm>
          <a:custGeom>
            <a:avLst/>
            <a:gdLst/>
            <a:ahLst/>
            <a:cxnLst/>
            <a:rect l="l" t="t" r="r" b="b"/>
            <a:pathLst>
              <a:path w="4607940" h="122529">
                <a:moveTo>
                  <a:pt x="152" y="122529"/>
                </a:moveTo>
                <a:lnTo>
                  <a:pt x="4608093" y="122529"/>
                </a:lnTo>
                <a:lnTo>
                  <a:pt x="4608093" y="0"/>
                </a:lnTo>
                <a:lnTo>
                  <a:pt x="152" y="0"/>
                </a:lnTo>
                <a:lnTo>
                  <a:pt x="152" y="122529"/>
                </a:lnTo>
              </a:path>
            </a:pathLst>
          </a:custGeom>
          <a:solidFill>
            <a:srgbClr val="0027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600" spc="-3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00" spc="105" dirty="0">
                <a:solidFill>
                  <a:srgbClr val="FFFFFF"/>
                </a:solidFill>
                <a:latin typeface="Arial"/>
                <a:cs typeface="Arial"/>
              </a:rPr>
              <a:t>¨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600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-65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00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8941" y="3342514"/>
            <a:ext cx="293370" cy="10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6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5141</Words>
  <Application>Microsoft Office PowerPoint</Application>
  <PresentationFormat>Custom</PresentationFormat>
  <Paragraphs>1497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0" baseType="lpstr">
      <vt:lpstr>Kozuka Gothic Pro EL</vt:lpstr>
      <vt:lpstr>Arial</vt:lpstr>
      <vt:lpstr>Calibri</vt:lpstr>
      <vt:lpstr>Lucida Sans Unicode</vt:lpstr>
      <vt:lpstr>Myriad Arabic</vt:lpstr>
      <vt:lpstr>Office Theme</vt:lpstr>
      <vt:lpstr>PowerPoint Presentation</vt:lpstr>
      <vt:lpstr>PowerPoint Presentation</vt:lpstr>
      <vt:lpstr>PowerPoint Presentation</vt:lpstr>
      <vt:lpstr>Feature selection:  MI for poultry/export</vt:lpstr>
      <vt:lpstr>Feature selection for Reuters classes coffee and sports</vt:lpstr>
      <vt:lpstr>Using language models (LMs) for IR</vt:lpstr>
      <vt:lpstr>PowerPoint Presentation</vt:lpstr>
      <vt:lpstr>PowerPoint Presentation</vt:lpstr>
      <vt:lpstr>PowerPoint Presentation</vt:lpstr>
      <vt:lpstr>Recall vector space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Rocchio for vector space classification</vt:lpstr>
      <vt:lpstr>Rocchio classification:  Basic idea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Rocchio illustrated:  a1  = a2, b1  = b2, c1  = c2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Rocchio cannot handle nonconvex, multimodal classes</vt:lpstr>
      <vt:lpstr>Rocchio cannot handle nonconvex, multimodal classes</vt:lpstr>
      <vt:lpstr>Rocchio cannot handle nonconvex, multimodal classes</vt:lpstr>
      <vt:lpstr>Rocchio cannot handle nonconvex, multimodal classes</vt:lpstr>
      <vt:lpstr>Rocchio cannot handle nonconvex, multimodal classes</vt:lpstr>
      <vt:lpstr>PowerPoint Presentation</vt:lpstr>
      <vt:lpstr>PowerPoint Presentation</vt:lpstr>
      <vt:lpstr>PowerPoint Presentation</vt:lpstr>
      <vt:lpstr>PowerPoint Presentation</vt:lpstr>
      <vt:lpstr>kNN is based on Voronoi tessellation</vt:lpstr>
      <vt:lpstr>PowerPoint Presentation</vt:lpstr>
      <vt:lpstr>PowerPoint Presentation</vt:lpstr>
      <vt:lpstr>PowerPoint Presentation</vt:lpstr>
      <vt:lpstr>PowerPoint Presentation</vt:lpstr>
      <vt:lpstr>Curse of dimensionality: Simulation</vt:lpstr>
      <vt:lpstr>Intuition 2:  Space can be carved up</vt:lpstr>
      <vt:lpstr>Intuition 2:  Space can be carved up</vt:lpstr>
      <vt:lpstr>Intuition 2:  Space can be carved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a linear two-class classifier</vt:lpstr>
      <vt:lpstr>Which  hyperplane?</vt:lpstr>
      <vt:lpstr>Learning algorithms for vector space classification</vt:lpstr>
      <vt:lpstr>PowerPoint Presentation</vt:lpstr>
      <vt:lpstr>PowerPoint Presentation</vt:lpstr>
      <vt:lpstr>PowerPoint Presentation</vt:lpstr>
      <vt:lpstr>Which  hyperplane?</vt:lpstr>
      <vt:lpstr>PowerPoint Presentation</vt:lpstr>
      <vt:lpstr>PowerPoint Presentation</vt:lpstr>
      <vt:lpstr>PowerPoint Presentation</vt:lpstr>
      <vt:lpstr>Which classifier do I use for a given TC problem?</vt:lpstr>
      <vt:lpstr>PowerPoint Presentation</vt:lpstr>
      <vt:lpstr>PowerPoint Presentation</vt:lpstr>
      <vt:lpstr>PowerPoint Presentation</vt:lpstr>
      <vt:lpstr>One-of classification with linear classifiers</vt:lpstr>
      <vt:lpstr>PowerPoint Presentation</vt:lpstr>
      <vt:lpstr>Any-of classification with linear classifiers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Information Retrieval  ` `%%%`#`&amp;12_`__~~~ alse [0.5cm] IIR 14: Vector Space Classification </dc:title>
  <dc:creator> Hinrich Schütze </dc:creator>
  <cp:lastModifiedBy>Arun kumar</cp:lastModifiedBy>
  <cp:revision>3</cp:revision>
  <dcterms:created xsi:type="dcterms:W3CDTF">2017-04-25T14:54:21Z</dcterms:created>
  <dcterms:modified xsi:type="dcterms:W3CDTF">2017-04-25T23:21:52Z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2014-07-24T00:00:00Z</vt:filetime>
  </property>
  <property fmtid="{D5CDD505-2E9C-101B-9397-08002B2CF9AE}" pid="3" name="LastSaved">
    <vt:filetime>2017-04-25T00:00:00Z</vt:filetime>
  </property>
</Properties>
</file>