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6" r:id="rId10"/>
    <p:sldId id="277" r:id="rId11"/>
    <p:sldId id="278" r:id="rId12"/>
    <p:sldId id="285" r:id="rId13"/>
    <p:sldId id="287" r:id="rId14"/>
    <p:sldId id="288" r:id="rId15"/>
    <p:sldId id="290" r:id="rId16"/>
    <p:sldId id="295" r:id="rId17"/>
    <p:sldId id="301" r:id="rId18"/>
    <p:sldId id="307" r:id="rId19"/>
    <p:sldId id="309" r:id="rId20"/>
    <p:sldId id="315" r:id="rId21"/>
    <p:sldId id="316" r:id="rId22"/>
    <p:sldId id="323" r:id="rId23"/>
    <p:sldId id="325" r:id="rId24"/>
    <p:sldId id="330" r:id="rId25"/>
    <p:sldId id="337" r:id="rId26"/>
    <p:sldId id="344" r:id="rId27"/>
    <p:sldId id="347" r:id="rId28"/>
    <p:sldId id="349" r:id="rId29"/>
    <p:sldId id="353" r:id="rId30"/>
    <p:sldId id="357" r:id="rId31"/>
    <p:sldId id="359" r:id="rId32"/>
    <p:sldId id="361" r:id="rId33"/>
    <p:sldId id="362" r:id="rId34"/>
    <p:sldId id="365" r:id="rId35"/>
    <p:sldId id="367" r:id="rId36"/>
    <p:sldId id="374" r:id="rId37"/>
    <p:sldId id="375" r:id="rId38"/>
    <p:sldId id="379" r:id="rId39"/>
    <p:sldId id="381" r:id="rId40"/>
    <p:sldId id="385" r:id="rId41"/>
    <p:sldId id="386" r:id="rId42"/>
    <p:sldId id="390" r:id="rId43"/>
    <p:sldId id="394" r:id="rId44"/>
    <p:sldId id="395" r:id="rId45"/>
    <p:sldId id="404" r:id="rId46"/>
    <p:sldId id="410" r:id="rId47"/>
    <p:sldId id="419" r:id="rId48"/>
    <p:sldId id="420" r:id="rId49"/>
    <p:sldId id="421" r:id="rId50"/>
    <p:sldId id="423" r:id="rId51"/>
    <p:sldId id="425" r:id="rId52"/>
    <p:sldId id="429" r:id="rId53"/>
    <p:sldId id="430" r:id="rId54"/>
    <p:sldId id="433" r:id="rId55"/>
    <p:sldId id="445" r:id="rId56"/>
    <p:sldId id="446" r:id="rId57"/>
  </p:sldIdLst>
  <p:sldSz cx="4597400" cy="3467100"/>
  <p:notesSz cx="4597400" cy="3467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51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614" y="1074801"/>
            <a:ext cx="3916965" cy="7280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229" y="1941576"/>
            <a:ext cx="3225736" cy="8667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409" y="797433"/>
            <a:ext cx="2004564" cy="22882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3220" y="797433"/>
            <a:ext cx="2004564" cy="22882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62" y="3326255"/>
            <a:ext cx="4603378" cy="118620"/>
          </a:xfrm>
          <a:custGeom>
            <a:avLst/>
            <a:gdLst/>
            <a:ahLst/>
            <a:cxnLst/>
            <a:rect l="l" t="t" r="r" b="b"/>
            <a:pathLst>
              <a:path w="4603378" h="118620">
                <a:moveTo>
                  <a:pt x="0" y="0"/>
                </a:moveTo>
                <a:lnTo>
                  <a:pt x="4603378" y="0"/>
                </a:lnTo>
                <a:lnTo>
                  <a:pt x="4603378" y="118620"/>
                </a:lnTo>
                <a:lnTo>
                  <a:pt x="0" y="118620"/>
                </a:lnTo>
                <a:lnTo>
                  <a:pt x="0" y="0"/>
                </a:lnTo>
              </a:path>
            </a:pathLst>
          </a:custGeom>
          <a:solidFill>
            <a:srgbClr val="032B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33"/>
            <a:ext cx="4607940" cy="3455517"/>
          </a:xfrm>
          <a:custGeom>
            <a:avLst/>
            <a:gdLst/>
            <a:ahLst/>
            <a:cxnLst/>
            <a:rect l="l" t="t" r="r" b="b"/>
            <a:pathLst>
              <a:path w="4607940" h="3455517">
                <a:moveTo>
                  <a:pt x="152" y="3455517"/>
                </a:moveTo>
                <a:lnTo>
                  <a:pt x="4608093" y="3455517"/>
                </a:lnTo>
                <a:lnTo>
                  <a:pt x="4608093" y="0"/>
                </a:lnTo>
                <a:lnTo>
                  <a:pt x="152" y="0"/>
                </a:lnTo>
                <a:lnTo>
                  <a:pt x="152" y="3455517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4607940" cy="122453"/>
          </a:xfrm>
          <a:custGeom>
            <a:avLst/>
            <a:gdLst/>
            <a:ahLst/>
            <a:cxnLst/>
            <a:rect l="l" t="t" r="r" b="b"/>
            <a:pathLst>
              <a:path w="4607940" h="122453">
                <a:moveTo>
                  <a:pt x="152" y="123444"/>
                </a:moveTo>
                <a:lnTo>
                  <a:pt x="4608093" y="123444"/>
                </a:lnTo>
                <a:lnTo>
                  <a:pt x="4608093" y="990"/>
                </a:lnTo>
                <a:lnTo>
                  <a:pt x="152" y="990"/>
                </a:lnTo>
                <a:lnTo>
                  <a:pt x="152" y="123444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3584" y="225534"/>
            <a:ext cx="4615363" cy="19400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6962" y="646290"/>
            <a:ext cx="3914269" cy="230754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2937" y="3342514"/>
            <a:ext cx="1469041" cy="10787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409" y="3224403"/>
            <a:ext cx="1059884" cy="1733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18941" y="3342514"/>
            <a:ext cx="293294" cy="10787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nformationretrieval.org/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lesaledaily.com/sales/nmd.htm" TargetMode="External"/><Relationship Id="rId2" Type="http://schemas.openxmlformats.org/officeDocument/2006/relationships/hyperlink" Target="mailto:takworlld@hotmail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62674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650" y="8001"/>
            <a:ext cx="4330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5532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3503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8862" y="739521"/>
            <a:ext cx="3989655" cy="82384"/>
          </a:xfrm>
          <a:custGeom>
            <a:avLst/>
            <a:gdLst/>
            <a:ahLst/>
            <a:cxnLst/>
            <a:rect l="l" t="t" r="r" b="b"/>
            <a:pathLst>
              <a:path w="3989655" h="82384">
                <a:moveTo>
                  <a:pt x="3938855" y="0"/>
                </a:moveTo>
                <a:lnTo>
                  <a:pt x="41300" y="896"/>
                </a:lnTo>
                <a:lnTo>
                  <a:pt x="7786" y="23855"/>
                </a:lnTo>
                <a:lnTo>
                  <a:pt x="0" y="50800"/>
                </a:lnTo>
                <a:lnTo>
                  <a:pt x="0" y="82384"/>
                </a:lnTo>
                <a:lnTo>
                  <a:pt x="3989655" y="82384"/>
                </a:lnTo>
                <a:lnTo>
                  <a:pt x="3988758" y="41300"/>
                </a:lnTo>
                <a:lnTo>
                  <a:pt x="3965799" y="7786"/>
                </a:lnTo>
                <a:lnTo>
                  <a:pt x="3938855" y="0"/>
                </a:lnTo>
                <a:close/>
              </a:path>
            </a:pathLst>
          </a:custGeom>
          <a:solidFill>
            <a:srgbClr val="00A8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8862" y="782345"/>
            <a:ext cx="3989655" cy="860907"/>
          </a:xfrm>
          <a:custGeom>
            <a:avLst/>
            <a:gdLst/>
            <a:ahLst/>
            <a:cxnLst/>
            <a:rect l="l" t="t" r="r" b="b"/>
            <a:pathLst>
              <a:path w="3989655" h="860907">
                <a:moveTo>
                  <a:pt x="3989655" y="0"/>
                </a:moveTo>
                <a:lnTo>
                  <a:pt x="0" y="0"/>
                </a:lnTo>
                <a:lnTo>
                  <a:pt x="0" y="810107"/>
                </a:lnTo>
                <a:lnTo>
                  <a:pt x="16636" y="847621"/>
                </a:lnTo>
                <a:lnTo>
                  <a:pt x="3938855" y="860907"/>
                </a:lnTo>
                <a:lnTo>
                  <a:pt x="3953098" y="858862"/>
                </a:lnTo>
                <a:lnTo>
                  <a:pt x="3984219" y="832903"/>
                </a:lnTo>
                <a:lnTo>
                  <a:pt x="3989655" y="0"/>
                </a:lnTo>
                <a:close/>
              </a:path>
            </a:pathLst>
          </a:custGeom>
          <a:solidFill>
            <a:srgbClr val="00A8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48942" y="807085"/>
            <a:ext cx="2769870" cy="1220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400" dirty="0">
              <a:latin typeface="Arial"/>
              <a:cs typeface="Arial"/>
            </a:endParaRPr>
          </a:p>
          <a:p>
            <a:pPr marR="68580" algn="ctr">
              <a:lnSpc>
                <a:spcPts val="1350"/>
              </a:lnSpc>
            </a:pPr>
            <a:r>
              <a:rPr sz="1200" spc="13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h</a:t>
            </a:r>
            <a:r>
              <a:rPr sz="1200" spc="32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tt</a:t>
            </a:r>
            <a:r>
              <a:rPr sz="1200" spc="12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p</a:t>
            </a:r>
            <a:r>
              <a:rPr sz="1200" spc="36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:</a:t>
            </a:r>
            <a:r>
              <a:rPr sz="1200" spc="31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//</a:t>
            </a:r>
            <a:r>
              <a:rPr sz="1200" spc="40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i</a:t>
            </a:r>
            <a:r>
              <a:rPr sz="1200" spc="13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n</a:t>
            </a:r>
            <a:r>
              <a:rPr sz="1200" spc="35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f</a:t>
            </a:r>
            <a:r>
              <a:rPr sz="1200" spc="13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o</a:t>
            </a:r>
            <a:r>
              <a:rPr sz="1200" spc="32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r</a:t>
            </a:r>
            <a:r>
              <a:rPr sz="1200" spc="-114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m</a:t>
            </a:r>
            <a:r>
              <a:rPr sz="1200" spc="19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a</a:t>
            </a:r>
            <a:r>
              <a:rPr sz="1200" spc="32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t</a:t>
            </a:r>
            <a:r>
              <a:rPr sz="1200" spc="40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i</a:t>
            </a:r>
            <a:r>
              <a:rPr sz="1200" spc="13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o</a:t>
            </a:r>
            <a:r>
              <a:rPr sz="1200" spc="13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n</a:t>
            </a:r>
            <a:r>
              <a:rPr sz="1200" spc="32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r</a:t>
            </a:r>
            <a:r>
              <a:rPr sz="1200" spc="17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e</a:t>
            </a:r>
            <a:r>
              <a:rPr sz="1200" spc="32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t</a:t>
            </a:r>
            <a:r>
              <a:rPr sz="1200" spc="32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r</a:t>
            </a:r>
            <a:r>
              <a:rPr sz="1200" spc="40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i</a:t>
            </a:r>
            <a:r>
              <a:rPr sz="1200" spc="18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e</a:t>
            </a:r>
            <a:r>
              <a:rPr sz="1200" spc="19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va</a:t>
            </a:r>
            <a:r>
              <a:rPr sz="1200" spc="40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l</a:t>
            </a:r>
            <a:r>
              <a:rPr sz="1200" spc="44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.</a:t>
            </a:r>
            <a:r>
              <a:rPr sz="1200" spc="13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o</a:t>
            </a:r>
            <a:r>
              <a:rPr sz="1200" spc="32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r</a:t>
            </a:r>
            <a:r>
              <a:rPr sz="1200" spc="13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g</a:t>
            </a:r>
            <a:endParaRPr sz="1200" dirty="0">
              <a:latin typeface="Myriad Arabic"/>
              <a:cs typeface="Myriad Arabic"/>
            </a:endParaRPr>
          </a:p>
          <a:p>
            <a:pPr>
              <a:lnSpc>
                <a:spcPts val="1300"/>
              </a:lnSpc>
              <a:spcBef>
                <a:spcPts val="79"/>
              </a:spcBef>
            </a:pPr>
            <a:endParaRPr sz="1300" dirty="0"/>
          </a:p>
          <a:p>
            <a:pPr marR="59055" algn="ctr">
              <a:lnSpc>
                <a:spcPct val="100000"/>
              </a:lnSpc>
            </a:pPr>
            <a:r>
              <a:rPr sz="12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2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6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200" spc="8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3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spc="-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1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200" spc="-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8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7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2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spc="-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6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spc="-1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2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10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spc="-16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200"/>
              </a:lnSpc>
              <a:spcBef>
                <a:spcPts val="84"/>
              </a:spcBef>
            </a:pPr>
            <a:endParaRPr sz="1200" dirty="0"/>
          </a:p>
        </p:txBody>
      </p:sp>
      <p:sp>
        <p:nvSpPr>
          <p:cNvPr id="10" name="object 10"/>
          <p:cNvSpPr txBox="1"/>
          <p:nvPr/>
        </p:nvSpPr>
        <p:spPr>
          <a:xfrm>
            <a:off x="720344" y="2163442"/>
            <a:ext cx="3202305" cy="4737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algn="ctr"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7" y="8001"/>
            <a:ext cx="62674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652" y="8001"/>
            <a:ext cx="4330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5534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3505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568325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94914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0554" y="965263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6125" y="938149"/>
            <a:ext cx="37592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5150" y="1354533"/>
            <a:ext cx="170597" cy="16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554" y="1370647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6125" y="1343533"/>
            <a:ext cx="1058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x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6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A8C4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5150" y="1761441"/>
            <a:ext cx="170597" cy="1606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50554" y="1777555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6125" y="1748917"/>
            <a:ext cx="72517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v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CCEDF3"/>
                </a:solidFill>
                <a:latin typeface="Arial"/>
                <a:cs typeface="Arial"/>
              </a:rPr>
              <a:t>B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85" dirty="0">
                <a:solidFill>
                  <a:srgbClr val="CCEDF3"/>
                </a:solidFill>
                <a:latin typeface="Arial"/>
                <a:cs typeface="Arial"/>
              </a:rPr>
              <a:t>y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7885" y="2166824"/>
            <a:ext cx="167862" cy="1606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887" y="2572209"/>
            <a:ext cx="167860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50554" y="2154301"/>
            <a:ext cx="1186815" cy="592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CCEDF3"/>
                </a:solidFill>
                <a:latin typeface="Arial"/>
                <a:cs typeface="Arial"/>
              </a:rPr>
              <a:t>B</a:t>
            </a:r>
            <a:r>
              <a:rPr sz="1100" spc="7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h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14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CCEDF3"/>
                </a:solidFill>
                <a:latin typeface="Arial"/>
                <a:cs typeface="Arial"/>
              </a:rPr>
              <a:t>ry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1"/>
              </a:spcBef>
              <a:buClr>
                <a:srgbClr val="FAFDFE"/>
              </a:buClr>
              <a:buFont typeface="Arial"/>
              <a:buAutoNum type="arabicPlain" startAt="4"/>
            </a:pPr>
            <a:endParaRPr sz="85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 startAt="4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v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u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CCEDF3"/>
                </a:solidFill>
                <a:latin typeface="Arial"/>
                <a:cs typeface="Arial"/>
              </a:rPr>
              <a:t>f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6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0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140" dirty="0">
                <a:latin typeface="Myriad Arabic"/>
                <a:cs typeface="Myriad Arabic"/>
              </a:rPr>
              <a:t>F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105" dirty="0">
                <a:latin typeface="Myriad Arabic"/>
                <a:cs typeface="Myriad Arabic"/>
              </a:rPr>
              <a:t>o</a:t>
            </a:r>
            <a:r>
              <a:rPr sz="800" spc="-55" dirty="0">
                <a:latin typeface="Myriad Arabic"/>
                <a:cs typeface="Myriad Arabic"/>
              </a:rPr>
              <a:t>m</a:t>
            </a:r>
            <a:r>
              <a:rPr sz="800" spc="254" dirty="0">
                <a:latin typeface="Myriad Arabic"/>
                <a:cs typeface="Myriad Arabic"/>
              </a:rPr>
              <a:t>: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305" dirty="0">
                <a:latin typeface="Myriad Arabic"/>
                <a:cs typeface="Myriad Arabic"/>
              </a:rPr>
              <a:t>‘‘’’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80" dirty="0">
                <a:latin typeface="Myriad Arabic"/>
                <a:cs typeface="Myriad Arabic"/>
              </a:rPr>
              <a:t>&lt;</a:t>
            </a:r>
            <a:r>
              <a:rPr sz="800" spc="229" dirty="0">
                <a:latin typeface="Myriad Arabic"/>
                <a:cs typeface="Myriad Arabic"/>
                <a:hlinkClick r:id="rId2"/>
              </a:rPr>
              <a:t>t</a:t>
            </a:r>
            <a:r>
              <a:rPr sz="800" spc="145" dirty="0">
                <a:latin typeface="Myriad Arabic"/>
                <a:cs typeface="Myriad Arabic"/>
                <a:hlinkClick r:id="rId2"/>
              </a:rPr>
              <a:t>a</a:t>
            </a:r>
            <a:r>
              <a:rPr sz="800" spc="150" dirty="0">
                <a:latin typeface="Myriad Arabic"/>
                <a:cs typeface="Myriad Arabic"/>
                <a:hlinkClick r:id="rId2"/>
              </a:rPr>
              <a:t>kw</a:t>
            </a:r>
            <a:r>
              <a:rPr sz="800" spc="105" dirty="0">
                <a:latin typeface="Myriad Arabic"/>
                <a:cs typeface="Myriad Arabic"/>
                <a:hlinkClick r:id="rId2"/>
              </a:rPr>
              <a:t>o</a:t>
            </a:r>
            <a:r>
              <a:rPr sz="800" spc="235" dirty="0">
                <a:latin typeface="Myriad Arabic"/>
                <a:cs typeface="Myriad Arabic"/>
                <a:hlinkClick r:id="rId2"/>
              </a:rPr>
              <a:t>r</a:t>
            </a:r>
            <a:r>
              <a:rPr sz="800" spc="285" dirty="0">
                <a:latin typeface="Myriad Arabic"/>
                <a:cs typeface="Myriad Arabic"/>
                <a:hlinkClick r:id="rId2"/>
              </a:rPr>
              <a:t>ll</a:t>
            </a:r>
            <a:r>
              <a:rPr sz="800" spc="100" dirty="0">
                <a:latin typeface="Myriad Arabic"/>
                <a:cs typeface="Myriad Arabic"/>
                <a:hlinkClick r:id="rId2"/>
              </a:rPr>
              <a:t>d@</a:t>
            </a:r>
            <a:r>
              <a:rPr sz="800" spc="105" dirty="0">
                <a:latin typeface="Myriad Arabic"/>
                <a:cs typeface="Myriad Arabic"/>
                <a:hlinkClick r:id="rId2"/>
              </a:rPr>
              <a:t>ho</a:t>
            </a:r>
            <a:r>
              <a:rPr sz="800" spc="229" dirty="0">
                <a:latin typeface="Myriad Arabic"/>
                <a:cs typeface="Myriad Arabic"/>
                <a:hlinkClick r:id="rId2"/>
              </a:rPr>
              <a:t>t</a:t>
            </a:r>
            <a:r>
              <a:rPr sz="800" spc="-55" dirty="0">
                <a:latin typeface="Myriad Arabic"/>
                <a:cs typeface="Myriad Arabic"/>
                <a:hlinkClick r:id="rId2"/>
              </a:rPr>
              <a:t>m</a:t>
            </a:r>
            <a:r>
              <a:rPr sz="800" spc="145" dirty="0">
                <a:latin typeface="Myriad Arabic"/>
                <a:cs typeface="Myriad Arabic"/>
                <a:hlinkClick r:id="rId2"/>
              </a:rPr>
              <a:t>a</a:t>
            </a:r>
            <a:r>
              <a:rPr sz="800" spc="285" dirty="0">
                <a:latin typeface="Myriad Arabic"/>
                <a:cs typeface="Myriad Arabic"/>
                <a:hlinkClick r:id="rId2"/>
              </a:rPr>
              <a:t>il</a:t>
            </a:r>
            <a:r>
              <a:rPr sz="800" spc="305" dirty="0">
                <a:latin typeface="Myriad Arabic"/>
                <a:cs typeface="Myriad Arabic"/>
                <a:hlinkClick r:id="rId2"/>
              </a:rPr>
              <a:t>.</a:t>
            </a:r>
            <a:r>
              <a:rPr sz="800" spc="165" dirty="0">
                <a:latin typeface="Myriad Arabic"/>
                <a:cs typeface="Myriad Arabic"/>
                <a:hlinkClick r:id="rId2"/>
              </a:rPr>
              <a:t>c</a:t>
            </a:r>
            <a:r>
              <a:rPr sz="800" spc="105" dirty="0">
                <a:latin typeface="Myriad Arabic"/>
                <a:cs typeface="Myriad Arabic"/>
                <a:hlinkClick r:id="rId2"/>
              </a:rPr>
              <a:t>o</a:t>
            </a:r>
            <a:r>
              <a:rPr sz="800" spc="-55" dirty="0">
                <a:latin typeface="Myriad Arabic"/>
                <a:cs typeface="Myriad Arabic"/>
                <a:hlinkClick r:id="rId2"/>
              </a:rPr>
              <a:t>m</a:t>
            </a:r>
            <a:r>
              <a:rPr sz="800" spc="80" dirty="0">
                <a:latin typeface="Myriad Arabic"/>
                <a:cs typeface="Myriad Arabic"/>
              </a:rPr>
              <a:t>&gt;</a:t>
            </a:r>
            <a:endParaRPr sz="800">
              <a:latin typeface="Myriad Arabic"/>
              <a:cs typeface="Myriad Arabic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spc="140" dirty="0">
                <a:latin typeface="Myriad Arabic"/>
                <a:cs typeface="Myriad Arabic"/>
              </a:rPr>
              <a:t>S</a:t>
            </a:r>
            <a:r>
              <a:rPr sz="800" spc="110" dirty="0">
                <a:latin typeface="Myriad Arabic"/>
                <a:cs typeface="Myriad Arabic"/>
              </a:rPr>
              <a:t>u</a:t>
            </a:r>
            <a:r>
              <a:rPr sz="800" spc="95" dirty="0">
                <a:latin typeface="Myriad Arabic"/>
                <a:cs typeface="Myriad Arabic"/>
              </a:rPr>
              <a:t>b</a:t>
            </a:r>
            <a:r>
              <a:rPr sz="800" spc="280" dirty="0">
                <a:latin typeface="Myriad Arabic"/>
                <a:cs typeface="Myriad Arabic"/>
              </a:rPr>
              <a:t>j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65" dirty="0">
                <a:latin typeface="Myriad Arabic"/>
                <a:cs typeface="Myriad Arabic"/>
              </a:rPr>
              <a:t>c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254" dirty="0">
                <a:latin typeface="Myriad Arabic"/>
                <a:cs typeface="Myriad Arabic"/>
              </a:rPr>
              <a:t>: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285" dirty="0">
                <a:latin typeface="Myriad Arabic"/>
                <a:cs typeface="Myriad Arabic"/>
              </a:rPr>
              <a:t>l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95" dirty="0">
                <a:latin typeface="Myriad Arabic"/>
                <a:cs typeface="Myriad Arabic"/>
              </a:rPr>
              <a:t>s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135" dirty="0">
                <a:latin typeface="Myriad Arabic"/>
                <a:cs typeface="Myriad Arabic"/>
              </a:rPr>
              <a:t>e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285" dirty="0">
                <a:latin typeface="Myriad Arabic"/>
                <a:cs typeface="Myriad Arabic"/>
              </a:rPr>
              <a:t>i</a:t>
            </a:r>
            <a:r>
              <a:rPr sz="800" spc="195" dirty="0">
                <a:latin typeface="Myriad Arabic"/>
                <a:cs typeface="Myriad Arabic"/>
              </a:rPr>
              <a:t>s  </a:t>
            </a:r>
            <a:r>
              <a:rPr sz="800" spc="-30" dirty="0">
                <a:latin typeface="Myriad Arabic"/>
                <a:cs typeface="Myriad Arabic"/>
              </a:rPr>
              <a:t> 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105" dirty="0">
                <a:latin typeface="Myriad Arabic"/>
                <a:cs typeface="Myriad Arabic"/>
              </a:rPr>
              <a:t>h</a:t>
            </a:r>
            <a:r>
              <a:rPr sz="800" spc="135" dirty="0">
                <a:latin typeface="Myriad Arabic"/>
                <a:cs typeface="Myriad Arabic"/>
              </a:rPr>
              <a:t>e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105" dirty="0">
                <a:latin typeface="Myriad Arabic"/>
                <a:cs typeface="Myriad Arabic"/>
              </a:rPr>
              <a:t>on</a:t>
            </a:r>
            <a:r>
              <a:rPr sz="800" spc="285" dirty="0">
                <a:latin typeface="Myriad Arabic"/>
                <a:cs typeface="Myriad Arabic"/>
              </a:rPr>
              <a:t>l</a:t>
            </a:r>
            <a:r>
              <a:rPr sz="800" spc="150" dirty="0">
                <a:latin typeface="Myriad Arabic"/>
                <a:cs typeface="Myriad Arabic"/>
              </a:rPr>
              <a:t>y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0" dirty="0">
                <a:latin typeface="Myriad Arabic"/>
                <a:cs typeface="Myriad Arabic"/>
              </a:rPr>
              <a:t>w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150" dirty="0">
                <a:latin typeface="Myriad Arabic"/>
                <a:cs typeface="Myriad Arabic"/>
              </a:rPr>
              <a:t>y</a:t>
            </a:r>
            <a:r>
              <a:rPr sz="800" spc="305" dirty="0">
                <a:latin typeface="Myriad Arabic"/>
                <a:cs typeface="Myriad Arabic"/>
              </a:rPr>
              <a:t>...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100" dirty="0">
                <a:latin typeface="Myriad Arabic"/>
                <a:cs typeface="Myriad Arabic"/>
              </a:rPr>
              <a:t>g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-55" dirty="0">
                <a:latin typeface="Myriad Arabic"/>
                <a:cs typeface="Myriad Arabic"/>
              </a:rPr>
              <a:t>m     </a:t>
            </a:r>
            <a:r>
              <a:rPr sz="800" spc="-65" dirty="0">
                <a:latin typeface="Myriad Arabic"/>
                <a:cs typeface="Myriad Arabic"/>
              </a:rPr>
              <a:t> </a:t>
            </a:r>
            <a:r>
              <a:rPr sz="800" spc="105" dirty="0">
                <a:latin typeface="Myriad Arabic"/>
                <a:cs typeface="Myriad Arabic"/>
              </a:rPr>
              <a:t>o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285" dirty="0">
                <a:latin typeface="Myriad Arabic"/>
                <a:cs typeface="Myriad Arabic"/>
              </a:rPr>
              <a:t>l</a:t>
            </a:r>
            <a:r>
              <a:rPr sz="800" spc="145" dirty="0">
                <a:latin typeface="Myriad Arabic"/>
                <a:cs typeface="Myriad Arabic"/>
              </a:rPr>
              <a:t>v</a:t>
            </a:r>
            <a:r>
              <a:rPr sz="800" spc="100" dirty="0">
                <a:latin typeface="Myriad Arabic"/>
                <a:cs typeface="Myriad Arabic"/>
              </a:rPr>
              <a:t>g</a:t>
            </a:r>
            <a:r>
              <a:rPr sz="800" spc="150" dirty="0">
                <a:latin typeface="Myriad Arabic"/>
                <a:cs typeface="Myriad Arabic"/>
              </a:rPr>
              <a:t>k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150" dirty="0">
                <a:latin typeface="Myriad Arabic"/>
                <a:cs typeface="Myriad Arabic"/>
              </a:rPr>
              <a:t>y</a:t>
            </a:r>
            <a:endParaRPr sz="800">
              <a:latin typeface="Myriad Arabic"/>
              <a:cs typeface="Myriad Arabic"/>
            </a:endParaRPr>
          </a:p>
          <a:p>
            <a:pPr marL="12700" marR="1468755">
              <a:lnSpc>
                <a:spcPct val="208500"/>
              </a:lnSpc>
              <a:spcBef>
                <a:spcPts val="5"/>
              </a:spcBef>
            </a:pPr>
            <a:r>
              <a:rPr sz="800" spc="70" dirty="0">
                <a:latin typeface="Myriad Arabic"/>
                <a:cs typeface="Myriad Arabic"/>
              </a:rPr>
              <a:t>A</a:t>
            </a:r>
            <a:r>
              <a:rPr sz="800" spc="105" dirty="0">
                <a:latin typeface="Myriad Arabic"/>
                <a:cs typeface="Myriad Arabic"/>
              </a:rPr>
              <a:t>n</a:t>
            </a:r>
            <a:r>
              <a:rPr sz="800" spc="150" dirty="0">
                <a:latin typeface="Myriad Arabic"/>
                <a:cs typeface="Myriad Arabic"/>
              </a:rPr>
              <a:t>y</a:t>
            </a:r>
            <a:r>
              <a:rPr sz="800" spc="105" dirty="0">
                <a:latin typeface="Myriad Arabic"/>
                <a:cs typeface="Myriad Arabic"/>
              </a:rPr>
              <a:t>on</a:t>
            </a:r>
            <a:r>
              <a:rPr sz="800" spc="135" dirty="0">
                <a:latin typeface="Myriad Arabic"/>
                <a:cs typeface="Myriad Arabic"/>
              </a:rPr>
              <a:t>e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165" dirty="0">
                <a:latin typeface="Myriad Arabic"/>
                <a:cs typeface="Myriad Arabic"/>
              </a:rPr>
              <a:t>c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105" dirty="0">
                <a:latin typeface="Myriad Arabic"/>
                <a:cs typeface="Myriad Arabic"/>
              </a:rPr>
              <a:t>n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95" dirty="0">
                <a:latin typeface="Myriad Arabic"/>
                <a:cs typeface="Myriad Arabic"/>
              </a:rPr>
              <a:t>b</a:t>
            </a:r>
            <a:r>
              <a:rPr sz="800" spc="110" dirty="0">
                <a:latin typeface="Myriad Arabic"/>
                <a:cs typeface="Myriad Arabic"/>
              </a:rPr>
              <a:t>u</a:t>
            </a:r>
            <a:r>
              <a:rPr sz="800" spc="150" dirty="0">
                <a:latin typeface="Myriad Arabic"/>
                <a:cs typeface="Myriad Arabic"/>
              </a:rPr>
              <a:t>y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285" dirty="0">
                <a:latin typeface="Myriad Arabic"/>
                <a:cs typeface="Myriad Arabic"/>
              </a:rPr>
              <a:t>l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95" dirty="0">
                <a:latin typeface="Myriad Arabic"/>
                <a:cs typeface="Myriad Arabic"/>
              </a:rPr>
              <a:t>s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135" dirty="0">
                <a:latin typeface="Myriad Arabic"/>
                <a:cs typeface="Myriad Arabic"/>
              </a:rPr>
              <a:t>e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0" dirty="0">
                <a:latin typeface="Myriad Arabic"/>
                <a:cs typeface="Myriad Arabic"/>
              </a:rPr>
              <a:t>w</a:t>
            </a:r>
            <a:r>
              <a:rPr sz="800" spc="285" dirty="0">
                <a:latin typeface="Myriad Arabic"/>
                <a:cs typeface="Myriad Arabic"/>
              </a:rPr>
              <a:t>i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105" dirty="0">
                <a:latin typeface="Myriad Arabic"/>
                <a:cs typeface="Myriad Arabic"/>
              </a:rPr>
              <a:t>h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105" dirty="0">
                <a:latin typeface="Myriad Arabic"/>
                <a:cs typeface="Myriad Arabic"/>
              </a:rPr>
              <a:t>no  </a:t>
            </a:r>
            <a:r>
              <a:rPr sz="800" spc="-30" dirty="0">
                <a:latin typeface="Myriad Arabic"/>
                <a:cs typeface="Myriad Arabic"/>
              </a:rPr>
              <a:t> </a:t>
            </a:r>
            <a:r>
              <a:rPr sz="800" spc="-55" dirty="0">
                <a:latin typeface="Myriad Arabic"/>
                <a:cs typeface="Myriad Arabic"/>
              </a:rPr>
              <a:t>m</a:t>
            </a:r>
            <a:r>
              <a:rPr sz="800" spc="105" dirty="0">
                <a:latin typeface="Myriad Arabic"/>
                <a:cs typeface="Myriad Arabic"/>
              </a:rPr>
              <a:t>on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50" dirty="0">
                <a:latin typeface="Myriad Arabic"/>
                <a:cs typeface="Myriad Arabic"/>
              </a:rPr>
              <a:t>y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100" dirty="0">
                <a:latin typeface="Myriad Arabic"/>
                <a:cs typeface="Myriad Arabic"/>
              </a:rPr>
              <a:t>d</a:t>
            </a:r>
            <a:r>
              <a:rPr sz="800" spc="105" dirty="0">
                <a:latin typeface="Myriad Arabic"/>
                <a:cs typeface="Myriad Arabic"/>
              </a:rPr>
              <a:t>own</a:t>
            </a:r>
            <a:r>
              <a:rPr sz="800" spc="50" dirty="0">
                <a:latin typeface="Myriad Arabic"/>
                <a:cs typeface="Myriad Arabic"/>
              </a:rPr>
              <a:t> </a:t>
            </a:r>
            <a:r>
              <a:rPr sz="800" spc="140" dirty="0">
                <a:latin typeface="Myriad Arabic"/>
                <a:cs typeface="Myriad Arabic"/>
              </a:rPr>
              <a:t>S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105" dirty="0">
                <a:latin typeface="Myriad Arabic"/>
                <a:cs typeface="Myriad Arabic"/>
              </a:rPr>
              <a:t>o</a:t>
            </a:r>
            <a:r>
              <a:rPr sz="800" spc="95" dirty="0">
                <a:latin typeface="Myriad Arabic"/>
                <a:cs typeface="Myriad Arabic"/>
              </a:rPr>
              <a:t>p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95" dirty="0">
                <a:latin typeface="Myriad Arabic"/>
                <a:cs typeface="Myriad Arabic"/>
              </a:rPr>
              <a:t>p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150" dirty="0">
                <a:latin typeface="Myriad Arabic"/>
                <a:cs typeface="Myriad Arabic"/>
              </a:rPr>
              <a:t>y</a:t>
            </a:r>
            <a:r>
              <a:rPr sz="800" spc="285" dirty="0">
                <a:latin typeface="Myriad Arabic"/>
                <a:cs typeface="Myriad Arabic"/>
              </a:rPr>
              <a:t>i</a:t>
            </a:r>
            <a:r>
              <a:rPr sz="800" spc="105" dirty="0">
                <a:latin typeface="Myriad Arabic"/>
                <a:cs typeface="Myriad Arabic"/>
              </a:rPr>
              <a:t>n</a:t>
            </a:r>
            <a:r>
              <a:rPr sz="800" spc="100" dirty="0">
                <a:latin typeface="Myriad Arabic"/>
                <a:cs typeface="Myriad Arabic"/>
              </a:rPr>
              <a:t>g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05" dirty="0">
                <a:latin typeface="Myriad Arabic"/>
                <a:cs typeface="Myriad Arabic"/>
              </a:rPr>
              <a:t>n</a:t>
            </a:r>
            <a:r>
              <a:rPr sz="800" spc="229" dirty="0">
                <a:latin typeface="Myriad Arabic"/>
                <a:cs typeface="Myriad Arabic"/>
              </a:rPr>
              <a:t>t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135" dirty="0">
                <a:latin typeface="Myriad Arabic"/>
                <a:cs typeface="Myriad Arabic"/>
              </a:rPr>
              <a:t>T</a:t>
            </a:r>
            <a:r>
              <a:rPr sz="800" spc="25" dirty="0">
                <a:latin typeface="Myriad Arabic"/>
                <a:cs typeface="Myriad Arabic"/>
              </a:rPr>
              <a:t>O</a:t>
            </a:r>
            <a:r>
              <a:rPr sz="800" spc="40" dirty="0">
                <a:latin typeface="Myriad Arabic"/>
                <a:cs typeface="Myriad Arabic"/>
              </a:rPr>
              <a:t>D</a:t>
            </a:r>
            <a:r>
              <a:rPr sz="800" spc="70" dirty="0">
                <a:latin typeface="Myriad Arabic"/>
                <a:cs typeface="Myriad Arabic"/>
              </a:rPr>
              <a:t>A</a:t>
            </a:r>
            <a:r>
              <a:rPr sz="800" spc="110" dirty="0">
                <a:latin typeface="Myriad Arabic"/>
                <a:cs typeface="Myriad Arabic"/>
              </a:rPr>
              <a:t>Y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254" dirty="0">
                <a:latin typeface="Myriad Arabic"/>
                <a:cs typeface="Myriad Arabic"/>
              </a:rPr>
              <a:t>!</a:t>
            </a:r>
            <a:endParaRPr sz="800">
              <a:latin typeface="Myriad Arabic"/>
              <a:cs typeface="Myriad Arabic"/>
            </a:endParaRPr>
          </a:p>
          <a:p>
            <a:pPr marL="12700" marR="12700" indent="0">
              <a:lnSpc>
                <a:spcPct val="209400"/>
              </a:lnSpc>
            </a:pPr>
            <a:r>
              <a:rPr sz="800" spc="135" dirty="0">
                <a:latin typeface="Myriad Arabic"/>
                <a:cs typeface="Myriad Arabic"/>
              </a:rPr>
              <a:t>T</a:t>
            </a:r>
            <a:r>
              <a:rPr sz="800" spc="105" dirty="0">
                <a:latin typeface="Myriad Arabic"/>
                <a:cs typeface="Myriad Arabic"/>
              </a:rPr>
              <a:t>h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135" dirty="0">
                <a:latin typeface="Myriad Arabic"/>
                <a:cs typeface="Myriad Arabic"/>
              </a:rPr>
              <a:t>e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285" dirty="0">
                <a:latin typeface="Myriad Arabic"/>
                <a:cs typeface="Myriad Arabic"/>
              </a:rPr>
              <a:t>i</a:t>
            </a:r>
            <a:r>
              <a:rPr sz="800" spc="195" dirty="0">
                <a:latin typeface="Myriad Arabic"/>
                <a:cs typeface="Myriad Arabic"/>
              </a:rPr>
              <a:t>s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105" dirty="0">
                <a:latin typeface="Myriad Arabic"/>
                <a:cs typeface="Myriad Arabic"/>
              </a:rPr>
              <a:t>no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105" dirty="0">
                <a:latin typeface="Myriad Arabic"/>
                <a:cs typeface="Myriad Arabic"/>
              </a:rPr>
              <a:t>n</a:t>
            </a:r>
            <a:r>
              <a:rPr sz="800" spc="135" dirty="0">
                <a:latin typeface="Myriad Arabic"/>
                <a:cs typeface="Myriad Arabic"/>
              </a:rPr>
              <a:t>ee</a:t>
            </a:r>
            <a:r>
              <a:rPr sz="800" spc="100" dirty="0">
                <a:latin typeface="Myriad Arabic"/>
                <a:cs typeface="Myriad Arabic"/>
              </a:rPr>
              <a:t>d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105" dirty="0">
                <a:latin typeface="Myriad Arabic"/>
                <a:cs typeface="Myriad Arabic"/>
              </a:rPr>
              <a:t>o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195" dirty="0">
                <a:latin typeface="Myriad Arabic"/>
                <a:cs typeface="Myriad Arabic"/>
              </a:rPr>
              <a:t>s</a:t>
            </a:r>
            <a:r>
              <a:rPr sz="800" spc="95" dirty="0">
                <a:latin typeface="Myriad Arabic"/>
                <a:cs typeface="Myriad Arabic"/>
              </a:rPr>
              <a:t>p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05" dirty="0">
                <a:latin typeface="Myriad Arabic"/>
                <a:cs typeface="Myriad Arabic"/>
              </a:rPr>
              <a:t>n</a:t>
            </a:r>
            <a:r>
              <a:rPr sz="800" spc="100" dirty="0">
                <a:latin typeface="Myriad Arabic"/>
                <a:cs typeface="Myriad Arabic"/>
              </a:rPr>
              <a:t>d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105" dirty="0">
                <a:latin typeface="Myriad Arabic"/>
                <a:cs typeface="Myriad Arabic"/>
              </a:rPr>
              <a:t>h</a:t>
            </a:r>
            <a:r>
              <a:rPr sz="800" spc="110" dirty="0">
                <a:latin typeface="Myriad Arabic"/>
                <a:cs typeface="Myriad Arabic"/>
              </a:rPr>
              <a:t>u</a:t>
            </a:r>
            <a:r>
              <a:rPr sz="800" spc="105" dirty="0">
                <a:latin typeface="Myriad Arabic"/>
                <a:cs typeface="Myriad Arabic"/>
              </a:rPr>
              <a:t>n</a:t>
            </a:r>
            <a:r>
              <a:rPr sz="800" spc="100" dirty="0">
                <a:latin typeface="Myriad Arabic"/>
                <a:cs typeface="Myriad Arabic"/>
              </a:rPr>
              <a:t>d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00" dirty="0">
                <a:latin typeface="Myriad Arabic"/>
                <a:cs typeface="Myriad Arabic"/>
              </a:rPr>
              <a:t>d</a:t>
            </a:r>
            <a:r>
              <a:rPr sz="800" spc="195" dirty="0">
                <a:latin typeface="Myriad Arabic"/>
                <a:cs typeface="Myriad Arabic"/>
              </a:rPr>
              <a:t>s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105" dirty="0">
                <a:latin typeface="Myriad Arabic"/>
                <a:cs typeface="Myriad Arabic"/>
              </a:rPr>
              <a:t>o</a:t>
            </a:r>
            <a:r>
              <a:rPr sz="800" spc="235" dirty="0">
                <a:latin typeface="Myriad Arabic"/>
                <a:cs typeface="Myriad Arabic"/>
              </a:rPr>
              <a:t>r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45" dirty="0">
                <a:latin typeface="Myriad Arabic"/>
                <a:cs typeface="Myriad Arabic"/>
              </a:rPr>
              <a:t>v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05" dirty="0">
                <a:latin typeface="Myriad Arabic"/>
                <a:cs typeface="Myriad Arabic"/>
              </a:rPr>
              <a:t>n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105" dirty="0">
                <a:latin typeface="Myriad Arabic"/>
                <a:cs typeface="Myriad Arabic"/>
              </a:rPr>
              <a:t>hou</a:t>
            </a:r>
            <a:r>
              <a:rPr sz="800" spc="195" dirty="0">
                <a:latin typeface="Myriad Arabic"/>
                <a:cs typeface="Myriad Arabic"/>
              </a:rPr>
              <a:t>s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105" dirty="0">
                <a:latin typeface="Myriad Arabic"/>
                <a:cs typeface="Myriad Arabic"/>
              </a:rPr>
              <a:t>n</a:t>
            </a:r>
            <a:r>
              <a:rPr sz="800" spc="100" dirty="0">
                <a:latin typeface="Myriad Arabic"/>
                <a:cs typeface="Myriad Arabic"/>
              </a:rPr>
              <a:t>d</a:t>
            </a:r>
            <a:r>
              <a:rPr sz="800" spc="195" dirty="0">
                <a:latin typeface="Myriad Arabic"/>
                <a:cs typeface="Myriad Arabic"/>
              </a:rPr>
              <a:t>s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254" dirty="0">
                <a:latin typeface="Myriad Arabic"/>
                <a:cs typeface="Myriad Arabic"/>
              </a:rPr>
              <a:t>f</a:t>
            </a:r>
            <a:r>
              <a:rPr sz="800" spc="105" dirty="0">
                <a:latin typeface="Myriad Arabic"/>
                <a:cs typeface="Myriad Arabic"/>
              </a:rPr>
              <a:t>o</a:t>
            </a:r>
            <a:r>
              <a:rPr sz="800" spc="235" dirty="0">
                <a:latin typeface="Myriad Arabic"/>
                <a:cs typeface="Myriad Arabic"/>
              </a:rPr>
              <a:t>r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195" dirty="0">
                <a:latin typeface="Myriad Arabic"/>
                <a:cs typeface="Myriad Arabic"/>
              </a:rPr>
              <a:t>s</a:t>
            </a:r>
            <a:r>
              <a:rPr sz="800" spc="285" dirty="0">
                <a:latin typeface="Myriad Arabic"/>
                <a:cs typeface="Myriad Arabic"/>
              </a:rPr>
              <a:t>i</a:t>
            </a:r>
            <a:r>
              <a:rPr sz="800" spc="-55" dirty="0">
                <a:latin typeface="Myriad Arabic"/>
                <a:cs typeface="Myriad Arabic"/>
              </a:rPr>
              <a:t>m</a:t>
            </a:r>
            <a:r>
              <a:rPr sz="800" spc="285" dirty="0">
                <a:latin typeface="Myriad Arabic"/>
                <a:cs typeface="Myriad Arabic"/>
              </a:rPr>
              <a:t>il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235" dirty="0">
                <a:latin typeface="Myriad Arabic"/>
                <a:cs typeface="Myriad Arabic"/>
              </a:rPr>
              <a:t>r  </a:t>
            </a:r>
            <a:r>
              <a:rPr sz="800" spc="-55" dirty="0">
                <a:latin typeface="Myriad Arabic"/>
                <a:cs typeface="Myriad Arabic"/>
              </a:rPr>
              <a:t> </a:t>
            </a:r>
            <a:r>
              <a:rPr sz="800" spc="165" dirty="0">
                <a:latin typeface="Myriad Arabic"/>
                <a:cs typeface="Myriad Arabic"/>
              </a:rPr>
              <a:t>c</a:t>
            </a:r>
            <a:r>
              <a:rPr sz="800" spc="105" dirty="0">
                <a:latin typeface="Myriad Arabic"/>
                <a:cs typeface="Myriad Arabic"/>
              </a:rPr>
              <a:t>ou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195" dirty="0">
                <a:latin typeface="Myriad Arabic"/>
                <a:cs typeface="Myriad Arabic"/>
              </a:rPr>
              <a:t>s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95" dirty="0">
                <a:latin typeface="Myriad Arabic"/>
                <a:cs typeface="Myriad Arabic"/>
              </a:rPr>
              <a:t>s</a:t>
            </a:r>
            <a:r>
              <a:rPr sz="800" spc="130" dirty="0">
                <a:latin typeface="Myriad Arabic"/>
                <a:cs typeface="Myriad Arabic"/>
              </a:rPr>
              <a:t> </a:t>
            </a:r>
            <a:r>
              <a:rPr sz="800" spc="285" dirty="0">
                <a:latin typeface="Myriad Arabic"/>
                <a:cs typeface="Myriad Arabic"/>
              </a:rPr>
              <a:t>I  </a:t>
            </a:r>
            <a:r>
              <a:rPr sz="800" spc="-30" dirty="0">
                <a:latin typeface="Myriad Arabic"/>
                <a:cs typeface="Myriad Arabic"/>
              </a:rPr>
              <a:t> 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-55" dirty="0">
                <a:latin typeface="Myriad Arabic"/>
                <a:cs typeface="Myriad Arabic"/>
              </a:rPr>
              <a:t>m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125" dirty="0">
                <a:latin typeface="Myriad Arabic"/>
                <a:cs typeface="Myriad Arabic"/>
              </a:rPr>
              <a:t>22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150" dirty="0">
                <a:latin typeface="Myriad Arabic"/>
                <a:cs typeface="Myriad Arabic"/>
              </a:rPr>
              <a:t>y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195" dirty="0">
                <a:latin typeface="Myriad Arabic"/>
                <a:cs typeface="Myriad Arabic"/>
              </a:rPr>
              <a:t>s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105" dirty="0">
                <a:latin typeface="Myriad Arabic"/>
                <a:cs typeface="Myriad Arabic"/>
              </a:rPr>
              <a:t>o</a:t>
            </a:r>
            <a:r>
              <a:rPr sz="800" spc="285" dirty="0">
                <a:latin typeface="Myriad Arabic"/>
                <a:cs typeface="Myriad Arabic"/>
              </a:rPr>
              <a:t>l</a:t>
            </a:r>
            <a:r>
              <a:rPr sz="800" spc="100" dirty="0">
                <a:latin typeface="Myriad Arabic"/>
                <a:cs typeface="Myriad Arabic"/>
              </a:rPr>
              <a:t>d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105" dirty="0">
                <a:latin typeface="Myriad Arabic"/>
                <a:cs typeface="Myriad Arabic"/>
              </a:rPr>
              <a:t>n</a:t>
            </a:r>
            <a:r>
              <a:rPr sz="800" spc="100" dirty="0">
                <a:latin typeface="Myriad Arabic"/>
                <a:cs typeface="Myriad Arabic"/>
              </a:rPr>
              <a:t>d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285" dirty="0">
                <a:latin typeface="Myriad Arabic"/>
                <a:cs typeface="Myriad Arabic"/>
              </a:rPr>
              <a:t>I  </a:t>
            </a:r>
            <a:r>
              <a:rPr sz="800" spc="-30" dirty="0">
                <a:latin typeface="Myriad Arabic"/>
                <a:cs typeface="Myriad Arabic"/>
              </a:rPr>
              <a:t> </a:t>
            </a:r>
            <a:r>
              <a:rPr sz="800" spc="105" dirty="0">
                <a:latin typeface="Myriad Arabic"/>
                <a:cs typeface="Myriad Arabic"/>
              </a:rPr>
              <a:t>h</a:t>
            </a:r>
            <a:r>
              <a:rPr sz="800" spc="145" dirty="0">
                <a:latin typeface="Myriad Arabic"/>
                <a:cs typeface="Myriad Arabic"/>
              </a:rPr>
              <a:t>av</a:t>
            </a:r>
            <a:r>
              <a:rPr sz="800" spc="135" dirty="0">
                <a:latin typeface="Myriad Arabic"/>
                <a:cs typeface="Myriad Arabic"/>
              </a:rPr>
              <a:t>e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285" dirty="0">
                <a:latin typeface="Myriad Arabic"/>
                <a:cs typeface="Myriad Arabic"/>
              </a:rPr>
              <a:t>l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100" dirty="0">
                <a:latin typeface="Myriad Arabic"/>
                <a:cs typeface="Myriad Arabic"/>
              </a:rPr>
              <a:t>d</a:t>
            </a:r>
            <a:r>
              <a:rPr sz="800" spc="150" dirty="0">
                <a:latin typeface="Myriad Arabic"/>
                <a:cs typeface="Myriad Arabic"/>
              </a:rPr>
              <a:t>y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95" dirty="0">
                <a:latin typeface="Myriad Arabic"/>
                <a:cs typeface="Myriad Arabic"/>
              </a:rPr>
              <a:t>p</a:t>
            </a:r>
            <a:r>
              <a:rPr sz="800" spc="110" dirty="0">
                <a:latin typeface="Myriad Arabic"/>
                <a:cs typeface="Myriad Arabic"/>
              </a:rPr>
              <a:t>u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165" dirty="0">
                <a:latin typeface="Myriad Arabic"/>
                <a:cs typeface="Myriad Arabic"/>
              </a:rPr>
              <a:t>c</a:t>
            </a:r>
            <a:r>
              <a:rPr sz="800" spc="105" dirty="0">
                <a:latin typeface="Myriad Arabic"/>
                <a:cs typeface="Myriad Arabic"/>
              </a:rPr>
              <a:t>h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195" dirty="0">
                <a:latin typeface="Myriad Arabic"/>
                <a:cs typeface="Myriad Arabic"/>
              </a:rPr>
              <a:t>s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00" dirty="0">
                <a:latin typeface="Myriad Arabic"/>
                <a:cs typeface="Myriad Arabic"/>
              </a:rPr>
              <a:t>d  </a:t>
            </a:r>
            <a:r>
              <a:rPr sz="800" spc="-55" dirty="0">
                <a:latin typeface="Myriad Arabic"/>
                <a:cs typeface="Myriad Arabic"/>
              </a:rPr>
              <a:t> </a:t>
            </a:r>
            <a:r>
              <a:rPr sz="800" spc="125" dirty="0">
                <a:latin typeface="Myriad Arabic"/>
                <a:cs typeface="Myriad Arabic"/>
              </a:rPr>
              <a:t>6  </a:t>
            </a:r>
            <a:r>
              <a:rPr sz="800" spc="-30" dirty="0">
                <a:latin typeface="Myriad Arabic"/>
                <a:cs typeface="Myriad Arabic"/>
              </a:rPr>
              <a:t> </a:t>
            </a:r>
            <a:r>
              <a:rPr sz="800" spc="95" dirty="0">
                <a:latin typeface="Myriad Arabic"/>
                <a:cs typeface="Myriad Arabic"/>
              </a:rPr>
              <a:t>p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105" dirty="0">
                <a:latin typeface="Myriad Arabic"/>
                <a:cs typeface="Myriad Arabic"/>
              </a:rPr>
              <a:t>o</a:t>
            </a:r>
            <a:r>
              <a:rPr sz="800" spc="95" dirty="0">
                <a:latin typeface="Myriad Arabic"/>
                <a:cs typeface="Myriad Arabic"/>
              </a:rPr>
              <a:t>p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285" dirty="0">
                <a:latin typeface="Myriad Arabic"/>
                <a:cs typeface="Myriad Arabic"/>
              </a:rPr>
              <a:t>i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95" dirty="0">
                <a:latin typeface="Myriad Arabic"/>
                <a:cs typeface="Myriad Arabic"/>
              </a:rPr>
              <a:t>s  </a:t>
            </a:r>
            <a:r>
              <a:rPr sz="800" spc="-55" dirty="0">
                <a:latin typeface="Myriad Arabic"/>
                <a:cs typeface="Myriad Arabic"/>
              </a:rPr>
              <a:t> </a:t>
            </a:r>
            <a:r>
              <a:rPr sz="800" spc="110" dirty="0">
                <a:latin typeface="Myriad Arabic"/>
                <a:cs typeface="Myriad Arabic"/>
              </a:rPr>
              <a:t>u</a:t>
            </a:r>
            <a:r>
              <a:rPr sz="800" spc="195" dirty="0">
                <a:latin typeface="Myriad Arabic"/>
                <a:cs typeface="Myriad Arabic"/>
              </a:rPr>
              <a:t>s</a:t>
            </a:r>
            <a:r>
              <a:rPr sz="800" spc="285" dirty="0">
                <a:latin typeface="Myriad Arabic"/>
                <a:cs typeface="Myriad Arabic"/>
              </a:rPr>
              <a:t>i</a:t>
            </a:r>
            <a:r>
              <a:rPr sz="800" spc="105" dirty="0">
                <a:latin typeface="Myriad Arabic"/>
                <a:cs typeface="Myriad Arabic"/>
              </a:rPr>
              <a:t>n</a:t>
            </a:r>
            <a:r>
              <a:rPr sz="800" spc="100" dirty="0">
                <a:latin typeface="Myriad Arabic"/>
                <a:cs typeface="Myriad Arabic"/>
              </a:rPr>
              <a:t>g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105" dirty="0">
                <a:latin typeface="Myriad Arabic"/>
                <a:cs typeface="Myriad Arabic"/>
              </a:rPr>
              <a:t>h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endParaRPr sz="800">
              <a:latin typeface="Myriad Arabic"/>
              <a:cs typeface="Myriad Arabic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spc="-55" dirty="0">
                <a:latin typeface="Myriad Arabic"/>
                <a:cs typeface="Myriad Arabic"/>
              </a:rPr>
              <a:t>m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105" dirty="0">
                <a:latin typeface="Myriad Arabic"/>
                <a:cs typeface="Myriad Arabic"/>
              </a:rPr>
              <a:t>ho</a:t>
            </a:r>
            <a:r>
              <a:rPr sz="800" spc="100" dirty="0">
                <a:latin typeface="Myriad Arabic"/>
                <a:cs typeface="Myriad Arabic"/>
              </a:rPr>
              <a:t>d</a:t>
            </a:r>
            <a:r>
              <a:rPr sz="800" spc="195" dirty="0">
                <a:latin typeface="Myriad Arabic"/>
                <a:cs typeface="Myriad Arabic"/>
              </a:rPr>
              <a:t>s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105" dirty="0">
                <a:latin typeface="Myriad Arabic"/>
                <a:cs typeface="Myriad Arabic"/>
              </a:rPr>
              <a:t>ou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285" dirty="0">
                <a:latin typeface="Myriad Arabic"/>
                <a:cs typeface="Myriad Arabic"/>
              </a:rPr>
              <a:t>li</a:t>
            </a:r>
            <a:r>
              <a:rPr sz="800" spc="105" dirty="0">
                <a:latin typeface="Myriad Arabic"/>
                <a:cs typeface="Myriad Arabic"/>
              </a:rPr>
              <a:t>n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100" dirty="0">
                <a:latin typeface="Myriad Arabic"/>
                <a:cs typeface="Myriad Arabic"/>
              </a:rPr>
              <a:t>d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285" dirty="0">
                <a:latin typeface="Myriad Arabic"/>
                <a:cs typeface="Myriad Arabic"/>
              </a:rPr>
              <a:t>i</a:t>
            </a:r>
            <a:r>
              <a:rPr sz="800" spc="105" dirty="0">
                <a:latin typeface="Myriad Arabic"/>
                <a:cs typeface="Myriad Arabic"/>
              </a:rPr>
              <a:t>n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105" dirty="0">
                <a:latin typeface="Myriad Arabic"/>
                <a:cs typeface="Myriad Arabic"/>
              </a:rPr>
              <a:t>h</a:t>
            </a:r>
            <a:r>
              <a:rPr sz="800" spc="285" dirty="0">
                <a:latin typeface="Myriad Arabic"/>
                <a:cs typeface="Myriad Arabic"/>
              </a:rPr>
              <a:t>i</a:t>
            </a:r>
            <a:r>
              <a:rPr sz="800" spc="195" dirty="0">
                <a:latin typeface="Myriad Arabic"/>
                <a:cs typeface="Myriad Arabic"/>
              </a:rPr>
              <a:t>s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110" dirty="0">
                <a:latin typeface="Myriad Arabic"/>
                <a:cs typeface="Myriad Arabic"/>
              </a:rPr>
              <a:t>u</a:t>
            </a:r>
            <a:r>
              <a:rPr sz="800" spc="285" dirty="0">
                <a:latin typeface="Myriad Arabic"/>
                <a:cs typeface="Myriad Arabic"/>
              </a:rPr>
              <a:t>l</a:t>
            </a:r>
            <a:r>
              <a:rPr sz="800" spc="150" dirty="0">
                <a:latin typeface="Myriad Arabic"/>
                <a:cs typeface="Myriad Arabic"/>
              </a:rPr>
              <a:t>y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285" dirty="0">
                <a:latin typeface="Myriad Arabic"/>
                <a:cs typeface="Myriad Arabic"/>
              </a:rPr>
              <a:t>I</a:t>
            </a:r>
            <a:r>
              <a:rPr sz="800" spc="45" dirty="0">
                <a:latin typeface="Myriad Arabic"/>
                <a:cs typeface="Myriad Arabic"/>
              </a:rPr>
              <a:t>N</a:t>
            </a:r>
            <a:r>
              <a:rPr sz="800" spc="90" dirty="0">
                <a:latin typeface="Myriad Arabic"/>
                <a:cs typeface="Myriad Arabic"/>
              </a:rPr>
              <a:t>C</a:t>
            </a:r>
            <a:r>
              <a:rPr sz="800" spc="114" dirty="0">
                <a:latin typeface="Myriad Arabic"/>
                <a:cs typeface="Myriad Arabic"/>
              </a:rPr>
              <a:t>R</a:t>
            </a:r>
            <a:r>
              <a:rPr sz="800" spc="140" dirty="0">
                <a:latin typeface="Myriad Arabic"/>
                <a:cs typeface="Myriad Arabic"/>
              </a:rPr>
              <a:t>E</a:t>
            </a:r>
            <a:r>
              <a:rPr sz="800" spc="40" dirty="0">
                <a:latin typeface="Myriad Arabic"/>
                <a:cs typeface="Myriad Arabic"/>
              </a:rPr>
              <a:t>D</a:t>
            </a:r>
            <a:r>
              <a:rPr sz="800" spc="285" dirty="0">
                <a:latin typeface="Myriad Arabic"/>
                <a:cs typeface="Myriad Arabic"/>
              </a:rPr>
              <a:t>I</a:t>
            </a:r>
            <a:r>
              <a:rPr sz="800" spc="110" dirty="0">
                <a:latin typeface="Myriad Arabic"/>
                <a:cs typeface="Myriad Arabic"/>
              </a:rPr>
              <a:t>B</a:t>
            </a:r>
            <a:r>
              <a:rPr sz="800" spc="150" dirty="0">
                <a:latin typeface="Myriad Arabic"/>
                <a:cs typeface="Myriad Arabic"/>
              </a:rPr>
              <a:t>L</a:t>
            </a:r>
            <a:r>
              <a:rPr sz="800" spc="140" dirty="0">
                <a:latin typeface="Myriad Arabic"/>
                <a:cs typeface="Myriad Arabic"/>
              </a:rPr>
              <a:t>E  </a:t>
            </a:r>
            <a:r>
              <a:rPr sz="800" spc="-55" dirty="0">
                <a:latin typeface="Myriad Arabic"/>
                <a:cs typeface="Myriad Arabic"/>
              </a:rPr>
              <a:t> 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95" dirty="0">
                <a:latin typeface="Myriad Arabic"/>
                <a:cs typeface="Myriad Arabic"/>
              </a:rPr>
              <a:t>b</a:t>
            </a:r>
            <a:r>
              <a:rPr sz="800" spc="105" dirty="0">
                <a:latin typeface="Myriad Arabic"/>
                <a:cs typeface="Myriad Arabic"/>
              </a:rPr>
              <a:t>oo</a:t>
            </a:r>
            <a:r>
              <a:rPr sz="800" spc="150" dirty="0">
                <a:latin typeface="Myriad Arabic"/>
                <a:cs typeface="Myriad Arabic"/>
              </a:rPr>
              <a:t>k</a:t>
            </a:r>
            <a:r>
              <a:rPr sz="800" spc="305" dirty="0">
                <a:latin typeface="Myriad Arabic"/>
                <a:cs typeface="Myriad Arabic"/>
              </a:rPr>
              <a:t>.</a:t>
            </a:r>
            <a:endParaRPr sz="800">
              <a:latin typeface="Myriad Arabic"/>
              <a:cs typeface="Myriad Arabic"/>
            </a:endParaRPr>
          </a:p>
          <a:p>
            <a:pPr>
              <a:lnSpc>
                <a:spcPts val="1000"/>
              </a:lnSpc>
              <a:spcBef>
                <a:spcPts val="50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800" spc="90" dirty="0">
                <a:latin typeface="Myriad Arabic"/>
                <a:cs typeface="Myriad Arabic"/>
              </a:rPr>
              <a:t>C</a:t>
            </a:r>
            <a:r>
              <a:rPr sz="800" spc="105" dirty="0">
                <a:latin typeface="Myriad Arabic"/>
                <a:cs typeface="Myriad Arabic"/>
              </a:rPr>
              <a:t>h</a:t>
            </a:r>
            <a:r>
              <a:rPr sz="800" spc="145" dirty="0">
                <a:latin typeface="Myriad Arabic"/>
                <a:cs typeface="Myriad Arabic"/>
              </a:rPr>
              <a:t>a</a:t>
            </a:r>
            <a:r>
              <a:rPr sz="800" spc="105" dirty="0">
                <a:latin typeface="Myriad Arabic"/>
                <a:cs typeface="Myriad Arabic"/>
              </a:rPr>
              <a:t>n</a:t>
            </a:r>
            <a:r>
              <a:rPr sz="800" spc="100" dirty="0">
                <a:latin typeface="Myriad Arabic"/>
                <a:cs typeface="Myriad Arabic"/>
              </a:rPr>
              <a:t>g</a:t>
            </a:r>
            <a:r>
              <a:rPr sz="800" spc="135" dirty="0">
                <a:latin typeface="Myriad Arabic"/>
                <a:cs typeface="Myriad Arabic"/>
              </a:rPr>
              <a:t>e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150" dirty="0">
                <a:latin typeface="Myriad Arabic"/>
                <a:cs typeface="Myriad Arabic"/>
              </a:rPr>
              <a:t>y</a:t>
            </a:r>
            <a:r>
              <a:rPr sz="800" spc="105" dirty="0">
                <a:latin typeface="Myriad Arabic"/>
                <a:cs typeface="Myriad Arabic"/>
              </a:rPr>
              <a:t>ou</a:t>
            </a:r>
            <a:r>
              <a:rPr sz="800" spc="235" dirty="0">
                <a:latin typeface="Myriad Arabic"/>
                <a:cs typeface="Myriad Arabic"/>
              </a:rPr>
              <a:t>r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285" dirty="0">
                <a:latin typeface="Myriad Arabic"/>
                <a:cs typeface="Myriad Arabic"/>
              </a:rPr>
              <a:t>li</a:t>
            </a:r>
            <a:r>
              <a:rPr sz="800" spc="254" dirty="0">
                <a:latin typeface="Myriad Arabic"/>
                <a:cs typeface="Myriad Arabic"/>
              </a:rPr>
              <a:t>f</a:t>
            </a:r>
            <a:r>
              <a:rPr sz="800" spc="135" dirty="0">
                <a:latin typeface="Myriad Arabic"/>
                <a:cs typeface="Myriad Arabic"/>
              </a:rPr>
              <a:t>e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45" dirty="0">
                <a:latin typeface="Myriad Arabic"/>
                <a:cs typeface="Myriad Arabic"/>
              </a:rPr>
              <a:t>N</a:t>
            </a:r>
            <a:r>
              <a:rPr sz="800" spc="25" dirty="0">
                <a:latin typeface="Myriad Arabic"/>
                <a:cs typeface="Myriad Arabic"/>
              </a:rPr>
              <a:t>O</a:t>
            </a:r>
            <a:r>
              <a:rPr sz="800" spc="-65" dirty="0">
                <a:latin typeface="Myriad Arabic"/>
                <a:cs typeface="Myriad Arabic"/>
              </a:rPr>
              <a:t>W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254" dirty="0">
                <a:latin typeface="Myriad Arabic"/>
                <a:cs typeface="Myriad Arabic"/>
              </a:rPr>
              <a:t>!</a:t>
            </a:r>
            <a:endParaRPr sz="800">
              <a:latin typeface="Myriad Arabic"/>
              <a:cs typeface="Myriad Arabic"/>
            </a:endParaRPr>
          </a:p>
          <a:p>
            <a:pPr>
              <a:lnSpc>
                <a:spcPts val="1000"/>
              </a:lnSpc>
              <a:spcBef>
                <a:spcPts val="50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800" spc="80" dirty="0">
                <a:latin typeface="Myriad Arabic"/>
                <a:cs typeface="Myriad Arabic"/>
              </a:rPr>
              <a:t>========================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</a:t>
            </a:r>
            <a:endParaRPr sz="800">
              <a:latin typeface="Myriad Arabic"/>
              <a:cs typeface="Myriad Arabic"/>
            </a:endParaRPr>
          </a:p>
          <a:p>
            <a:pPr marL="12700" marR="1570355">
              <a:lnSpc>
                <a:spcPts val="1010"/>
              </a:lnSpc>
              <a:spcBef>
                <a:spcPts val="25"/>
              </a:spcBef>
            </a:pPr>
            <a:r>
              <a:rPr sz="800" spc="90" dirty="0">
                <a:latin typeface="Myriad Arabic"/>
                <a:cs typeface="Myriad Arabic"/>
              </a:rPr>
              <a:t>C</a:t>
            </a:r>
            <a:r>
              <a:rPr sz="800" spc="285" dirty="0">
                <a:latin typeface="Myriad Arabic"/>
                <a:cs typeface="Myriad Arabic"/>
              </a:rPr>
              <a:t>li</a:t>
            </a:r>
            <a:r>
              <a:rPr sz="800" spc="165" dirty="0">
                <a:latin typeface="Myriad Arabic"/>
                <a:cs typeface="Myriad Arabic"/>
              </a:rPr>
              <a:t>c</a:t>
            </a:r>
            <a:r>
              <a:rPr sz="800" spc="150" dirty="0">
                <a:latin typeface="Myriad Arabic"/>
                <a:cs typeface="Myriad Arabic"/>
              </a:rPr>
              <a:t>k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110" dirty="0">
                <a:latin typeface="Myriad Arabic"/>
                <a:cs typeface="Myriad Arabic"/>
              </a:rPr>
              <a:t>B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285" dirty="0">
                <a:latin typeface="Myriad Arabic"/>
                <a:cs typeface="Myriad Arabic"/>
              </a:rPr>
              <a:t>l</a:t>
            </a:r>
            <a:r>
              <a:rPr sz="800" spc="105" dirty="0">
                <a:latin typeface="Myriad Arabic"/>
                <a:cs typeface="Myriad Arabic"/>
              </a:rPr>
              <a:t>ow  </a:t>
            </a:r>
            <a:r>
              <a:rPr sz="800" spc="-45" dirty="0">
                <a:latin typeface="Myriad Arabic"/>
                <a:cs typeface="Myriad Arabic"/>
              </a:rPr>
              <a:t> </a:t>
            </a:r>
            <a:r>
              <a:rPr sz="800" spc="229" dirty="0">
                <a:latin typeface="Myriad Arabic"/>
                <a:cs typeface="Myriad Arabic"/>
              </a:rPr>
              <a:t>t</a:t>
            </a:r>
            <a:r>
              <a:rPr sz="800" spc="105" dirty="0">
                <a:latin typeface="Myriad Arabic"/>
                <a:cs typeface="Myriad Arabic"/>
              </a:rPr>
              <a:t>o  </a:t>
            </a:r>
            <a:r>
              <a:rPr sz="800" spc="-40" dirty="0">
                <a:latin typeface="Myriad Arabic"/>
                <a:cs typeface="Myriad Arabic"/>
              </a:rPr>
              <a:t> </a:t>
            </a:r>
            <a:r>
              <a:rPr sz="800" spc="105" dirty="0">
                <a:latin typeface="Myriad Arabic"/>
                <a:cs typeface="Myriad Arabic"/>
              </a:rPr>
              <a:t>o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100" dirty="0">
                <a:latin typeface="Myriad Arabic"/>
                <a:cs typeface="Myriad Arabic"/>
              </a:rPr>
              <a:t>d</a:t>
            </a:r>
            <a:r>
              <a:rPr sz="800" spc="135" dirty="0">
                <a:latin typeface="Myriad Arabic"/>
                <a:cs typeface="Myriad Arabic"/>
              </a:rPr>
              <a:t>e</a:t>
            </a:r>
            <a:r>
              <a:rPr sz="800" spc="235" dirty="0">
                <a:latin typeface="Myriad Arabic"/>
                <a:cs typeface="Myriad Arabic"/>
              </a:rPr>
              <a:t>r</a:t>
            </a:r>
            <a:r>
              <a:rPr sz="800" spc="254" dirty="0">
                <a:latin typeface="Myriad Arabic"/>
                <a:cs typeface="Myriad Arabic"/>
              </a:rPr>
              <a:t>:</a:t>
            </a:r>
            <a:r>
              <a:rPr sz="800" spc="240" dirty="0">
                <a:latin typeface="Myriad Arabic"/>
                <a:cs typeface="Myriad Arabic"/>
              </a:rPr>
              <a:t> </a:t>
            </a:r>
            <a:r>
              <a:rPr sz="800" spc="105" dirty="0">
                <a:latin typeface="Myriad Arabic"/>
                <a:cs typeface="Myriad Arabic"/>
                <a:hlinkClick r:id="rId3"/>
              </a:rPr>
              <a:t>h</a:t>
            </a:r>
            <a:r>
              <a:rPr sz="800" spc="229" dirty="0">
                <a:latin typeface="Myriad Arabic"/>
                <a:cs typeface="Myriad Arabic"/>
                <a:hlinkClick r:id="rId3"/>
              </a:rPr>
              <a:t>tt</a:t>
            </a:r>
            <a:r>
              <a:rPr sz="800" spc="95" dirty="0">
                <a:latin typeface="Myriad Arabic"/>
                <a:cs typeface="Myriad Arabic"/>
                <a:hlinkClick r:id="rId3"/>
              </a:rPr>
              <a:t>p</a:t>
            </a:r>
            <a:r>
              <a:rPr sz="800" spc="254" dirty="0">
                <a:latin typeface="Myriad Arabic"/>
                <a:cs typeface="Myriad Arabic"/>
                <a:hlinkClick r:id="rId3"/>
              </a:rPr>
              <a:t>:</a:t>
            </a:r>
            <a:r>
              <a:rPr sz="800" spc="225" dirty="0">
                <a:latin typeface="Myriad Arabic"/>
                <a:cs typeface="Myriad Arabic"/>
                <a:hlinkClick r:id="rId3"/>
              </a:rPr>
              <a:t>//www</a:t>
            </a:r>
            <a:r>
              <a:rPr sz="800" spc="305" dirty="0">
                <a:latin typeface="Myriad Arabic"/>
                <a:cs typeface="Myriad Arabic"/>
                <a:hlinkClick r:id="rId3"/>
              </a:rPr>
              <a:t>.w</a:t>
            </a:r>
            <a:r>
              <a:rPr sz="800" spc="105" dirty="0">
                <a:latin typeface="Myriad Arabic"/>
                <a:cs typeface="Myriad Arabic"/>
                <a:hlinkClick r:id="rId3"/>
              </a:rPr>
              <a:t>ho</a:t>
            </a:r>
            <a:r>
              <a:rPr sz="800" spc="285" dirty="0">
                <a:latin typeface="Myriad Arabic"/>
                <a:cs typeface="Myriad Arabic"/>
                <a:hlinkClick r:id="rId3"/>
              </a:rPr>
              <a:t>l</a:t>
            </a:r>
            <a:r>
              <a:rPr sz="800" spc="135" dirty="0">
                <a:latin typeface="Myriad Arabic"/>
                <a:cs typeface="Myriad Arabic"/>
                <a:hlinkClick r:id="rId3"/>
              </a:rPr>
              <a:t>e</a:t>
            </a:r>
            <a:r>
              <a:rPr sz="800" spc="195" dirty="0">
                <a:latin typeface="Myriad Arabic"/>
                <a:cs typeface="Myriad Arabic"/>
                <a:hlinkClick r:id="rId3"/>
              </a:rPr>
              <a:t>s</a:t>
            </a:r>
            <a:r>
              <a:rPr sz="800" spc="145" dirty="0">
                <a:latin typeface="Myriad Arabic"/>
                <a:cs typeface="Myriad Arabic"/>
                <a:hlinkClick r:id="rId3"/>
              </a:rPr>
              <a:t>a</a:t>
            </a:r>
            <a:r>
              <a:rPr sz="800" spc="285" dirty="0">
                <a:latin typeface="Myriad Arabic"/>
                <a:cs typeface="Myriad Arabic"/>
                <a:hlinkClick r:id="rId3"/>
              </a:rPr>
              <a:t>l</a:t>
            </a:r>
            <a:r>
              <a:rPr sz="800" spc="135" dirty="0">
                <a:latin typeface="Myriad Arabic"/>
                <a:cs typeface="Myriad Arabic"/>
                <a:hlinkClick r:id="rId3"/>
              </a:rPr>
              <a:t>e</a:t>
            </a:r>
            <a:r>
              <a:rPr sz="800" spc="100" dirty="0">
                <a:latin typeface="Myriad Arabic"/>
                <a:cs typeface="Myriad Arabic"/>
                <a:hlinkClick r:id="rId3"/>
              </a:rPr>
              <a:t>d</a:t>
            </a:r>
            <a:r>
              <a:rPr sz="800" spc="145" dirty="0">
                <a:latin typeface="Myriad Arabic"/>
                <a:cs typeface="Myriad Arabic"/>
                <a:hlinkClick r:id="rId3"/>
              </a:rPr>
              <a:t>a</a:t>
            </a:r>
            <a:r>
              <a:rPr sz="800" spc="285" dirty="0">
                <a:latin typeface="Myriad Arabic"/>
                <a:cs typeface="Myriad Arabic"/>
                <a:hlinkClick r:id="rId3"/>
              </a:rPr>
              <a:t>il</a:t>
            </a:r>
            <a:r>
              <a:rPr sz="800" spc="140" dirty="0">
                <a:latin typeface="Myriad Arabic"/>
                <a:cs typeface="Myriad Arabic"/>
                <a:hlinkClick r:id="rId3"/>
              </a:rPr>
              <a:t>y</a:t>
            </a:r>
            <a:r>
              <a:rPr sz="800" spc="305" dirty="0">
                <a:latin typeface="Myriad Arabic"/>
                <a:cs typeface="Myriad Arabic"/>
                <a:hlinkClick r:id="rId3"/>
              </a:rPr>
              <a:t>.</a:t>
            </a:r>
            <a:r>
              <a:rPr sz="800" spc="165" dirty="0">
                <a:latin typeface="Myriad Arabic"/>
                <a:cs typeface="Myriad Arabic"/>
                <a:hlinkClick r:id="rId3"/>
              </a:rPr>
              <a:t>c</a:t>
            </a:r>
            <a:r>
              <a:rPr sz="800" spc="105" dirty="0">
                <a:latin typeface="Myriad Arabic"/>
                <a:cs typeface="Myriad Arabic"/>
                <a:hlinkClick r:id="rId3"/>
              </a:rPr>
              <a:t>o</a:t>
            </a:r>
            <a:r>
              <a:rPr sz="800" spc="-65" dirty="0">
                <a:latin typeface="Myriad Arabic"/>
                <a:cs typeface="Myriad Arabic"/>
                <a:hlinkClick r:id="rId3"/>
              </a:rPr>
              <a:t>m</a:t>
            </a:r>
            <a:r>
              <a:rPr sz="800" spc="225" dirty="0">
                <a:latin typeface="Myriad Arabic"/>
                <a:cs typeface="Myriad Arabic"/>
                <a:hlinkClick r:id="rId3"/>
              </a:rPr>
              <a:t>/</a:t>
            </a:r>
            <a:r>
              <a:rPr sz="800" spc="195" dirty="0">
                <a:latin typeface="Myriad Arabic"/>
                <a:cs typeface="Myriad Arabic"/>
                <a:hlinkClick r:id="rId3"/>
              </a:rPr>
              <a:t>s</a:t>
            </a:r>
            <a:r>
              <a:rPr sz="800" spc="135" dirty="0">
                <a:latin typeface="Myriad Arabic"/>
                <a:cs typeface="Myriad Arabic"/>
                <a:hlinkClick r:id="rId3"/>
              </a:rPr>
              <a:t>a</a:t>
            </a:r>
            <a:r>
              <a:rPr sz="800" spc="285" dirty="0">
                <a:latin typeface="Myriad Arabic"/>
                <a:cs typeface="Myriad Arabic"/>
                <a:hlinkClick r:id="rId3"/>
              </a:rPr>
              <a:t>l</a:t>
            </a:r>
            <a:r>
              <a:rPr sz="800" spc="135" dirty="0">
                <a:latin typeface="Myriad Arabic"/>
                <a:cs typeface="Myriad Arabic"/>
                <a:hlinkClick r:id="rId3"/>
              </a:rPr>
              <a:t>e</a:t>
            </a:r>
            <a:r>
              <a:rPr sz="800" spc="195" dirty="0">
                <a:latin typeface="Myriad Arabic"/>
                <a:cs typeface="Myriad Arabic"/>
                <a:hlinkClick r:id="rId3"/>
              </a:rPr>
              <a:t>s</a:t>
            </a:r>
            <a:r>
              <a:rPr sz="800" spc="215" dirty="0">
                <a:latin typeface="Myriad Arabic"/>
                <a:cs typeface="Myriad Arabic"/>
                <a:hlinkClick r:id="rId3"/>
              </a:rPr>
              <a:t>/</a:t>
            </a:r>
            <a:r>
              <a:rPr sz="800" spc="105" dirty="0">
                <a:latin typeface="Myriad Arabic"/>
                <a:cs typeface="Myriad Arabic"/>
                <a:hlinkClick r:id="rId3"/>
              </a:rPr>
              <a:t>n</a:t>
            </a:r>
            <a:r>
              <a:rPr sz="800" spc="-55" dirty="0">
                <a:latin typeface="Myriad Arabic"/>
                <a:cs typeface="Myriad Arabic"/>
                <a:hlinkClick r:id="rId3"/>
              </a:rPr>
              <a:t>m</a:t>
            </a:r>
            <a:r>
              <a:rPr sz="800" spc="100" dirty="0">
                <a:latin typeface="Myriad Arabic"/>
                <a:cs typeface="Myriad Arabic"/>
                <a:hlinkClick r:id="rId3"/>
              </a:rPr>
              <a:t>d</a:t>
            </a:r>
            <a:r>
              <a:rPr sz="800" spc="295" dirty="0">
                <a:latin typeface="Myriad Arabic"/>
                <a:cs typeface="Myriad Arabic"/>
                <a:hlinkClick r:id="rId3"/>
              </a:rPr>
              <a:t>.</a:t>
            </a:r>
            <a:r>
              <a:rPr sz="800" spc="105" dirty="0">
                <a:latin typeface="Myriad Arabic"/>
                <a:cs typeface="Myriad Arabic"/>
                <a:hlinkClick r:id="rId3"/>
              </a:rPr>
              <a:t>h</a:t>
            </a:r>
            <a:r>
              <a:rPr sz="800" spc="229" dirty="0">
                <a:latin typeface="Myriad Arabic"/>
                <a:cs typeface="Myriad Arabic"/>
                <a:hlinkClick r:id="rId3"/>
              </a:rPr>
              <a:t>t</a:t>
            </a:r>
            <a:r>
              <a:rPr sz="800" spc="-55" dirty="0">
                <a:latin typeface="Myriad Arabic"/>
                <a:cs typeface="Myriad Arabic"/>
                <a:hlinkClick r:id="rId3"/>
              </a:rPr>
              <a:t>m</a:t>
            </a:r>
            <a:endParaRPr sz="800">
              <a:latin typeface="Myriad Arabic"/>
              <a:cs typeface="Myriad Arabic"/>
            </a:endParaRPr>
          </a:p>
          <a:p>
            <a:pPr marL="12700">
              <a:lnSpc>
                <a:spcPct val="100000"/>
              </a:lnSpc>
            </a:pPr>
            <a:r>
              <a:rPr sz="800" spc="80" dirty="0">
                <a:latin typeface="Myriad Arabic"/>
                <a:cs typeface="Myriad Arabic"/>
              </a:rPr>
              <a:t>========================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===</a:t>
            </a:r>
            <a:r>
              <a:rPr sz="800" spc="70" dirty="0">
                <a:latin typeface="Myriad Arabic"/>
                <a:cs typeface="Myriad Arabic"/>
              </a:rPr>
              <a:t>=</a:t>
            </a:r>
            <a:r>
              <a:rPr sz="800" spc="80" dirty="0">
                <a:latin typeface="Myriad Arabic"/>
                <a:cs typeface="Myriad Arabic"/>
              </a:rPr>
              <a:t>==</a:t>
            </a:r>
            <a:endParaRPr sz="800">
              <a:latin typeface="Myriad Arabic"/>
              <a:cs typeface="Myriad Arab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98032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01168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29" y="9821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9878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9888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9903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9818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9864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9884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9907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9930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9954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99195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9942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9965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9988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9960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9914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4249" y="1170252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4669" y="1193291"/>
            <a:ext cx="396" cy="4527"/>
          </a:xfrm>
          <a:custGeom>
            <a:avLst/>
            <a:gdLst/>
            <a:ahLst/>
            <a:cxnLst/>
            <a:rect l="l" t="t" r="r" b="b"/>
            <a:pathLst>
              <a:path w="396" h="4527">
                <a:moveTo>
                  <a:pt x="0" y="4527"/>
                </a:moveTo>
                <a:lnTo>
                  <a:pt x="39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7937" y="1170366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8122" y="1172805"/>
            <a:ext cx="41526" cy="40809"/>
          </a:xfrm>
          <a:custGeom>
            <a:avLst/>
            <a:gdLst/>
            <a:ahLst/>
            <a:cxnLst/>
            <a:rect l="l" t="t" r="r" b="b"/>
            <a:pathLst>
              <a:path w="41526" h="40809">
                <a:moveTo>
                  <a:pt x="9718" y="0"/>
                </a:moveTo>
                <a:lnTo>
                  <a:pt x="0" y="7992"/>
                </a:lnTo>
                <a:lnTo>
                  <a:pt x="567" y="25543"/>
                </a:lnTo>
                <a:lnTo>
                  <a:pt x="6578" y="36304"/>
                </a:lnTo>
                <a:lnTo>
                  <a:pt x="16211" y="40809"/>
                </a:lnTo>
                <a:lnTo>
                  <a:pt x="30968" y="37164"/>
                </a:lnTo>
                <a:lnTo>
                  <a:pt x="39733" y="27411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8142" y="1172044"/>
            <a:ext cx="37909" cy="37594"/>
          </a:xfrm>
          <a:custGeom>
            <a:avLst/>
            <a:gdLst/>
            <a:ahLst/>
            <a:cxnLst/>
            <a:rect l="l" t="t" r="r" b="b"/>
            <a:pathLst>
              <a:path w="37909" h="3759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79" y="30349"/>
                </a:lnTo>
                <a:lnTo>
                  <a:pt x="14474" y="37594"/>
                </a:lnTo>
                <a:lnTo>
                  <a:pt x="29591" y="34035"/>
                </a:lnTo>
                <a:lnTo>
                  <a:pt x="37189" y="24131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0615" y="1174610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3374" y="1177264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6127" y="1179918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9077" y="1173892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4371" y="1177404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6985" y="1179880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9599" y="1182357"/>
            <a:ext cx="3492" cy="3505"/>
          </a:xfrm>
          <a:custGeom>
            <a:avLst/>
            <a:gdLst/>
            <a:ahLst/>
            <a:cxnLst/>
            <a:rect l="l" t="t" r="r" b="b"/>
            <a:pathLst>
              <a:path w="3492" h="3505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505"/>
                </a:lnTo>
                <a:lnTo>
                  <a:pt x="1746" y="3505"/>
                </a:lnTo>
                <a:lnTo>
                  <a:pt x="2708" y="3505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09357" y="1181988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5621" y="1178115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3314" y="11756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3051" y="1492384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7868" y="152374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633" y="149415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0362" y="149990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1488" y="150086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5059" y="150243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6170" y="149390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2001" y="149855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3457" y="150053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922" y="150284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8393" y="150515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0863" y="150746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7579" y="150402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044" y="150633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2516" y="150864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4981" y="151095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297" y="150812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7817" y="15034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94249" y="1680792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39456" y="1703832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07937" y="1680906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98122" y="1683345"/>
            <a:ext cx="41526" cy="40809"/>
          </a:xfrm>
          <a:custGeom>
            <a:avLst/>
            <a:gdLst/>
            <a:ahLst/>
            <a:cxnLst/>
            <a:rect l="l" t="t" r="r" b="b"/>
            <a:pathLst>
              <a:path w="41526" h="40809">
                <a:moveTo>
                  <a:pt x="9718" y="0"/>
                </a:moveTo>
                <a:lnTo>
                  <a:pt x="0" y="7992"/>
                </a:lnTo>
                <a:lnTo>
                  <a:pt x="567" y="25543"/>
                </a:lnTo>
                <a:lnTo>
                  <a:pt x="6578" y="36304"/>
                </a:lnTo>
                <a:lnTo>
                  <a:pt x="16211" y="40809"/>
                </a:lnTo>
                <a:lnTo>
                  <a:pt x="30968" y="37164"/>
                </a:lnTo>
                <a:lnTo>
                  <a:pt x="39733" y="27411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98142" y="1682584"/>
            <a:ext cx="37909" cy="37594"/>
          </a:xfrm>
          <a:custGeom>
            <a:avLst/>
            <a:gdLst/>
            <a:ahLst/>
            <a:cxnLst/>
            <a:rect l="l" t="t" r="r" b="b"/>
            <a:pathLst>
              <a:path w="37909" h="3759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79" y="30349"/>
                </a:lnTo>
                <a:lnTo>
                  <a:pt x="14474" y="37594"/>
                </a:lnTo>
                <a:lnTo>
                  <a:pt x="29591" y="34035"/>
                </a:lnTo>
                <a:lnTo>
                  <a:pt x="37189" y="24131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00615" y="1685150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3374" y="1687804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06127" y="1690459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9077" y="1684432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04371" y="1687944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6985" y="1690420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9599" y="1692897"/>
            <a:ext cx="3492" cy="3505"/>
          </a:xfrm>
          <a:custGeom>
            <a:avLst/>
            <a:gdLst/>
            <a:ahLst/>
            <a:cxnLst/>
            <a:rect l="l" t="t" r="r" b="b"/>
            <a:pathLst>
              <a:path w="3492" h="3505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505"/>
                </a:lnTo>
                <a:lnTo>
                  <a:pt x="1746" y="3505"/>
                </a:lnTo>
                <a:lnTo>
                  <a:pt x="2708" y="3505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9357" y="1692529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5621" y="1688655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03314" y="16862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6578" y="202426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63869" y="205562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6629" y="202604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0362" y="203177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1488" y="203274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5059" y="203431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6170" y="202577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2001" y="203043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3457" y="203240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5922" y="203471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8393" y="203702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20863" y="203934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7579" y="203589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20044" y="203821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22516" y="204052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24981" y="204283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2297" y="203998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817" y="20353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46959" y="685165"/>
            <a:ext cx="3872229" cy="2488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430"/>
              </a:spcBef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100" spc="-4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  <a:p>
            <a:pPr marL="567055" marR="12700" indent="0">
              <a:lnSpc>
                <a:spcPts val="1190"/>
              </a:lnSpc>
              <a:spcBef>
                <a:spcPts val="204"/>
              </a:spcBef>
            </a:pP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7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ese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–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55" dirty="0">
                <a:latin typeface="Arial"/>
                <a:cs typeface="Arial"/>
              </a:rPr>
              <a:t>t</a:t>
            </a:r>
            <a:r>
              <a:rPr sz="1000" spc="-50" dirty="0">
                <a:latin typeface="Arial"/>
                <a:cs typeface="Arial"/>
              </a:rPr>
              <a:t>y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ll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55" dirty="0">
                <a:latin typeface="Arial"/>
                <a:cs typeface="Arial"/>
              </a:rPr>
              <a:t>t</a:t>
            </a:r>
            <a:r>
              <a:rPr sz="1000" spc="-50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 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25"/>
              </a:spcBef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215" dirty="0">
                <a:latin typeface="Kozuka Gothic Pr6N EL"/>
                <a:cs typeface="Kozuka Gothic Pr6N EL"/>
              </a:rPr>
              <a:t>{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200" spc="44" baseline="-10416" dirty="0">
                <a:latin typeface="Arial"/>
                <a:cs typeface="Arial"/>
              </a:rPr>
              <a:t>1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200" spc="60" baseline="-10416" dirty="0">
                <a:latin typeface="Arial"/>
                <a:cs typeface="Arial"/>
              </a:rPr>
              <a:t>2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200" spc="-7" baseline="-13888" dirty="0">
                <a:latin typeface="Arial"/>
                <a:cs typeface="Arial"/>
              </a:rPr>
              <a:t>J</a:t>
            </a:r>
            <a:r>
              <a:rPr sz="1200" spc="-142" baseline="-13888" dirty="0">
                <a:latin typeface="Arial"/>
                <a:cs typeface="Arial"/>
              </a:rPr>
              <a:t> </a:t>
            </a:r>
            <a:r>
              <a:rPr sz="1100" spc="225" dirty="0">
                <a:latin typeface="Kozuka Gothic Pr6N EL"/>
                <a:cs typeface="Kozuka Gothic Pr6N EL"/>
              </a:rPr>
              <a:t>}</a:t>
            </a:r>
            <a:endParaRPr sz="1100">
              <a:latin typeface="Kozuka Gothic Pr6N EL"/>
              <a:cs typeface="Kozuka Gothic Pr6N EL"/>
            </a:endParaRPr>
          </a:p>
          <a:p>
            <a:pPr marL="567055" marR="30480">
              <a:lnSpc>
                <a:spcPct val="100000"/>
              </a:lnSpc>
              <a:spcBef>
                <a:spcPts val="145"/>
              </a:spcBef>
            </a:pPr>
            <a:r>
              <a:rPr sz="1000" spc="65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sses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hu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5" dirty="0">
                <a:latin typeface="Arial"/>
                <a:cs typeface="Arial"/>
              </a:rPr>
              <a:t>fi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f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ee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pp</a:t>
            </a:r>
            <a:r>
              <a:rPr sz="1000" spc="10" dirty="0">
                <a:latin typeface="Arial"/>
                <a:cs typeface="Arial"/>
              </a:rPr>
              <a:t>li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(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25" dirty="0">
                <a:latin typeface="Arial"/>
                <a:cs typeface="Arial"/>
              </a:rPr>
              <a:t>.</a:t>
            </a:r>
            <a:r>
              <a:rPr sz="1000" spc="-40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.,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45" dirty="0">
                <a:latin typeface="Arial"/>
                <a:cs typeface="Arial"/>
              </a:rPr>
              <a:t>)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89560" marR="533400" indent="0">
              <a:lnSpc>
                <a:spcPct val="102699"/>
              </a:lnSpc>
              <a:spcBef>
                <a:spcPts val="284"/>
              </a:spcBef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45" dirty="0">
                <a:solidFill>
                  <a:srgbClr val="0000FF"/>
                </a:solidFill>
                <a:latin typeface="Arial"/>
                <a:cs typeface="Arial"/>
              </a:rPr>
              <a:t>ra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7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1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Ea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 do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95" dirty="0">
                <a:latin typeface="Kozuka Gothic Pr6N EL"/>
                <a:cs typeface="Kozuka Gothic Pr6N E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100" dirty="0">
                <a:latin typeface="Kozuka Gothic Pr6N EL"/>
                <a:cs typeface="Kozuka Gothic Pr6N EL"/>
              </a:rPr>
              <a:t>)</a:t>
            </a:r>
            <a:r>
              <a:rPr sz="1100" spc="50" dirty="0">
                <a:latin typeface="Kozuka Gothic Pr6N EL"/>
                <a:cs typeface="Kozuka Gothic Pr6N EL"/>
              </a:rPr>
              <a:t> </a:t>
            </a:r>
            <a:r>
              <a:rPr sz="1100" spc="-375" dirty="0">
                <a:latin typeface="Kozuka Gothic Pr6N EL"/>
                <a:cs typeface="Kozuka Gothic Pr6N EL"/>
              </a:rPr>
              <a:t>∈</a:t>
            </a:r>
            <a:r>
              <a:rPr sz="1100" spc="50" dirty="0">
                <a:latin typeface="Kozuka Gothic Pr6N EL"/>
                <a:cs typeface="Kozuka Gothic Pr6N EL"/>
              </a:rPr>
              <a:t> </a:t>
            </a:r>
            <a:r>
              <a:rPr sz="1100" spc="50" dirty="0">
                <a:latin typeface="Arial"/>
                <a:cs typeface="Arial"/>
              </a:rPr>
              <a:t>X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4" dirty="0">
                <a:latin typeface="Kozuka Gothic Pr6N EL"/>
                <a:cs typeface="Kozuka Gothic Pr6N EL"/>
              </a:rPr>
              <a:t>×</a:t>
            </a:r>
            <a:r>
              <a:rPr sz="1100" spc="-10" dirty="0">
                <a:latin typeface="Kozuka Gothic Pr6N EL"/>
                <a:cs typeface="Kozuka Gothic Pr6N EL"/>
              </a:rPr>
              <a:t> </a:t>
            </a:r>
            <a:r>
              <a:rPr sz="1100" spc="-10" dirty="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 marR="193040" indent="0">
              <a:lnSpc>
                <a:spcPct val="102699"/>
              </a:lnSpc>
            </a:pP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rn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7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1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</a:rPr>
              <a:t>ri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00FF"/>
                </a:solidFill>
                <a:latin typeface="Arial"/>
                <a:cs typeface="Arial"/>
              </a:rPr>
              <a:t>ifi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γ</a:t>
            </a:r>
            <a:r>
              <a:rPr sz="1100" spc="11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5"/>
              </a:spcBef>
            </a:pPr>
            <a:endParaRPr sz="1000"/>
          </a:p>
          <a:p>
            <a:pPr marL="41910" algn="ctr">
              <a:lnSpc>
                <a:spcPct val="100000"/>
              </a:lnSpc>
            </a:pPr>
            <a:r>
              <a:rPr sz="1100" spc="10" dirty="0">
                <a:latin typeface="Arial"/>
                <a:cs typeface="Arial"/>
              </a:rPr>
              <a:t>γ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50" dirty="0">
                <a:latin typeface="Arial"/>
                <a:cs typeface="Arial"/>
              </a:rPr>
              <a:t>X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5" dirty="0">
                <a:latin typeface="Kozuka Gothic Pr6N EL"/>
                <a:cs typeface="Kozuka Gothic Pr6N EL"/>
              </a:rPr>
              <a:t>→</a:t>
            </a:r>
            <a:r>
              <a:rPr sz="1100" spc="45" dirty="0">
                <a:latin typeface="Kozuka Gothic Pr6N EL"/>
                <a:cs typeface="Kozuka Gothic Pr6N EL"/>
              </a:rPr>
              <a:t> </a:t>
            </a:r>
            <a:r>
              <a:rPr sz="1100" spc="-10" dirty="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pp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31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957" y="1474597"/>
            <a:ext cx="3740150" cy="682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-375" dirty="0">
                <a:latin typeface="Kozuka Gothic Pr6N EL"/>
                <a:cs typeface="Kozuka Gothic Pr6N EL"/>
              </a:rPr>
              <a:t>∈</a:t>
            </a:r>
            <a:r>
              <a:rPr sz="1100" spc="50" dirty="0">
                <a:latin typeface="Kozuka Gothic Pr6N EL"/>
                <a:cs typeface="Kozuka Gothic Pr6N EL"/>
              </a:rPr>
              <a:t> </a:t>
            </a:r>
            <a:r>
              <a:rPr sz="1100" spc="50" dirty="0">
                <a:latin typeface="Arial"/>
                <a:cs typeface="Arial"/>
              </a:rPr>
              <a:t>X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88"/>
              </a:spcBef>
            </a:pPr>
            <a:endParaRPr sz="1100"/>
          </a:p>
          <a:p>
            <a:pPr marL="12700" marR="12700" indent="0">
              <a:lnSpc>
                <a:spcPct val="102699"/>
              </a:lnSpc>
            </a:pP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70" dirty="0">
                <a:latin typeface="Arial"/>
                <a:cs typeface="Arial"/>
              </a:rPr>
              <a:t>γ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375" dirty="0">
                <a:latin typeface="Kozuka Gothic Pr6N EL"/>
                <a:cs typeface="Kozuka Gothic Pr6N EL"/>
              </a:rPr>
              <a:t>∈</a:t>
            </a:r>
            <a:r>
              <a:rPr sz="1100" spc="50" dirty="0">
                <a:latin typeface="Kozuka Gothic Pr6N EL"/>
                <a:cs typeface="Kozuka Gothic Pr6N EL"/>
              </a:rPr>
              <a:t> </a:t>
            </a:r>
            <a:r>
              <a:rPr sz="1100" spc="-10" dirty="0">
                <a:latin typeface="Arial"/>
                <a:cs typeface="Arial"/>
              </a:rPr>
              <a:t>C,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61734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5534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505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060" y="1002347"/>
            <a:ext cx="296545" cy="124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latin typeface="Arial"/>
                <a:cs typeface="Arial"/>
              </a:rPr>
              <a:t>cl</a:t>
            </a:r>
            <a:r>
              <a:rPr sz="700" spc="-55" dirty="0">
                <a:latin typeface="Arial"/>
                <a:cs typeface="Arial"/>
              </a:rPr>
              <a:t>a</a:t>
            </a:r>
            <a:r>
              <a:rPr sz="700" spc="-85" dirty="0">
                <a:latin typeface="Arial"/>
                <a:cs typeface="Arial"/>
              </a:rPr>
              <a:t>sses</a:t>
            </a:r>
            <a:r>
              <a:rPr sz="700" spc="-5" dirty="0"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199" y="1266766"/>
            <a:ext cx="309880" cy="245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6500"/>
              </a:lnSpc>
            </a:pPr>
            <a:r>
              <a:rPr sz="700" spc="50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r</a:t>
            </a:r>
            <a:r>
              <a:rPr sz="700" spc="-55" dirty="0">
                <a:latin typeface="Arial"/>
                <a:cs typeface="Arial"/>
              </a:rPr>
              <a:t>a</a:t>
            </a:r>
            <a:r>
              <a:rPr sz="700" spc="5" dirty="0">
                <a:latin typeface="Arial"/>
                <a:cs typeface="Arial"/>
              </a:rPr>
              <a:t>i</a:t>
            </a:r>
            <a:r>
              <a:rPr sz="700" spc="-35" dirty="0">
                <a:latin typeface="Arial"/>
                <a:cs typeface="Arial"/>
              </a:rPr>
              <a:t>n</a:t>
            </a:r>
            <a:r>
              <a:rPr sz="700" spc="5" dirty="0">
                <a:latin typeface="Arial"/>
                <a:cs typeface="Arial"/>
              </a:rPr>
              <a:t>i</a:t>
            </a:r>
            <a:r>
              <a:rPr sz="700" spc="-35" dirty="0">
                <a:latin typeface="Arial"/>
                <a:cs typeface="Arial"/>
              </a:rPr>
              <a:t>n</a:t>
            </a:r>
            <a:r>
              <a:rPr sz="700" spc="-40" dirty="0">
                <a:latin typeface="Arial"/>
                <a:cs typeface="Arial"/>
              </a:rPr>
              <a:t>g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spc="-85" dirty="0">
                <a:latin typeface="Arial"/>
                <a:cs typeface="Arial"/>
              </a:rPr>
              <a:t>s</a:t>
            </a:r>
            <a:r>
              <a:rPr sz="700" spc="-20" dirty="0">
                <a:latin typeface="Arial"/>
                <a:cs typeface="Arial"/>
              </a:rPr>
              <a:t>e</a:t>
            </a:r>
            <a:r>
              <a:rPr sz="700" spc="-15" dirty="0">
                <a:latin typeface="Arial"/>
                <a:cs typeface="Arial"/>
              </a:rPr>
              <a:t>t</a:t>
            </a:r>
            <a:r>
              <a:rPr sz="700" spc="-5" dirty="0"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81310" y="1266766"/>
            <a:ext cx="163830" cy="245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6500"/>
              </a:lnSpc>
            </a:pPr>
            <a:r>
              <a:rPr sz="700" spc="50" dirty="0">
                <a:latin typeface="Arial"/>
                <a:cs typeface="Arial"/>
              </a:rPr>
              <a:t>t</a:t>
            </a:r>
            <a:r>
              <a:rPr sz="700" spc="-85" dirty="0">
                <a:latin typeface="Arial"/>
                <a:cs typeface="Arial"/>
              </a:rPr>
              <a:t>es</a:t>
            </a:r>
            <a:r>
              <a:rPr sz="700" spc="55" dirty="0">
                <a:latin typeface="Arial"/>
                <a:cs typeface="Arial"/>
              </a:rPr>
              <a:t>t </a:t>
            </a:r>
            <a:r>
              <a:rPr sz="700" spc="-85" dirty="0">
                <a:latin typeface="Arial"/>
                <a:cs typeface="Arial"/>
              </a:rPr>
              <a:t>s</a:t>
            </a:r>
            <a:r>
              <a:rPr sz="700" spc="-20" dirty="0">
                <a:latin typeface="Arial"/>
                <a:cs typeface="Arial"/>
              </a:rPr>
              <a:t>e</a:t>
            </a:r>
            <a:r>
              <a:rPr sz="700" spc="-15" dirty="0">
                <a:latin typeface="Arial"/>
                <a:cs typeface="Arial"/>
              </a:rPr>
              <a:t>t</a:t>
            </a:r>
            <a:r>
              <a:rPr sz="700" spc="-5" dirty="0"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5851" y="764683"/>
            <a:ext cx="290195" cy="97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140" dirty="0">
                <a:latin typeface="Arial"/>
                <a:cs typeface="Arial"/>
              </a:rPr>
              <a:t>r</a:t>
            </a:r>
            <a:r>
              <a:rPr sz="550" spc="-5" dirty="0">
                <a:latin typeface="Arial"/>
                <a:cs typeface="Arial"/>
              </a:rPr>
              <a:t>e</a:t>
            </a:r>
            <a:r>
              <a:rPr sz="550" spc="35" dirty="0">
                <a:latin typeface="Arial"/>
                <a:cs typeface="Arial"/>
              </a:rPr>
              <a:t>gio</a:t>
            </a:r>
            <a:r>
              <a:rPr sz="550" spc="25" dirty="0">
                <a:latin typeface="Arial"/>
                <a:cs typeface="Arial"/>
              </a:rPr>
              <a:t>n</a:t>
            </a:r>
            <a:r>
              <a:rPr sz="550" spc="-30" dirty="0">
                <a:latin typeface="Arial"/>
                <a:cs typeface="Arial"/>
              </a:rPr>
              <a:t>s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23176" y="764683"/>
            <a:ext cx="381635" cy="97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35" dirty="0">
                <a:latin typeface="Arial"/>
                <a:cs typeface="Arial"/>
              </a:rPr>
              <a:t>i</a:t>
            </a:r>
            <a:r>
              <a:rPr sz="550" spc="25" dirty="0">
                <a:latin typeface="Arial"/>
                <a:cs typeface="Arial"/>
              </a:rPr>
              <a:t>n</a:t>
            </a:r>
            <a:r>
              <a:rPr sz="550" spc="30" dirty="0">
                <a:latin typeface="Arial"/>
                <a:cs typeface="Arial"/>
              </a:rPr>
              <a:t>d</a:t>
            </a:r>
            <a:r>
              <a:rPr sz="550" spc="25" dirty="0">
                <a:latin typeface="Arial"/>
                <a:cs typeface="Arial"/>
              </a:rPr>
              <a:t>u</a:t>
            </a:r>
            <a:r>
              <a:rPr sz="550" spc="-30" dirty="0">
                <a:latin typeface="Arial"/>
                <a:cs typeface="Arial"/>
              </a:rPr>
              <a:t>s</a:t>
            </a:r>
            <a:r>
              <a:rPr sz="550" spc="165" dirty="0">
                <a:latin typeface="Arial"/>
                <a:cs typeface="Arial"/>
              </a:rPr>
              <a:t>t</a:t>
            </a:r>
            <a:r>
              <a:rPr sz="550" spc="140" dirty="0">
                <a:latin typeface="Arial"/>
                <a:cs typeface="Arial"/>
              </a:rPr>
              <a:t>r</a:t>
            </a:r>
            <a:r>
              <a:rPr sz="550" spc="35" dirty="0">
                <a:latin typeface="Arial"/>
                <a:cs typeface="Arial"/>
              </a:rPr>
              <a:t>i</a:t>
            </a:r>
            <a:r>
              <a:rPr sz="550" spc="-5" dirty="0">
                <a:latin typeface="Arial"/>
                <a:cs typeface="Arial"/>
              </a:rPr>
              <a:t>e</a:t>
            </a:r>
            <a:r>
              <a:rPr sz="550" spc="-30" dirty="0">
                <a:latin typeface="Arial"/>
                <a:cs typeface="Arial"/>
              </a:rPr>
              <a:t>s</a:t>
            </a:r>
            <a:endParaRPr sz="5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76527" y="751509"/>
            <a:ext cx="28727" cy="19329"/>
          </a:xfrm>
          <a:custGeom>
            <a:avLst/>
            <a:gdLst/>
            <a:ahLst/>
            <a:cxnLst/>
            <a:rect l="l" t="t" r="r" b="b"/>
            <a:pathLst>
              <a:path w="28727" h="19329">
                <a:moveTo>
                  <a:pt x="25425" y="0"/>
                </a:moveTo>
                <a:lnTo>
                  <a:pt x="0" y="14300"/>
                </a:lnTo>
                <a:lnTo>
                  <a:pt x="28727" y="19329"/>
                </a:lnTo>
                <a:lnTo>
                  <a:pt x="16243" y="11518"/>
                </a:lnTo>
                <a:lnTo>
                  <a:pt x="254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92770" y="639737"/>
            <a:ext cx="720001" cy="123291"/>
          </a:xfrm>
          <a:custGeom>
            <a:avLst/>
            <a:gdLst/>
            <a:ahLst/>
            <a:cxnLst/>
            <a:rect l="l" t="t" r="r" b="b"/>
            <a:pathLst>
              <a:path w="720001" h="123291">
                <a:moveTo>
                  <a:pt x="720001" y="0"/>
                </a:moveTo>
                <a:lnTo>
                  <a:pt x="0" y="123291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53794" y="957897"/>
            <a:ext cx="28699" cy="22225"/>
          </a:xfrm>
          <a:custGeom>
            <a:avLst/>
            <a:gdLst/>
            <a:ahLst/>
            <a:cxnLst/>
            <a:rect l="l" t="t" r="r" b="b"/>
            <a:pathLst>
              <a:path w="28699" h="22225">
                <a:moveTo>
                  <a:pt x="18891" y="0"/>
                </a:moveTo>
                <a:lnTo>
                  <a:pt x="0" y="22225"/>
                </a:lnTo>
                <a:lnTo>
                  <a:pt x="28699" y="17005"/>
                </a:lnTo>
                <a:lnTo>
                  <a:pt x="14277" y="13995"/>
                </a:lnTo>
                <a:lnTo>
                  <a:pt x="188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68072" y="866660"/>
            <a:ext cx="182394" cy="105232"/>
          </a:xfrm>
          <a:custGeom>
            <a:avLst/>
            <a:gdLst/>
            <a:ahLst/>
            <a:cxnLst/>
            <a:rect l="l" t="t" r="r" b="b"/>
            <a:pathLst>
              <a:path w="182394" h="105232">
                <a:moveTo>
                  <a:pt x="182394" y="0"/>
                </a:moveTo>
                <a:lnTo>
                  <a:pt x="0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8424" y="957897"/>
            <a:ext cx="28702" cy="22225"/>
          </a:xfrm>
          <a:custGeom>
            <a:avLst/>
            <a:gdLst/>
            <a:ahLst/>
            <a:cxnLst/>
            <a:rect l="l" t="t" r="r" b="b"/>
            <a:pathLst>
              <a:path w="28702" h="22225">
                <a:moveTo>
                  <a:pt x="9817" y="0"/>
                </a:moveTo>
                <a:lnTo>
                  <a:pt x="14427" y="13995"/>
                </a:lnTo>
                <a:lnTo>
                  <a:pt x="0" y="17005"/>
                </a:lnTo>
                <a:lnTo>
                  <a:pt x="28702" y="22225"/>
                </a:lnTo>
                <a:lnTo>
                  <a:pt x="98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50467" y="866660"/>
            <a:ext cx="182384" cy="105232"/>
          </a:xfrm>
          <a:custGeom>
            <a:avLst/>
            <a:gdLst/>
            <a:ahLst/>
            <a:cxnLst/>
            <a:rect l="l" t="t" r="r" b="b"/>
            <a:pathLst>
              <a:path w="182384" h="105232">
                <a:moveTo>
                  <a:pt x="0" y="0"/>
                </a:moveTo>
                <a:lnTo>
                  <a:pt x="182384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02954" y="738339"/>
            <a:ext cx="19621" cy="27470"/>
          </a:xfrm>
          <a:custGeom>
            <a:avLst/>
            <a:gdLst/>
            <a:ahLst/>
            <a:cxnLst/>
            <a:rect l="l" t="t" r="r" b="b"/>
            <a:pathLst>
              <a:path w="19621" h="27470">
                <a:moveTo>
                  <a:pt x="0" y="0"/>
                </a:moveTo>
                <a:lnTo>
                  <a:pt x="9817" y="27470"/>
                </a:lnTo>
                <a:lnTo>
                  <a:pt x="15700" y="10985"/>
                </a:lnTo>
                <a:lnTo>
                  <a:pt x="9804" y="10985"/>
                </a:lnTo>
                <a:lnTo>
                  <a:pt x="0" y="0"/>
                </a:lnTo>
                <a:close/>
              </a:path>
              <a:path w="19621" h="27470">
                <a:moveTo>
                  <a:pt x="19621" y="0"/>
                </a:moveTo>
                <a:lnTo>
                  <a:pt x="9804" y="10985"/>
                </a:lnTo>
                <a:lnTo>
                  <a:pt x="15700" y="10985"/>
                </a:lnTo>
                <a:lnTo>
                  <a:pt x="196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12771" y="639737"/>
            <a:ext cx="0" cy="109588"/>
          </a:xfrm>
          <a:custGeom>
            <a:avLst/>
            <a:gdLst/>
            <a:ahLst/>
            <a:cxnLst/>
            <a:rect l="l" t="t" r="r" b="b"/>
            <a:pathLst>
              <a:path h="109588">
                <a:moveTo>
                  <a:pt x="0" y="0"/>
                </a:moveTo>
                <a:lnTo>
                  <a:pt x="0" y="109588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16099" y="957897"/>
            <a:ext cx="28702" cy="22225"/>
          </a:xfrm>
          <a:custGeom>
            <a:avLst/>
            <a:gdLst/>
            <a:ahLst/>
            <a:cxnLst/>
            <a:rect l="l" t="t" r="r" b="b"/>
            <a:pathLst>
              <a:path w="28702" h="22225">
                <a:moveTo>
                  <a:pt x="18897" y="0"/>
                </a:moveTo>
                <a:lnTo>
                  <a:pt x="0" y="22225"/>
                </a:lnTo>
                <a:lnTo>
                  <a:pt x="28702" y="17005"/>
                </a:lnTo>
                <a:lnTo>
                  <a:pt x="14274" y="13995"/>
                </a:lnTo>
                <a:lnTo>
                  <a:pt x="188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30374" y="866660"/>
            <a:ext cx="182397" cy="105232"/>
          </a:xfrm>
          <a:custGeom>
            <a:avLst/>
            <a:gdLst/>
            <a:ahLst/>
            <a:cxnLst/>
            <a:rect l="l" t="t" r="r" b="b"/>
            <a:pathLst>
              <a:path w="182397" h="105232">
                <a:moveTo>
                  <a:pt x="182397" y="0"/>
                </a:moveTo>
                <a:lnTo>
                  <a:pt x="0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80729" y="957897"/>
            <a:ext cx="28702" cy="22225"/>
          </a:xfrm>
          <a:custGeom>
            <a:avLst/>
            <a:gdLst/>
            <a:ahLst/>
            <a:cxnLst/>
            <a:rect l="l" t="t" r="r" b="b"/>
            <a:pathLst>
              <a:path w="28702" h="22225">
                <a:moveTo>
                  <a:pt x="9804" y="0"/>
                </a:moveTo>
                <a:lnTo>
                  <a:pt x="14427" y="13995"/>
                </a:lnTo>
                <a:lnTo>
                  <a:pt x="0" y="17005"/>
                </a:lnTo>
                <a:lnTo>
                  <a:pt x="28702" y="22225"/>
                </a:lnTo>
                <a:lnTo>
                  <a:pt x="98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12771" y="866660"/>
            <a:ext cx="182384" cy="105232"/>
          </a:xfrm>
          <a:custGeom>
            <a:avLst/>
            <a:gdLst/>
            <a:ahLst/>
            <a:cxnLst/>
            <a:rect l="l" t="t" r="r" b="b"/>
            <a:pathLst>
              <a:path w="182384" h="105232">
                <a:moveTo>
                  <a:pt x="0" y="0"/>
                </a:moveTo>
                <a:lnTo>
                  <a:pt x="182384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94050" y="750646"/>
            <a:ext cx="28879" cy="19215"/>
          </a:xfrm>
          <a:custGeom>
            <a:avLst/>
            <a:gdLst/>
            <a:ahLst/>
            <a:cxnLst/>
            <a:rect l="l" t="t" r="r" b="b"/>
            <a:pathLst>
              <a:path w="28879" h="19215">
                <a:moveTo>
                  <a:pt x="3962" y="0"/>
                </a:moveTo>
                <a:lnTo>
                  <a:pt x="12738" y="11823"/>
                </a:lnTo>
                <a:lnTo>
                  <a:pt x="0" y="19215"/>
                </a:lnTo>
                <a:lnTo>
                  <a:pt x="28879" y="15163"/>
                </a:lnTo>
                <a:lnTo>
                  <a:pt x="39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12771" y="639737"/>
            <a:ext cx="594017" cy="122732"/>
          </a:xfrm>
          <a:custGeom>
            <a:avLst/>
            <a:gdLst/>
            <a:ahLst/>
            <a:cxnLst/>
            <a:rect l="l" t="t" r="r" b="b"/>
            <a:pathLst>
              <a:path w="594017" h="122732">
                <a:moveTo>
                  <a:pt x="0" y="0"/>
                </a:moveTo>
                <a:lnTo>
                  <a:pt x="594017" y="1227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78404" y="957897"/>
            <a:ext cx="28689" cy="22225"/>
          </a:xfrm>
          <a:custGeom>
            <a:avLst/>
            <a:gdLst/>
            <a:ahLst/>
            <a:cxnLst/>
            <a:rect l="l" t="t" r="r" b="b"/>
            <a:pathLst>
              <a:path w="28689" h="22225">
                <a:moveTo>
                  <a:pt x="18884" y="0"/>
                </a:moveTo>
                <a:lnTo>
                  <a:pt x="0" y="22225"/>
                </a:lnTo>
                <a:lnTo>
                  <a:pt x="28689" y="17005"/>
                </a:lnTo>
                <a:lnTo>
                  <a:pt x="14274" y="13995"/>
                </a:lnTo>
                <a:lnTo>
                  <a:pt x="188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92679" y="866660"/>
            <a:ext cx="182384" cy="105232"/>
          </a:xfrm>
          <a:custGeom>
            <a:avLst/>
            <a:gdLst/>
            <a:ahLst/>
            <a:cxnLst/>
            <a:rect l="l" t="t" r="r" b="b"/>
            <a:pathLst>
              <a:path w="182384" h="105232">
                <a:moveTo>
                  <a:pt x="182384" y="0"/>
                </a:moveTo>
                <a:lnTo>
                  <a:pt x="0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43034" y="957897"/>
            <a:ext cx="28689" cy="22225"/>
          </a:xfrm>
          <a:custGeom>
            <a:avLst/>
            <a:gdLst/>
            <a:ahLst/>
            <a:cxnLst/>
            <a:rect l="l" t="t" r="r" b="b"/>
            <a:pathLst>
              <a:path w="28689" h="22225">
                <a:moveTo>
                  <a:pt x="9804" y="0"/>
                </a:moveTo>
                <a:lnTo>
                  <a:pt x="14427" y="13995"/>
                </a:lnTo>
                <a:lnTo>
                  <a:pt x="0" y="17005"/>
                </a:lnTo>
                <a:lnTo>
                  <a:pt x="28689" y="22225"/>
                </a:lnTo>
                <a:lnTo>
                  <a:pt x="98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75063" y="866660"/>
            <a:ext cx="182397" cy="105232"/>
          </a:xfrm>
          <a:custGeom>
            <a:avLst/>
            <a:gdLst/>
            <a:ahLst/>
            <a:cxnLst/>
            <a:rect l="l" t="t" r="r" b="b"/>
            <a:pathLst>
              <a:path w="182397" h="105232">
                <a:moveTo>
                  <a:pt x="0" y="0"/>
                </a:moveTo>
                <a:lnTo>
                  <a:pt x="182397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742191" y="764683"/>
            <a:ext cx="628650" cy="356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100" algn="ctr">
              <a:lnSpc>
                <a:spcPct val="100000"/>
              </a:lnSpc>
            </a:pPr>
            <a:r>
              <a:rPr sz="550" spc="-30" dirty="0">
                <a:latin typeface="Arial"/>
                <a:cs typeface="Arial"/>
              </a:rPr>
              <a:t>s</a:t>
            </a:r>
            <a:r>
              <a:rPr sz="550" spc="25" dirty="0">
                <a:latin typeface="Arial"/>
                <a:cs typeface="Arial"/>
              </a:rPr>
              <a:t>u</a:t>
            </a:r>
            <a:r>
              <a:rPr sz="550" spc="5" dirty="0">
                <a:latin typeface="Arial"/>
                <a:cs typeface="Arial"/>
              </a:rPr>
              <a:t>b</a:t>
            </a:r>
            <a:r>
              <a:rPr sz="550" spc="105" dirty="0">
                <a:latin typeface="Arial"/>
                <a:cs typeface="Arial"/>
              </a:rPr>
              <a:t>j</a:t>
            </a:r>
            <a:r>
              <a:rPr sz="550" spc="-5" dirty="0">
                <a:latin typeface="Arial"/>
                <a:cs typeface="Arial"/>
              </a:rPr>
              <a:t>e</a:t>
            </a:r>
            <a:r>
              <a:rPr sz="550" spc="45" dirty="0">
                <a:latin typeface="Arial"/>
                <a:cs typeface="Arial"/>
              </a:rPr>
              <a:t>c</a:t>
            </a:r>
            <a:r>
              <a:rPr sz="550" spc="165" dirty="0">
                <a:latin typeface="Arial"/>
                <a:cs typeface="Arial"/>
              </a:rPr>
              <a:t>t</a:t>
            </a:r>
            <a:r>
              <a:rPr sz="550" spc="45" dirty="0">
                <a:latin typeface="Arial"/>
                <a:cs typeface="Arial"/>
              </a:rPr>
              <a:t> </a:t>
            </a:r>
            <a:r>
              <a:rPr sz="550" spc="25" dirty="0">
                <a:latin typeface="Arial"/>
                <a:cs typeface="Arial"/>
              </a:rPr>
              <a:t>a</a:t>
            </a:r>
            <a:r>
              <a:rPr sz="550" spc="140" dirty="0">
                <a:latin typeface="Arial"/>
                <a:cs typeface="Arial"/>
              </a:rPr>
              <a:t>r</a:t>
            </a:r>
            <a:r>
              <a:rPr sz="550" spc="-5" dirty="0">
                <a:latin typeface="Arial"/>
                <a:cs typeface="Arial"/>
              </a:rPr>
              <a:t>e</a:t>
            </a:r>
            <a:r>
              <a:rPr sz="550" spc="25" dirty="0">
                <a:latin typeface="Arial"/>
                <a:cs typeface="Arial"/>
              </a:rPr>
              <a:t>a</a:t>
            </a:r>
            <a:r>
              <a:rPr sz="550" spc="-30" dirty="0">
                <a:latin typeface="Arial"/>
                <a:cs typeface="Arial"/>
              </a:rPr>
              <a:t>s</a:t>
            </a:r>
            <a:endParaRPr sz="55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73"/>
              </a:spcBef>
            </a:pPr>
            <a:endParaRPr sz="1300"/>
          </a:p>
          <a:p>
            <a:pPr algn="ctr">
              <a:lnSpc>
                <a:spcPct val="100000"/>
              </a:lnSpc>
              <a:tabLst>
                <a:tab pos="430530" algn="l"/>
              </a:tabLst>
            </a:pPr>
            <a:r>
              <a:rPr sz="550" spc="-70" dirty="0">
                <a:latin typeface="Arial"/>
                <a:cs typeface="Arial"/>
              </a:rPr>
              <a:t>e</a:t>
            </a:r>
            <a:r>
              <a:rPr sz="550" spc="5" dirty="0">
                <a:latin typeface="Arial"/>
                <a:cs typeface="Arial"/>
              </a:rPr>
              <a:t>l</a:t>
            </a:r>
            <a:r>
              <a:rPr sz="550" spc="-70" dirty="0">
                <a:latin typeface="Arial"/>
                <a:cs typeface="Arial"/>
              </a:rPr>
              <a:t>e</a:t>
            </a:r>
            <a:r>
              <a:rPr sz="550" spc="-40" dirty="0">
                <a:latin typeface="Arial"/>
                <a:cs typeface="Arial"/>
              </a:rPr>
              <a:t>c</a:t>
            </a:r>
            <a:r>
              <a:rPr sz="550" spc="40" dirty="0">
                <a:latin typeface="Arial"/>
                <a:cs typeface="Arial"/>
              </a:rPr>
              <a:t>t</a:t>
            </a:r>
            <a:r>
              <a:rPr sz="550" spc="5" dirty="0">
                <a:latin typeface="Arial"/>
                <a:cs typeface="Arial"/>
              </a:rPr>
              <a:t>i</a:t>
            </a:r>
            <a:r>
              <a:rPr sz="550" spc="-40" dirty="0">
                <a:latin typeface="Arial"/>
                <a:cs typeface="Arial"/>
              </a:rPr>
              <a:t>o</a:t>
            </a:r>
            <a:r>
              <a:rPr sz="550" spc="-25" dirty="0">
                <a:latin typeface="Arial"/>
                <a:cs typeface="Arial"/>
              </a:rPr>
              <a:t>n</a:t>
            </a:r>
            <a:r>
              <a:rPr sz="550" spc="-70" dirty="0">
                <a:latin typeface="Arial"/>
                <a:cs typeface="Arial"/>
              </a:rPr>
              <a:t>s	</a:t>
            </a:r>
            <a:r>
              <a:rPr sz="825" spc="-104" baseline="10101" dirty="0">
                <a:latin typeface="Arial"/>
                <a:cs typeface="Arial"/>
              </a:rPr>
              <a:t>s</a:t>
            </a:r>
            <a:r>
              <a:rPr sz="825" spc="-15" baseline="10101" dirty="0">
                <a:latin typeface="Arial"/>
                <a:cs typeface="Arial"/>
              </a:rPr>
              <a:t>p</a:t>
            </a:r>
            <a:r>
              <a:rPr sz="825" spc="-89" baseline="10101" dirty="0">
                <a:latin typeface="Arial"/>
                <a:cs typeface="Arial"/>
              </a:rPr>
              <a:t>o</a:t>
            </a:r>
            <a:r>
              <a:rPr sz="825" spc="30" baseline="10101" dirty="0">
                <a:latin typeface="Arial"/>
                <a:cs typeface="Arial"/>
              </a:rPr>
              <a:t>rt</a:t>
            </a:r>
            <a:r>
              <a:rPr sz="825" spc="-104" baseline="10101" dirty="0">
                <a:latin typeface="Arial"/>
                <a:cs typeface="Arial"/>
              </a:rPr>
              <a:t>s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54755" y="588187"/>
            <a:ext cx="419100" cy="100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35" dirty="0">
                <a:latin typeface="Arial"/>
                <a:cs typeface="Arial"/>
              </a:rPr>
              <a:t>γ</a:t>
            </a:r>
            <a:r>
              <a:rPr sz="550" spc="20" dirty="0">
                <a:latin typeface="Arial"/>
                <a:cs typeface="Arial"/>
              </a:rPr>
              <a:t>(</a:t>
            </a:r>
            <a:r>
              <a:rPr sz="550" spc="-25" dirty="0">
                <a:latin typeface="Arial"/>
                <a:cs typeface="Arial"/>
              </a:rPr>
              <a:t>d</a:t>
            </a:r>
            <a:r>
              <a:rPr sz="550" spc="-100" dirty="0">
                <a:latin typeface="Arial"/>
                <a:cs typeface="Arial"/>
              </a:rPr>
              <a:t> </a:t>
            </a:r>
            <a:r>
              <a:rPr sz="600" spc="-405" baseline="27777" dirty="0">
                <a:latin typeface="Adobe Heiti Std R"/>
                <a:cs typeface="Adobe Heiti Std R"/>
              </a:rPr>
              <a:t>′</a:t>
            </a:r>
            <a:r>
              <a:rPr sz="550" spc="25" dirty="0">
                <a:latin typeface="Arial"/>
                <a:cs typeface="Arial"/>
              </a:rPr>
              <a:t>) </a:t>
            </a:r>
            <a:r>
              <a:rPr sz="550" spc="100" dirty="0">
                <a:latin typeface="Arial"/>
                <a:cs typeface="Arial"/>
              </a:rPr>
              <a:t>=</a:t>
            </a:r>
            <a:r>
              <a:rPr sz="550" spc="-60" dirty="0">
                <a:latin typeface="Arial"/>
                <a:cs typeface="Arial"/>
              </a:rPr>
              <a:t>C</a:t>
            </a:r>
            <a:r>
              <a:rPr sz="550" spc="-25" dirty="0">
                <a:latin typeface="Arial"/>
                <a:cs typeface="Arial"/>
              </a:rPr>
              <a:t>h</a:t>
            </a:r>
            <a:r>
              <a:rPr sz="550" spc="5" dirty="0">
                <a:latin typeface="Arial"/>
                <a:cs typeface="Arial"/>
              </a:rPr>
              <a:t>i</a:t>
            </a:r>
            <a:r>
              <a:rPr sz="550" spc="-25" dirty="0">
                <a:latin typeface="Arial"/>
                <a:cs typeface="Arial"/>
              </a:rPr>
              <a:t>n</a:t>
            </a:r>
            <a:r>
              <a:rPr sz="550" spc="-50" dirty="0">
                <a:latin typeface="Arial"/>
                <a:cs typeface="Arial"/>
              </a:rPr>
              <a:t>a</a:t>
            </a:r>
            <a:endParaRPr sz="5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30955" y="1195893"/>
            <a:ext cx="248285" cy="316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1270" algn="ctr">
              <a:lnSpc>
                <a:spcPct val="110300"/>
              </a:lnSpc>
            </a:pPr>
            <a:r>
              <a:rPr sz="450" spc="110" dirty="0">
                <a:latin typeface="Arial"/>
                <a:cs typeface="Arial"/>
              </a:rPr>
              <a:t>f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5" dirty="0">
                <a:latin typeface="Arial"/>
                <a:cs typeface="Arial"/>
              </a:rPr>
              <a:t>t </a:t>
            </a:r>
            <a:r>
              <a:rPr sz="450" spc="-5" dirty="0">
                <a:latin typeface="Arial"/>
                <a:cs typeface="Arial"/>
              </a:rPr>
              <a:t>p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0" dirty="0">
                <a:latin typeface="Arial"/>
                <a:cs typeface="Arial"/>
              </a:rPr>
              <a:t>v</a:t>
            </a:r>
            <a:r>
              <a:rPr sz="450" spc="-10" dirty="0">
                <a:latin typeface="Arial"/>
                <a:cs typeface="Arial"/>
              </a:rPr>
              <a:t>a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-5" dirty="0">
                <a:latin typeface="Arial"/>
                <a:cs typeface="Arial"/>
              </a:rPr>
              <a:t>e </a:t>
            </a:r>
            <a:r>
              <a:rPr sz="450" spc="25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h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-5" dirty="0">
                <a:latin typeface="Arial"/>
                <a:cs typeface="Arial"/>
              </a:rPr>
              <a:t>e 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-5" dirty="0"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93067" y="1022914"/>
            <a:ext cx="121920" cy="98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-25" dirty="0">
                <a:latin typeface="Arial"/>
                <a:cs typeface="Arial"/>
              </a:rPr>
              <a:t>U</a:t>
            </a:r>
            <a:r>
              <a:rPr sz="550" spc="10" dirty="0">
                <a:latin typeface="Arial"/>
                <a:cs typeface="Arial"/>
              </a:rPr>
              <a:t>K</a:t>
            </a:r>
            <a:endParaRPr sz="5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52090" y="1022914"/>
            <a:ext cx="191770" cy="98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-60" dirty="0">
                <a:latin typeface="Arial"/>
                <a:cs typeface="Arial"/>
              </a:rPr>
              <a:t>C</a:t>
            </a:r>
            <a:r>
              <a:rPr sz="550" spc="-25" dirty="0">
                <a:latin typeface="Arial"/>
                <a:cs typeface="Arial"/>
              </a:rPr>
              <a:t>h</a:t>
            </a:r>
            <a:r>
              <a:rPr sz="550" spc="5" dirty="0">
                <a:latin typeface="Arial"/>
                <a:cs typeface="Arial"/>
              </a:rPr>
              <a:t>i</a:t>
            </a:r>
            <a:r>
              <a:rPr sz="550" spc="-25" dirty="0">
                <a:latin typeface="Arial"/>
                <a:cs typeface="Arial"/>
              </a:rPr>
              <a:t>n</a:t>
            </a:r>
            <a:r>
              <a:rPr sz="550" spc="-50" dirty="0">
                <a:latin typeface="Arial"/>
                <a:cs typeface="Arial"/>
              </a:rPr>
              <a:t>a</a:t>
            </a:r>
            <a:endParaRPr sz="5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01238" y="1016053"/>
            <a:ext cx="231775" cy="98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p</a:t>
            </a:r>
            <a:r>
              <a:rPr sz="550" spc="-40" dirty="0">
                <a:latin typeface="Arial"/>
                <a:cs typeface="Arial"/>
              </a:rPr>
              <a:t>o</a:t>
            </a:r>
            <a:r>
              <a:rPr sz="550" spc="-25" dirty="0">
                <a:latin typeface="Arial"/>
                <a:cs typeface="Arial"/>
              </a:rPr>
              <a:t>u</a:t>
            </a:r>
            <a:r>
              <a:rPr sz="550" spc="5" dirty="0">
                <a:latin typeface="Arial"/>
                <a:cs typeface="Arial"/>
              </a:rPr>
              <a:t>l</a:t>
            </a:r>
            <a:r>
              <a:rPr sz="550" spc="40" dirty="0">
                <a:latin typeface="Arial"/>
                <a:cs typeface="Arial"/>
              </a:rPr>
              <a:t>t</a:t>
            </a:r>
            <a:r>
              <a:rPr sz="550" spc="-15" dirty="0">
                <a:latin typeface="Arial"/>
                <a:cs typeface="Arial"/>
              </a:rPr>
              <a:t>ry</a:t>
            </a:r>
            <a:endParaRPr sz="5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12866" y="1022914"/>
            <a:ext cx="192405" cy="98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-40" dirty="0">
                <a:latin typeface="Arial"/>
                <a:cs typeface="Arial"/>
              </a:rPr>
              <a:t>co</a:t>
            </a:r>
            <a:r>
              <a:rPr sz="550" spc="-15" dirty="0">
                <a:latin typeface="Arial"/>
                <a:cs typeface="Arial"/>
              </a:rPr>
              <a:t>ff</a:t>
            </a:r>
            <a:r>
              <a:rPr sz="550" spc="-35" dirty="0">
                <a:latin typeface="Arial"/>
                <a:cs typeface="Arial"/>
              </a:rPr>
              <a:t>e</a:t>
            </a:r>
            <a:r>
              <a:rPr sz="550" spc="-65" dirty="0">
                <a:latin typeface="Arial"/>
                <a:cs typeface="Arial"/>
              </a:rPr>
              <a:t>e</a:t>
            </a:r>
            <a:endParaRPr sz="5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679676" y="995434"/>
            <a:ext cx="397901" cy="145777"/>
          </a:xfrm>
          <a:custGeom>
            <a:avLst/>
            <a:gdLst/>
            <a:ahLst/>
            <a:cxnLst/>
            <a:rect l="l" t="t" r="r" b="b"/>
            <a:pathLst>
              <a:path w="397901" h="145777">
                <a:moveTo>
                  <a:pt x="397901" y="72940"/>
                </a:moveTo>
                <a:lnTo>
                  <a:pt x="375769" y="39409"/>
                </a:lnTo>
                <a:lnTo>
                  <a:pt x="330945" y="18257"/>
                </a:lnTo>
                <a:lnTo>
                  <a:pt x="285202" y="7057"/>
                </a:lnTo>
                <a:lnTo>
                  <a:pt x="231705" y="823"/>
                </a:lnTo>
                <a:lnTo>
                  <a:pt x="212561" y="0"/>
                </a:lnTo>
                <a:lnTo>
                  <a:pt x="191956" y="279"/>
                </a:lnTo>
                <a:lnTo>
                  <a:pt x="152964" y="2613"/>
                </a:lnTo>
                <a:lnTo>
                  <a:pt x="100899" y="10140"/>
                </a:lnTo>
                <a:lnTo>
                  <a:pt x="57947" y="21848"/>
                </a:lnTo>
                <a:lnTo>
                  <a:pt x="17590" y="42697"/>
                </a:lnTo>
                <a:lnTo>
                  <a:pt x="0" y="67939"/>
                </a:lnTo>
                <a:lnTo>
                  <a:pt x="847" y="75866"/>
                </a:lnTo>
                <a:lnTo>
                  <a:pt x="30395" y="110628"/>
                </a:lnTo>
                <a:lnTo>
                  <a:pt x="65280" y="126687"/>
                </a:lnTo>
                <a:lnTo>
                  <a:pt x="110200" y="138320"/>
                </a:lnTo>
                <a:lnTo>
                  <a:pt x="162837" y="144851"/>
                </a:lnTo>
                <a:lnTo>
                  <a:pt x="181697" y="145777"/>
                </a:lnTo>
                <a:lnTo>
                  <a:pt x="202534" y="145519"/>
                </a:lnTo>
                <a:lnTo>
                  <a:pt x="241889" y="143271"/>
                </a:lnTo>
                <a:lnTo>
                  <a:pt x="294326" y="135959"/>
                </a:lnTo>
                <a:lnTo>
                  <a:pt x="337577" y="124548"/>
                </a:lnTo>
                <a:lnTo>
                  <a:pt x="378482" y="104178"/>
                </a:lnTo>
                <a:lnTo>
                  <a:pt x="397901" y="7294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89910" y="1648282"/>
            <a:ext cx="229443" cy="0"/>
          </a:xfrm>
          <a:custGeom>
            <a:avLst/>
            <a:gdLst/>
            <a:ahLst/>
            <a:cxnLst/>
            <a:rect l="l" t="t" r="r" b="b"/>
            <a:pathLst>
              <a:path w="229443">
                <a:moveTo>
                  <a:pt x="0" y="0"/>
                </a:moveTo>
                <a:lnTo>
                  <a:pt x="22944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19353" y="1484401"/>
            <a:ext cx="49162" cy="163880"/>
          </a:xfrm>
          <a:custGeom>
            <a:avLst/>
            <a:gdLst/>
            <a:ahLst/>
            <a:cxnLst/>
            <a:rect l="l" t="t" r="r" b="b"/>
            <a:pathLst>
              <a:path w="49162" h="163880">
                <a:moveTo>
                  <a:pt x="0" y="163880"/>
                </a:moveTo>
                <a:lnTo>
                  <a:pt x="49162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68516" y="1484401"/>
            <a:ext cx="49171" cy="32766"/>
          </a:xfrm>
          <a:custGeom>
            <a:avLst/>
            <a:gdLst/>
            <a:ahLst/>
            <a:cxnLst/>
            <a:rect l="l" t="t" r="r" b="b"/>
            <a:pathLst>
              <a:path w="49171" h="32766">
                <a:moveTo>
                  <a:pt x="0" y="0"/>
                </a:moveTo>
                <a:lnTo>
                  <a:pt x="4917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19353" y="1517167"/>
            <a:ext cx="98334" cy="131114"/>
          </a:xfrm>
          <a:custGeom>
            <a:avLst/>
            <a:gdLst/>
            <a:ahLst/>
            <a:cxnLst/>
            <a:rect l="l" t="t" r="r" b="b"/>
            <a:pathLst>
              <a:path w="98334" h="131114">
                <a:moveTo>
                  <a:pt x="98334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19353" y="1517167"/>
            <a:ext cx="98334" cy="131114"/>
          </a:xfrm>
          <a:custGeom>
            <a:avLst/>
            <a:gdLst/>
            <a:ahLst/>
            <a:cxnLst/>
            <a:rect l="l" t="t" r="r" b="b"/>
            <a:pathLst>
              <a:path w="98334" h="131114">
                <a:moveTo>
                  <a:pt x="0" y="131114"/>
                </a:moveTo>
                <a:lnTo>
                  <a:pt x="9833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17688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89910" y="1189393"/>
            <a:ext cx="327778" cy="0"/>
          </a:xfrm>
          <a:custGeom>
            <a:avLst/>
            <a:gdLst/>
            <a:ahLst/>
            <a:cxnLst/>
            <a:rect l="l" t="t" r="r" b="b"/>
            <a:pathLst>
              <a:path w="327778">
                <a:moveTo>
                  <a:pt x="327778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89910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80990" y="1227854"/>
            <a:ext cx="346710" cy="2197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135" marR="12700" indent="-52069">
              <a:lnSpc>
                <a:spcPct val="150100"/>
              </a:lnSpc>
            </a:pPr>
            <a:r>
              <a:rPr sz="450" spc="30" dirty="0">
                <a:latin typeface="Arial"/>
                <a:cs typeface="Arial"/>
              </a:rPr>
              <a:t>c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35" dirty="0">
                <a:latin typeface="Arial"/>
                <a:cs typeface="Arial"/>
              </a:rPr>
              <a:t>g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50" dirty="0">
                <a:latin typeface="Arial"/>
                <a:cs typeface="Arial"/>
              </a:rPr>
              <a:t>L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25" dirty="0">
                <a:latin typeface="Arial"/>
                <a:cs typeface="Arial"/>
              </a:rPr>
              <a:t>do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979838" y="995583"/>
            <a:ext cx="347920" cy="145557"/>
          </a:xfrm>
          <a:custGeom>
            <a:avLst/>
            <a:gdLst/>
            <a:ahLst/>
            <a:cxnLst/>
            <a:rect l="l" t="t" r="r" b="b"/>
            <a:pathLst>
              <a:path w="347920" h="145557">
                <a:moveTo>
                  <a:pt x="347920" y="72790"/>
                </a:moveTo>
                <a:lnTo>
                  <a:pt x="323735" y="35577"/>
                </a:lnTo>
                <a:lnTo>
                  <a:pt x="289501" y="18131"/>
                </a:lnTo>
                <a:lnTo>
                  <a:pt x="244079" y="5859"/>
                </a:lnTo>
                <a:lnTo>
                  <a:pt x="190417" y="0"/>
                </a:lnTo>
                <a:lnTo>
                  <a:pt x="169822" y="317"/>
                </a:lnTo>
                <a:lnTo>
                  <a:pt x="131297" y="3109"/>
                </a:lnTo>
                <a:lnTo>
                  <a:pt x="81109" y="12138"/>
                </a:lnTo>
                <a:lnTo>
                  <a:pt x="41541" y="26095"/>
                </a:lnTo>
                <a:lnTo>
                  <a:pt x="8222" y="50659"/>
                </a:lnTo>
                <a:lnTo>
                  <a:pt x="0" y="72261"/>
                </a:lnTo>
                <a:lnTo>
                  <a:pt x="1037" y="80393"/>
                </a:lnTo>
                <a:lnTo>
                  <a:pt x="34097" y="116157"/>
                </a:lnTo>
                <a:lnTo>
                  <a:pt x="72315" y="132090"/>
                </a:lnTo>
                <a:lnTo>
                  <a:pt x="120726" y="142402"/>
                </a:lnTo>
                <a:lnTo>
                  <a:pt x="157212" y="145557"/>
                </a:lnTo>
                <a:lnTo>
                  <a:pt x="177831" y="145243"/>
                </a:lnTo>
                <a:lnTo>
                  <a:pt x="216392" y="142461"/>
                </a:lnTo>
                <a:lnTo>
                  <a:pt x="266617" y="133458"/>
                </a:lnTo>
                <a:lnTo>
                  <a:pt x="306217" y="119537"/>
                </a:lnTo>
                <a:lnTo>
                  <a:pt x="339601" y="95032"/>
                </a:lnTo>
                <a:lnTo>
                  <a:pt x="347920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89910" y="2139950"/>
            <a:ext cx="229443" cy="0"/>
          </a:xfrm>
          <a:custGeom>
            <a:avLst/>
            <a:gdLst/>
            <a:ahLst/>
            <a:cxnLst/>
            <a:rect l="l" t="t" r="r" b="b"/>
            <a:pathLst>
              <a:path w="229443">
                <a:moveTo>
                  <a:pt x="0" y="0"/>
                </a:moveTo>
                <a:lnTo>
                  <a:pt x="22944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19353" y="1976056"/>
            <a:ext cx="49162" cy="163893"/>
          </a:xfrm>
          <a:custGeom>
            <a:avLst/>
            <a:gdLst/>
            <a:ahLst/>
            <a:cxnLst/>
            <a:rect l="l" t="t" r="r" b="b"/>
            <a:pathLst>
              <a:path w="49162" h="163893">
                <a:moveTo>
                  <a:pt x="0" y="163893"/>
                </a:moveTo>
                <a:lnTo>
                  <a:pt x="49162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68516" y="1976056"/>
            <a:ext cx="49171" cy="32778"/>
          </a:xfrm>
          <a:custGeom>
            <a:avLst/>
            <a:gdLst/>
            <a:ahLst/>
            <a:cxnLst/>
            <a:rect l="l" t="t" r="r" b="b"/>
            <a:pathLst>
              <a:path w="49171" h="32778">
                <a:moveTo>
                  <a:pt x="0" y="0"/>
                </a:moveTo>
                <a:lnTo>
                  <a:pt x="4917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19353" y="2008835"/>
            <a:ext cx="98334" cy="131114"/>
          </a:xfrm>
          <a:custGeom>
            <a:avLst/>
            <a:gdLst/>
            <a:ahLst/>
            <a:cxnLst/>
            <a:rect l="l" t="t" r="r" b="b"/>
            <a:pathLst>
              <a:path w="98334" h="131114">
                <a:moveTo>
                  <a:pt x="98334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219353" y="2008835"/>
            <a:ext cx="98334" cy="131114"/>
          </a:xfrm>
          <a:custGeom>
            <a:avLst/>
            <a:gdLst/>
            <a:ahLst/>
            <a:cxnLst/>
            <a:rect l="l" t="t" r="r" b="b"/>
            <a:pathLst>
              <a:path w="98334" h="131114">
                <a:moveTo>
                  <a:pt x="0" y="131114"/>
                </a:moveTo>
                <a:lnTo>
                  <a:pt x="9833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17688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89910" y="1681060"/>
            <a:ext cx="327778" cy="0"/>
          </a:xfrm>
          <a:custGeom>
            <a:avLst/>
            <a:gdLst/>
            <a:ahLst/>
            <a:cxnLst/>
            <a:rect l="l" t="t" r="r" b="b"/>
            <a:pathLst>
              <a:path w="327778">
                <a:moveTo>
                  <a:pt x="327778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89910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026735" y="1856790"/>
            <a:ext cx="255904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45" dirty="0">
                <a:latin typeface="Arial"/>
                <a:cs typeface="Arial"/>
              </a:rPr>
              <a:t>B</a:t>
            </a:r>
            <a:r>
              <a:rPr sz="450" spc="35" dirty="0">
                <a:latin typeface="Arial"/>
                <a:cs typeface="Arial"/>
              </a:rPr>
              <a:t>ig </a:t>
            </a:r>
            <a:r>
              <a:rPr sz="450" spc="45" dirty="0">
                <a:latin typeface="Arial"/>
                <a:cs typeface="Arial"/>
              </a:rPr>
              <a:t>B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75652" y="1758460"/>
            <a:ext cx="35687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-15" dirty="0">
                <a:latin typeface="Arial"/>
                <a:cs typeface="Arial"/>
              </a:rPr>
              <a:t>P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135" dirty="0">
                <a:latin typeface="Arial"/>
                <a:cs typeface="Arial"/>
              </a:rPr>
              <a:t>t</a:t>
            </a:r>
            <a:endParaRPr sz="4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989910" y="2631607"/>
            <a:ext cx="229443" cy="0"/>
          </a:xfrm>
          <a:custGeom>
            <a:avLst/>
            <a:gdLst/>
            <a:ahLst/>
            <a:cxnLst/>
            <a:rect l="l" t="t" r="r" b="b"/>
            <a:pathLst>
              <a:path w="229443">
                <a:moveTo>
                  <a:pt x="0" y="0"/>
                </a:moveTo>
                <a:lnTo>
                  <a:pt x="22944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19353" y="2467723"/>
            <a:ext cx="49162" cy="163884"/>
          </a:xfrm>
          <a:custGeom>
            <a:avLst/>
            <a:gdLst/>
            <a:ahLst/>
            <a:cxnLst/>
            <a:rect l="l" t="t" r="r" b="b"/>
            <a:pathLst>
              <a:path w="49162" h="163884">
                <a:moveTo>
                  <a:pt x="0" y="163884"/>
                </a:moveTo>
                <a:lnTo>
                  <a:pt x="49162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68516" y="2467723"/>
            <a:ext cx="49171" cy="32777"/>
          </a:xfrm>
          <a:custGeom>
            <a:avLst/>
            <a:gdLst/>
            <a:ahLst/>
            <a:cxnLst/>
            <a:rect l="l" t="t" r="r" b="b"/>
            <a:pathLst>
              <a:path w="49171" h="32777">
                <a:moveTo>
                  <a:pt x="0" y="0"/>
                </a:moveTo>
                <a:lnTo>
                  <a:pt x="4917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19353" y="2500500"/>
            <a:ext cx="98334" cy="131107"/>
          </a:xfrm>
          <a:custGeom>
            <a:avLst/>
            <a:gdLst/>
            <a:ahLst/>
            <a:cxnLst/>
            <a:rect l="l" t="t" r="r" b="b"/>
            <a:pathLst>
              <a:path w="98334" h="131107">
                <a:moveTo>
                  <a:pt x="98334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19353" y="2500500"/>
            <a:ext cx="98334" cy="131107"/>
          </a:xfrm>
          <a:custGeom>
            <a:avLst/>
            <a:gdLst/>
            <a:ahLst/>
            <a:cxnLst/>
            <a:rect l="l" t="t" r="r" b="b"/>
            <a:pathLst>
              <a:path w="98334" h="131107">
                <a:moveTo>
                  <a:pt x="0" y="131107"/>
                </a:moveTo>
                <a:lnTo>
                  <a:pt x="9833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317688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89910" y="2172728"/>
            <a:ext cx="327778" cy="0"/>
          </a:xfrm>
          <a:custGeom>
            <a:avLst/>
            <a:gdLst/>
            <a:ahLst/>
            <a:cxnLst/>
            <a:rect l="l" t="t" r="r" b="b"/>
            <a:pathLst>
              <a:path w="327778">
                <a:moveTo>
                  <a:pt x="327778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89910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989374" y="2343114"/>
            <a:ext cx="329565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130" dirty="0">
                <a:latin typeface="Arial"/>
                <a:cs typeface="Arial"/>
              </a:rPr>
              <a:t>t</a:t>
            </a:r>
            <a:r>
              <a:rPr sz="450" spc="20" dirty="0">
                <a:latin typeface="Arial"/>
                <a:cs typeface="Arial"/>
              </a:rPr>
              <a:t>h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45" dirty="0">
                <a:latin typeface="Arial"/>
                <a:cs typeface="Arial"/>
              </a:rPr>
              <a:t> </a:t>
            </a:r>
            <a:r>
              <a:rPr sz="450" spc="20" dirty="0">
                <a:latin typeface="Arial"/>
                <a:cs typeface="Arial"/>
              </a:rPr>
              <a:t>Qu</a:t>
            </a:r>
            <a:r>
              <a:rPr sz="450" spc="-5" dirty="0">
                <a:latin typeface="Arial"/>
                <a:cs typeface="Arial"/>
              </a:rPr>
              <a:t>ee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017582" y="2250116"/>
            <a:ext cx="273685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65" dirty="0">
                <a:latin typeface="Arial"/>
                <a:cs typeface="Arial"/>
              </a:rPr>
              <a:t>W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114" dirty="0">
                <a:latin typeface="Arial"/>
                <a:cs typeface="Arial"/>
              </a:rPr>
              <a:t>r</a:t>
            </a:r>
            <a:endParaRPr sz="4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383233" y="1648282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612684" y="1484401"/>
            <a:ext cx="49161" cy="163880"/>
          </a:xfrm>
          <a:custGeom>
            <a:avLst/>
            <a:gdLst/>
            <a:ahLst/>
            <a:cxnLst/>
            <a:rect l="l" t="t" r="r" b="b"/>
            <a:pathLst>
              <a:path w="49161" h="163880">
                <a:moveTo>
                  <a:pt x="0" y="163880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61845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12684" y="1517167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98323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612684" y="1517167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0" y="131114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711007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83233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383233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1404821" y="1237023"/>
            <a:ext cx="28575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9370" marR="12700" indent="-27305">
              <a:lnSpc>
                <a:spcPct val="143400"/>
              </a:lnSpc>
            </a:pPr>
            <a:r>
              <a:rPr sz="450" spc="20" dirty="0">
                <a:latin typeface="Arial"/>
                <a:cs typeface="Arial"/>
              </a:rPr>
              <a:t>O</a:t>
            </a:r>
            <a:r>
              <a:rPr sz="450" spc="90" dirty="0">
                <a:latin typeface="Arial"/>
                <a:cs typeface="Arial"/>
              </a:rPr>
              <a:t>l</a:t>
            </a:r>
            <a:r>
              <a:rPr sz="450" spc="45" dirty="0">
                <a:latin typeface="Arial"/>
                <a:cs typeface="Arial"/>
              </a:rPr>
              <a:t>y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-5" dirty="0">
                <a:latin typeface="Arial"/>
                <a:cs typeface="Arial"/>
              </a:rPr>
              <a:t>p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-25" dirty="0">
                <a:latin typeface="Arial"/>
                <a:cs typeface="Arial"/>
              </a:rPr>
              <a:t>s</a:t>
            </a:r>
            <a:r>
              <a:rPr sz="450" spc="-15" dirty="0">
                <a:latin typeface="Arial"/>
                <a:cs typeface="Arial"/>
              </a:rPr>
              <a:t> </a:t>
            </a:r>
            <a:r>
              <a:rPr sz="450" spc="45" dirty="0">
                <a:latin typeface="Arial"/>
                <a:cs typeface="Arial"/>
              </a:rPr>
              <a:t>B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85" dirty="0">
                <a:latin typeface="Arial"/>
                <a:cs typeface="Arial"/>
              </a:rPr>
              <a:t>j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35" dirty="0">
                <a:latin typeface="Arial"/>
                <a:cs typeface="Arial"/>
              </a:rPr>
              <a:t>g</a:t>
            </a:r>
            <a:endParaRPr sz="4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373166" y="995583"/>
            <a:ext cx="347924" cy="145557"/>
          </a:xfrm>
          <a:custGeom>
            <a:avLst/>
            <a:gdLst/>
            <a:ahLst/>
            <a:cxnLst/>
            <a:rect l="l" t="t" r="r" b="b"/>
            <a:pathLst>
              <a:path w="347924" h="145557">
                <a:moveTo>
                  <a:pt x="347924" y="72790"/>
                </a:moveTo>
                <a:lnTo>
                  <a:pt x="323740" y="35577"/>
                </a:lnTo>
                <a:lnTo>
                  <a:pt x="289506" y="18131"/>
                </a:lnTo>
                <a:lnTo>
                  <a:pt x="244084" y="5859"/>
                </a:lnTo>
                <a:lnTo>
                  <a:pt x="190421" y="0"/>
                </a:lnTo>
                <a:lnTo>
                  <a:pt x="169826" y="317"/>
                </a:lnTo>
                <a:lnTo>
                  <a:pt x="131300" y="3109"/>
                </a:lnTo>
                <a:lnTo>
                  <a:pt x="81112" y="12137"/>
                </a:lnTo>
                <a:lnTo>
                  <a:pt x="41544" y="26094"/>
                </a:lnTo>
                <a:lnTo>
                  <a:pt x="8224" y="50657"/>
                </a:lnTo>
                <a:lnTo>
                  <a:pt x="0" y="72259"/>
                </a:lnTo>
                <a:lnTo>
                  <a:pt x="1037" y="80391"/>
                </a:lnTo>
                <a:lnTo>
                  <a:pt x="34096" y="116155"/>
                </a:lnTo>
                <a:lnTo>
                  <a:pt x="72313" y="132089"/>
                </a:lnTo>
                <a:lnTo>
                  <a:pt x="120724" y="142401"/>
                </a:lnTo>
                <a:lnTo>
                  <a:pt x="157210" y="145557"/>
                </a:lnTo>
                <a:lnTo>
                  <a:pt x="177829" y="145242"/>
                </a:lnTo>
                <a:lnTo>
                  <a:pt x="216391" y="142461"/>
                </a:lnTo>
                <a:lnTo>
                  <a:pt x="266617" y="133459"/>
                </a:lnTo>
                <a:lnTo>
                  <a:pt x="306218" y="119538"/>
                </a:lnTo>
                <a:lnTo>
                  <a:pt x="339603" y="95034"/>
                </a:lnTo>
                <a:lnTo>
                  <a:pt x="347924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383233" y="2139950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612684" y="1976056"/>
            <a:ext cx="49161" cy="163893"/>
          </a:xfrm>
          <a:custGeom>
            <a:avLst/>
            <a:gdLst/>
            <a:ahLst/>
            <a:cxnLst/>
            <a:rect l="l" t="t" r="r" b="b"/>
            <a:pathLst>
              <a:path w="49161" h="163893">
                <a:moveTo>
                  <a:pt x="0" y="163893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661845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612684" y="2008835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98323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612684" y="2008835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0" y="131114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711007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383233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383233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1359077" y="1856790"/>
            <a:ext cx="376555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30" dirty="0">
                <a:latin typeface="Arial"/>
                <a:cs typeface="Arial"/>
              </a:rPr>
              <a:t>G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10" dirty="0">
                <a:latin typeface="Arial"/>
                <a:cs typeface="Arial"/>
              </a:rPr>
              <a:t>a</a:t>
            </a:r>
            <a:r>
              <a:rPr sz="450" spc="135" dirty="0">
                <a:latin typeface="Arial"/>
                <a:cs typeface="Arial"/>
              </a:rPr>
              <a:t>t</a:t>
            </a:r>
            <a:r>
              <a:rPr sz="450" spc="40" dirty="0">
                <a:latin typeface="Arial"/>
                <a:cs typeface="Arial"/>
              </a:rPr>
              <a:t> </a:t>
            </a:r>
            <a:r>
              <a:rPr sz="450" spc="10" dirty="0">
                <a:latin typeface="Arial"/>
                <a:cs typeface="Arial"/>
              </a:rPr>
              <a:t>W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125" dirty="0">
                <a:latin typeface="Arial"/>
                <a:cs typeface="Arial"/>
              </a:rPr>
              <a:t>l</a:t>
            </a:r>
            <a:endParaRPr sz="4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422359" y="1753886"/>
            <a:ext cx="25019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130" dirty="0">
                <a:latin typeface="Arial"/>
                <a:cs typeface="Arial"/>
              </a:rPr>
              <a:t>t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u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-45" dirty="0"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383233" y="2631607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612684" y="2467723"/>
            <a:ext cx="49161" cy="163884"/>
          </a:xfrm>
          <a:custGeom>
            <a:avLst/>
            <a:gdLst/>
            <a:ahLst/>
            <a:cxnLst/>
            <a:rect l="l" t="t" r="r" b="b"/>
            <a:pathLst>
              <a:path w="49161" h="163884">
                <a:moveTo>
                  <a:pt x="0" y="163884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661845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612684" y="2500500"/>
            <a:ext cx="98323" cy="131107"/>
          </a:xfrm>
          <a:custGeom>
            <a:avLst/>
            <a:gdLst/>
            <a:ahLst/>
            <a:cxnLst/>
            <a:rect l="l" t="t" r="r" b="b"/>
            <a:pathLst>
              <a:path w="98323" h="131107">
                <a:moveTo>
                  <a:pt x="98323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612684" y="2500500"/>
            <a:ext cx="98323" cy="131107"/>
          </a:xfrm>
          <a:custGeom>
            <a:avLst/>
            <a:gdLst/>
            <a:ahLst/>
            <a:cxnLst/>
            <a:rect l="l" t="t" r="r" b="b"/>
            <a:pathLst>
              <a:path w="98323" h="131107">
                <a:moveTo>
                  <a:pt x="0" y="131107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711007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383233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383233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383474" y="2224947"/>
            <a:ext cx="327660" cy="201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265">
              <a:lnSpc>
                <a:spcPct val="136700"/>
              </a:lnSpc>
            </a:pPr>
            <a:r>
              <a:rPr sz="450" spc="65" dirty="0">
                <a:latin typeface="Arial"/>
                <a:cs typeface="Arial"/>
              </a:rPr>
              <a:t>M</a:t>
            </a:r>
            <a:r>
              <a:rPr sz="450" spc="5" dirty="0">
                <a:latin typeface="Arial"/>
                <a:cs typeface="Arial"/>
              </a:rPr>
              <a:t>a</a:t>
            </a:r>
            <a:r>
              <a:rPr sz="450" spc="30" dirty="0">
                <a:latin typeface="Arial"/>
                <a:cs typeface="Arial"/>
              </a:rPr>
              <a:t>o</a:t>
            </a:r>
            <a:r>
              <a:rPr sz="450" spc="15" dirty="0">
                <a:latin typeface="Arial"/>
                <a:cs typeface="Arial"/>
              </a:rPr>
              <a:t> 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-45" dirty="0">
                <a:latin typeface="Arial"/>
                <a:cs typeface="Arial"/>
              </a:rPr>
              <a:t>mm</a:t>
            </a:r>
            <a:r>
              <a:rPr sz="450" spc="20" dirty="0">
                <a:latin typeface="Arial"/>
                <a:cs typeface="Arial"/>
              </a:rPr>
              <a:t>un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5" dirty="0">
                <a:latin typeface="Arial"/>
                <a:cs typeface="Arial"/>
              </a:rPr>
              <a:t>t</a:t>
            </a:r>
            <a:endParaRPr sz="45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1852206" y="1648282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81657" y="1484401"/>
            <a:ext cx="49161" cy="163880"/>
          </a:xfrm>
          <a:custGeom>
            <a:avLst/>
            <a:gdLst/>
            <a:ahLst/>
            <a:cxnLst/>
            <a:rect l="l" t="t" r="r" b="b"/>
            <a:pathLst>
              <a:path w="49161" h="163880">
                <a:moveTo>
                  <a:pt x="0" y="163880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130818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81657" y="1517167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98323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081657" y="1517167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0" y="131114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179980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852206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852206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1892084" y="1232456"/>
            <a:ext cx="24828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6355">
              <a:lnSpc>
                <a:spcPct val="143400"/>
              </a:lnSpc>
            </a:pPr>
            <a:r>
              <a:rPr sz="450" spc="110" dirty="0">
                <a:latin typeface="Arial"/>
                <a:cs typeface="Arial"/>
              </a:rPr>
              <a:t>f</a:t>
            </a:r>
            <a:r>
              <a:rPr sz="450" spc="-5" dirty="0">
                <a:latin typeface="Arial"/>
                <a:cs typeface="Arial"/>
              </a:rPr>
              <a:t>ee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h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50" dirty="0">
                <a:latin typeface="Arial"/>
                <a:cs typeface="Arial"/>
              </a:rPr>
              <a:t>k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1842139" y="995583"/>
            <a:ext cx="347924" cy="145557"/>
          </a:xfrm>
          <a:custGeom>
            <a:avLst/>
            <a:gdLst/>
            <a:ahLst/>
            <a:cxnLst/>
            <a:rect l="l" t="t" r="r" b="b"/>
            <a:pathLst>
              <a:path w="347924" h="145557">
                <a:moveTo>
                  <a:pt x="347924" y="72790"/>
                </a:moveTo>
                <a:lnTo>
                  <a:pt x="323740" y="35577"/>
                </a:lnTo>
                <a:lnTo>
                  <a:pt x="289506" y="18131"/>
                </a:lnTo>
                <a:lnTo>
                  <a:pt x="244084" y="5859"/>
                </a:lnTo>
                <a:lnTo>
                  <a:pt x="190421" y="0"/>
                </a:lnTo>
                <a:lnTo>
                  <a:pt x="169826" y="317"/>
                </a:lnTo>
                <a:lnTo>
                  <a:pt x="131300" y="3109"/>
                </a:lnTo>
                <a:lnTo>
                  <a:pt x="81112" y="12137"/>
                </a:lnTo>
                <a:lnTo>
                  <a:pt x="41544" y="26094"/>
                </a:lnTo>
                <a:lnTo>
                  <a:pt x="8224" y="50657"/>
                </a:lnTo>
                <a:lnTo>
                  <a:pt x="0" y="72259"/>
                </a:lnTo>
                <a:lnTo>
                  <a:pt x="1037" y="80391"/>
                </a:lnTo>
                <a:lnTo>
                  <a:pt x="34096" y="116155"/>
                </a:lnTo>
                <a:lnTo>
                  <a:pt x="72313" y="132089"/>
                </a:lnTo>
                <a:lnTo>
                  <a:pt x="120724" y="142401"/>
                </a:lnTo>
                <a:lnTo>
                  <a:pt x="157210" y="145557"/>
                </a:lnTo>
                <a:lnTo>
                  <a:pt x="177829" y="145242"/>
                </a:lnTo>
                <a:lnTo>
                  <a:pt x="216391" y="142461"/>
                </a:lnTo>
                <a:lnTo>
                  <a:pt x="266617" y="133459"/>
                </a:lnTo>
                <a:lnTo>
                  <a:pt x="306218" y="119538"/>
                </a:lnTo>
                <a:lnTo>
                  <a:pt x="339603" y="95034"/>
                </a:lnTo>
                <a:lnTo>
                  <a:pt x="347924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852206" y="2139950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81657" y="1976056"/>
            <a:ext cx="49161" cy="163893"/>
          </a:xfrm>
          <a:custGeom>
            <a:avLst/>
            <a:gdLst/>
            <a:ahLst/>
            <a:cxnLst/>
            <a:rect l="l" t="t" r="r" b="b"/>
            <a:pathLst>
              <a:path w="49161" h="163893">
                <a:moveTo>
                  <a:pt x="0" y="163893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130818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81657" y="2008835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98323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81657" y="2008835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0" y="131114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179980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852206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852206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1920290" y="1724124"/>
            <a:ext cx="19177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0955">
              <a:lnSpc>
                <a:spcPct val="143400"/>
              </a:lnSpc>
            </a:pPr>
            <a:r>
              <a:rPr sz="450" spc="-35" dirty="0">
                <a:latin typeface="Arial"/>
                <a:cs typeface="Arial"/>
              </a:rPr>
              <a:t>p</a:t>
            </a:r>
            <a:r>
              <a:rPr sz="450" spc="-10" dirty="0">
                <a:latin typeface="Arial"/>
                <a:cs typeface="Arial"/>
              </a:rPr>
              <a:t>a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-5" dirty="0">
                <a:latin typeface="Arial"/>
                <a:cs typeface="Arial"/>
              </a:rPr>
              <a:t>e 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20" dirty="0">
                <a:latin typeface="Arial"/>
                <a:cs typeface="Arial"/>
              </a:rPr>
              <a:t>u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50" dirty="0">
                <a:latin typeface="Arial"/>
                <a:cs typeface="Arial"/>
              </a:rPr>
              <a:t>k</a:t>
            </a:r>
            <a:r>
              <a:rPr sz="450" spc="-25" dirty="0"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1852206" y="2631607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081657" y="2467723"/>
            <a:ext cx="49161" cy="163884"/>
          </a:xfrm>
          <a:custGeom>
            <a:avLst/>
            <a:gdLst/>
            <a:ahLst/>
            <a:cxnLst/>
            <a:rect l="l" t="t" r="r" b="b"/>
            <a:pathLst>
              <a:path w="49161" h="163884">
                <a:moveTo>
                  <a:pt x="0" y="163884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30818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81657" y="2500500"/>
            <a:ext cx="98323" cy="131107"/>
          </a:xfrm>
          <a:custGeom>
            <a:avLst/>
            <a:gdLst/>
            <a:ahLst/>
            <a:cxnLst/>
            <a:rect l="l" t="t" r="r" b="b"/>
            <a:pathLst>
              <a:path w="98323" h="131107">
                <a:moveTo>
                  <a:pt x="98323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081657" y="2500500"/>
            <a:ext cx="98323" cy="131107"/>
          </a:xfrm>
          <a:custGeom>
            <a:avLst/>
            <a:gdLst/>
            <a:ahLst/>
            <a:cxnLst/>
            <a:rect l="l" t="t" r="r" b="b"/>
            <a:pathLst>
              <a:path w="98323" h="131107">
                <a:moveTo>
                  <a:pt x="0" y="131107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179980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852206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852206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1900478" y="2343877"/>
            <a:ext cx="23114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130" dirty="0">
                <a:latin typeface="Arial"/>
                <a:cs typeface="Arial"/>
              </a:rPr>
              <a:t>t</a:t>
            </a:r>
            <a:r>
              <a:rPr sz="450" spc="20" dirty="0">
                <a:latin typeface="Arial"/>
                <a:cs typeface="Arial"/>
              </a:rPr>
              <a:t>u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50" dirty="0">
                <a:latin typeface="Arial"/>
                <a:cs typeface="Arial"/>
              </a:rPr>
              <a:t>k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45" dirty="0">
                <a:latin typeface="Arial"/>
                <a:cs typeface="Arial"/>
              </a:rPr>
              <a:t>y</a:t>
            </a:r>
            <a:endParaRPr sz="45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885228" y="2245542"/>
            <a:ext cx="26162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0" dirty="0">
                <a:latin typeface="Arial"/>
                <a:cs typeface="Arial"/>
              </a:rPr>
              <a:t>b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45" dirty="0">
                <a:latin typeface="Arial"/>
                <a:cs typeface="Arial"/>
              </a:rPr>
              <a:t> </a:t>
            </a:r>
            <a:r>
              <a:rPr sz="450" spc="110" dirty="0">
                <a:latin typeface="Arial"/>
                <a:cs typeface="Arial"/>
              </a:rPr>
              <a:t>f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20" dirty="0">
                <a:latin typeface="Arial"/>
                <a:cs typeface="Arial"/>
              </a:rPr>
              <a:t>u</a:t>
            </a:r>
            <a:endParaRPr sz="45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2245537" y="1648282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474976" y="1484401"/>
            <a:ext cx="49174" cy="163880"/>
          </a:xfrm>
          <a:custGeom>
            <a:avLst/>
            <a:gdLst/>
            <a:ahLst/>
            <a:cxnLst/>
            <a:rect l="l" t="t" r="r" b="b"/>
            <a:pathLst>
              <a:path w="49174" h="163880">
                <a:moveTo>
                  <a:pt x="0" y="163880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524150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474976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474976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573312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245537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245537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2271697" y="1232456"/>
            <a:ext cx="27622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150" marR="12700" indent="-45085">
              <a:lnSpc>
                <a:spcPct val="143400"/>
              </a:lnSpc>
            </a:pPr>
            <a:r>
              <a:rPr sz="450" spc="100" dirty="0">
                <a:latin typeface="Arial"/>
                <a:cs typeface="Arial"/>
              </a:rPr>
              <a:t>r</a:t>
            </a:r>
            <a:r>
              <a:rPr sz="450" spc="1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35" dirty="0">
                <a:latin typeface="Arial"/>
                <a:cs typeface="Arial"/>
              </a:rPr>
              <a:t>g</a:t>
            </a:r>
            <a:r>
              <a:rPr sz="450" spc="15" dirty="0">
                <a:latin typeface="Arial"/>
                <a:cs typeface="Arial"/>
              </a:rPr>
              <a:t> 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an</a:t>
            </a:r>
            <a:r>
              <a:rPr sz="450" spc="-25" dirty="0"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2235471" y="995583"/>
            <a:ext cx="347924" cy="145557"/>
          </a:xfrm>
          <a:custGeom>
            <a:avLst/>
            <a:gdLst/>
            <a:ahLst/>
            <a:cxnLst/>
            <a:rect l="l" t="t" r="r" b="b"/>
            <a:pathLst>
              <a:path w="347924" h="145557">
                <a:moveTo>
                  <a:pt x="347924" y="72790"/>
                </a:moveTo>
                <a:lnTo>
                  <a:pt x="323740" y="35577"/>
                </a:lnTo>
                <a:lnTo>
                  <a:pt x="289506" y="18131"/>
                </a:lnTo>
                <a:lnTo>
                  <a:pt x="244084" y="5859"/>
                </a:lnTo>
                <a:lnTo>
                  <a:pt x="190421" y="0"/>
                </a:lnTo>
                <a:lnTo>
                  <a:pt x="169826" y="317"/>
                </a:lnTo>
                <a:lnTo>
                  <a:pt x="131300" y="3109"/>
                </a:lnTo>
                <a:lnTo>
                  <a:pt x="81112" y="12137"/>
                </a:lnTo>
                <a:lnTo>
                  <a:pt x="41544" y="26094"/>
                </a:lnTo>
                <a:lnTo>
                  <a:pt x="8224" y="50657"/>
                </a:lnTo>
                <a:lnTo>
                  <a:pt x="0" y="72259"/>
                </a:lnTo>
                <a:lnTo>
                  <a:pt x="1037" y="80391"/>
                </a:lnTo>
                <a:lnTo>
                  <a:pt x="34096" y="116155"/>
                </a:lnTo>
                <a:lnTo>
                  <a:pt x="72313" y="132089"/>
                </a:lnTo>
                <a:lnTo>
                  <a:pt x="120724" y="142401"/>
                </a:lnTo>
                <a:lnTo>
                  <a:pt x="157210" y="145557"/>
                </a:lnTo>
                <a:lnTo>
                  <a:pt x="177829" y="145242"/>
                </a:lnTo>
                <a:lnTo>
                  <a:pt x="216391" y="142461"/>
                </a:lnTo>
                <a:lnTo>
                  <a:pt x="266617" y="133459"/>
                </a:lnTo>
                <a:lnTo>
                  <a:pt x="306218" y="119538"/>
                </a:lnTo>
                <a:lnTo>
                  <a:pt x="339603" y="95034"/>
                </a:lnTo>
                <a:lnTo>
                  <a:pt x="347924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245537" y="2139950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474976" y="1976056"/>
            <a:ext cx="49174" cy="163893"/>
          </a:xfrm>
          <a:custGeom>
            <a:avLst/>
            <a:gdLst/>
            <a:ahLst/>
            <a:cxnLst/>
            <a:rect l="l" t="t" r="r" b="b"/>
            <a:pathLst>
              <a:path w="49174" h="163893">
                <a:moveTo>
                  <a:pt x="0" y="163893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524150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474976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474976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573312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245537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245537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2283129" y="1724124"/>
            <a:ext cx="252729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905">
              <a:lnSpc>
                <a:spcPct val="143400"/>
              </a:lnSpc>
            </a:pPr>
            <a:r>
              <a:rPr sz="450" spc="20" dirty="0">
                <a:latin typeface="Arial"/>
                <a:cs typeface="Arial"/>
              </a:rPr>
              <a:t>a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100" dirty="0">
                <a:latin typeface="Arial"/>
                <a:cs typeface="Arial"/>
              </a:rPr>
              <a:t>r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20" dirty="0">
                <a:latin typeface="Arial"/>
                <a:cs typeface="Arial"/>
              </a:rPr>
              <a:t>u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00" dirty="0">
                <a:latin typeface="Arial"/>
                <a:cs typeface="Arial"/>
              </a:rPr>
              <a:t>t</a:t>
            </a:r>
            <a:r>
              <a:rPr sz="450" spc="20" dirty="0">
                <a:latin typeface="Arial"/>
                <a:cs typeface="Arial"/>
              </a:rPr>
              <a:t>a</a:t>
            </a:r>
            <a:endParaRPr sz="450"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245537" y="2631607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474976" y="2467723"/>
            <a:ext cx="49174" cy="163884"/>
          </a:xfrm>
          <a:custGeom>
            <a:avLst/>
            <a:gdLst/>
            <a:ahLst/>
            <a:cxnLst/>
            <a:rect l="l" t="t" r="r" b="b"/>
            <a:pathLst>
              <a:path w="49174" h="163884">
                <a:moveTo>
                  <a:pt x="0" y="163884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524150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474976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98336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474976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0" y="131107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573312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245537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245537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2283891" y="2224947"/>
            <a:ext cx="251460" cy="201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2860">
              <a:lnSpc>
                <a:spcPct val="136700"/>
              </a:lnSpc>
            </a:pPr>
            <a:r>
              <a:rPr sz="450" spc="75" dirty="0">
                <a:latin typeface="Arial"/>
                <a:cs typeface="Arial"/>
              </a:rPr>
              <a:t>K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15" dirty="0">
                <a:latin typeface="Arial"/>
                <a:cs typeface="Arial"/>
              </a:rPr>
              <a:t>y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5" dirty="0">
                <a:latin typeface="Arial"/>
                <a:cs typeface="Arial"/>
              </a:rPr>
              <a:t> ha</a:t>
            </a:r>
            <a:r>
              <a:rPr sz="450" spc="75" dirty="0">
                <a:latin typeface="Arial"/>
                <a:cs typeface="Arial"/>
              </a:rPr>
              <a:t>r</a:t>
            </a:r>
            <a:r>
              <a:rPr sz="450" spc="45" dirty="0">
                <a:latin typeface="Arial"/>
                <a:cs typeface="Arial"/>
              </a:rPr>
              <a:t>v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5" dirty="0">
                <a:latin typeface="Arial"/>
                <a:cs typeface="Arial"/>
              </a:rPr>
              <a:t>t</a:t>
            </a:r>
            <a:endParaRPr sz="450">
              <a:latin typeface="Arial"/>
              <a:cs typeface="Arial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2714510" y="1648282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943948" y="1484401"/>
            <a:ext cx="49174" cy="163880"/>
          </a:xfrm>
          <a:custGeom>
            <a:avLst/>
            <a:gdLst/>
            <a:ahLst/>
            <a:cxnLst/>
            <a:rect l="l" t="t" r="r" b="b"/>
            <a:pathLst>
              <a:path w="49174" h="163880">
                <a:moveTo>
                  <a:pt x="0" y="163880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993123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943948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943948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042285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714510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714510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2745997" y="1232456"/>
            <a:ext cx="26543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43400"/>
              </a:lnSpc>
            </a:pPr>
            <a:r>
              <a:rPr sz="450" spc="114" dirty="0">
                <a:latin typeface="Arial"/>
                <a:cs typeface="Arial"/>
              </a:rPr>
              <a:t>r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un</a:t>
            </a:r>
            <a:r>
              <a:rPr sz="450" spc="135" dirty="0">
                <a:latin typeface="Arial"/>
                <a:cs typeface="Arial"/>
              </a:rPr>
              <a:t>t </a:t>
            </a:r>
            <a:r>
              <a:rPr sz="450" spc="30" dirty="0">
                <a:latin typeface="Arial"/>
                <a:cs typeface="Arial"/>
              </a:rPr>
              <a:t>v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25" dirty="0"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2714510" y="2139950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943948" y="1976056"/>
            <a:ext cx="49174" cy="163893"/>
          </a:xfrm>
          <a:custGeom>
            <a:avLst/>
            <a:gdLst/>
            <a:ahLst/>
            <a:cxnLst/>
            <a:rect l="l" t="t" r="r" b="b"/>
            <a:pathLst>
              <a:path w="49174" h="163893">
                <a:moveTo>
                  <a:pt x="0" y="163893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993123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943948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943948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042285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714510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714510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2755150" y="1724124"/>
            <a:ext cx="24701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9530">
              <a:lnSpc>
                <a:spcPct val="143400"/>
              </a:lnSpc>
            </a:pPr>
            <a:r>
              <a:rPr sz="450" spc="-30" dirty="0">
                <a:latin typeface="Arial"/>
                <a:cs typeface="Arial"/>
              </a:rPr>
              <a:t>s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10" dirty="0">
                <a:latin typeface="Arial"/>
                <a:cs typeface="Arial"/>
              </a:rPr>
              <a:t>a</a:t>
            </a:r>
            <a:r>
              <a:rPr sz="450" spc="135" dirty="0">
                <a:latin typeface="Arial"/>
                <a:cs typeface="Arial"/>
              </a:rPr>
              <a:t>t </a:t>
            </a:r>
            <a:r>
              <a:rPr sz="450" spc="100" dirty="0">
                <a:latin typeface="Arial"/>
                <a:cs typeface="Arial"/>
              </a:rPr>
              <a:t>r</a:t>
            </a:r>
            <a:r>
              <a:rPr sz="450" spc="20" dirty="0">
                <a:latin typeface="Arial"/>
                <a:cs typeface="Arial"/>
              </a:rPr>
              <a:t>un</a:t>
            </a:r>
            <a:r>
              <a:rPr sz="450" spc="10" dirty="0">
                <a:latin typeface="Arial"/>
                <a:cs typeface="Arial"/>
              </a:rPr>
              <a:t>-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110" dirty="0">
                <a:latin typeface="Arial"/>
                <a:cs typeface="Arial"/>
              </a:rPr>
              <a:t>ff</a:t>
            </a:r>
            <a:endParaRPr sz="450">
              <a:latin typeface="Arial"/>
              <a:cs typeface="Arial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2714510" y="2631607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943948" y="2467723"/>
            <a:ext cx="49174" cy="163884"/>
          </a:xfrm>
          <a:custGeom>
            <a:avLst/>
            <a:gdLst/>
            <a:ahLst/>
            <a:cxnLst/>
            <a:rect l="l" t="t" r="r" b="b"/>
            <a:pathLst>
              <a:path w="49174" h="163884">
                <a:moveTo>
                  <a:pt x="0" y="163884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993123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943948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98336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943948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0" y="131107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042285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714510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714510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2734564" y="2343877"/>
            <a:ext cx="28956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30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-35" dirty="0">
                <a:latin typeface="Arial"/>
                <a:cs typeface="Arial"/>
              </a:rPr>
              <a:t>p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35" dirty="0">
                <a:latin typeface="Arial"/>
                <a:cs typeface="Arial"/>
              </a:rPr>
              <a:t>ig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2761248" y="2250116"/>
            <a:ext cx="235585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75" dirty="0">
                <a:latin typeface="Arial"/>
                <a:cs typeface="Arial"/>
              </a:rPr>
              <a:t>T</a:t>
            </a:r>
            <a:r>
              <a:rPr sz="450" spc="60" dirty="0">
                <a:latin typeface="Arial"/>
                <a:cs typeface="Arial"/>
              </a:rPr>
              <a:t>V</a:t>
            </a:r>
            <a:r>
              <a:rPr sz="450" spc="40" dirty="0">
                <a:latin typeface="Arial"/>
                <a:cs typeface="Arial"/>
              </a:rPr>
              <a:t> 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-25" dirty="0"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3107842" y="1648282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337280" y="1484401"/>
            <a:ext cx="49174" cy="163880"/>
          </a:xfrm>
          <a:custGeom>
            <a:avLst/>
            <a:gdLst/>
            <a:ahLst/>
            <a:cxnLst/>
            <a:rect l="l" t="t" r="r" b="b"/>
            <a:pathLst>
              <a:path w="49174" h="163880">
                <a:moveTo>
                  <a:pt x="0" y="163880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386454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337280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337280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435616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107842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107842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3133229" y="1232456"/>
            <a:ext cx="27749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620">
              <a:lnSpc>
                <a:spcPct val="143400"/>
              </a:lnSpc>
            </a:pPr>
            <a:r>
              <a:rPr sz="450" spc="25" dirty="0">
                <a:latin typeface="Arial"/>
                <a:cs typeface="Arial"/>
              </a:rPr>
              <a:t>d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125" dirty="0">
                <a:latin typeface="Arial"/>
                <a:cs typeface="Arial"/>
              </a:rPr>
              <a:t>l</a:t>
            </a:r>
            <a:endParaRPr sz="450">
              <a:latin typeface="Arial"/>
              <a:cs typeface="Arial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3097775" y="995583"/>
            <a:ext cx="347912" cy="145558"/>
          </a:xfrm>
          <a:custGeom>
            <a:avLst/>
            <a:gdLst/>
            <a:ahLst/>
            <a:cxnLst/>
            <a:rect l="l" t="t" r="r" b="b"/>
            <a:pathLst>
              <a:path w="347912" h="145558">
                <a:moveTo>
                  <a:pt x="347912" y="72790"/>
                </a:moveTo>
                <a:lnTo>
                  <a:pt x="323727" y="35577"/>
                </a:lnTo>
                <a:lnTo>
                  <a:pt x="289493" y="18131"/>
                </a:lnTo>
                <a:lnTo>
                  <a:pt x="244071" y="5859"/>
                </a:lnTo>
                <a:lnTo>
                  <a:pt x="190409" y="0"/>
                </a:lnTo>
                <a:lnTo>
                  <a:pt x="169814" y="317"/>
                </a:lnTo>
                <a:lnTo>
                  <a:pt x="131291" y="3109"/>
                </a:lnTo>
                <a:lnTo>
                  <a:pt x="81104" y="12139"/>
                </a:lnTo>
                <a:lnTo>
                  <a:pt x="41537" y="26097"/>
                </a:lnTo>
                <a:lnTo>
                  <a:pt x="8220" y="50662"/>
                </a:lnTo>
                <a:lnTo>
                  <a:pt x="0" y="72266"/>
                </a:lnTo>
                <a:lnTo>
                  <a:pt x="1037" y="80397"/>
                </a:lnTo>
                <a:lnTo>
                  <a:pt x="34101" y="116160"/>
                </a:lnTo>
                <a:lnTo>
                  <a:pt x="72321" y="132092"/>
                </a:lnTo>
                <a:lnTo>
                  <a:pt x="120734" y="142404"/>
                </a:lnTo>
                <a:lnTo>
                  <a:pt x="157219" y="145558"/>
                </a:lnTo>
                <a:lnTo>
                  <a:pt x="177837" y="145243"/>
                </a:lnTo>
                <a:lnTo>
                  <a:pt x="216396" y="142461"/>
                </a:lnTo>
                <a:lnTo>
                  <a:pt x="266619" y="133457"/>
                </a:lnTo>
                <a:lnTo>
                  <a:pt x="306217" y="119533"/>
                </a:lnTo>
                <a:lnTo>
                  <a:pt x="339598" y="95025"/>
                </a:lnTo>
                <a:lnTo>
                  <a:pt x="347912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107842" y="2139950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337280" y="1976056"/>
            <a:ext cx="49174" cy="163893"/>
          </a:xfrm>
          <a:custGeom>
            <a:avLst/>
            <a:gdLst/>
            <a:ahLst/>
            <a:cxnLst/>
            <a:rect l="l" t="t" r="r" b="b"/>
            <a:pathLst>
              <a:path w="49174" h="163893">
                <a:moveTo>
                  <a:pt x="0" y="163893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386454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337280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337280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435616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107842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107842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3138566" y="1724124"/>
            <a:ext cx="26606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" marR="12700" indent="-22860">
              <a:lnSpc>
                <a:spcPct val="143400"/>
              </a:lnSpc>
            </a:pPr>
            <a:r>
              <a:rPr sz="450" spc="95" dirty="0">
                <a:latin typeface="Arial"/>
                <a:cs typeface="Arial"/>
              </a:rPr>
              <a:t>f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75" dirty="0">
                <a:latin typeface="Arial"/>
                <a:cs typeface="Arial"/>
              </a:rPr>
              <a:t>r</a:t>
            </a:r>
            <a:r>
              <a:rPr sz="450" spc="0" dirty="0">
                <a:latin typeface="Arial"/>
                <a:cs typeface="Arial"/>
              </a:rPr>
              <a:t>w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30" dirty="0">
                <a:latin typeface="Arial"/>
                <a:cs typeface="Arial"/>
              </a:rPr>
              <a:t>cc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114" dirty="0">
                <a:latin typeface="Arial"/>
                <a:cs typeface="Arial"/>
              </a:rPr>
              <a:t>r</a:t>
            </a:r>
            <a:endParaRPr sz="450">
              <a:latin typeface="Arial"/>
              <a:cs typeface="Arial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3107842" y="2631607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337280" y="2467723"/>
            <a:ext cx="49174" cy="163884"/>
          </a:xfrm>
          <a:custGeom>
            <a:avLst/>
            <a:gdLst/>
            <a:ahLst/>
            <a:cxnLst/>
            <a:rect l="l" t="t" r="r" b="b"/>
            <a:pathLst>
              <a:path w="49174" h="163884">
                <a:moveTo>
                  <a:pt x="0" y="163884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386454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337280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98336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337280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0" y="131107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435616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107842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107842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3150768" y="2215778"/>
            <a:ext cx="24384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6830">
              <a:lnSpc>
                <a:spcPct val="143400"/>
              </a:lnSpc>
            </a:pPr>
            <a:r>
              <a:rPr sz="450" spc="130" dirty="0">
                <a:latin typeface="Arial"/>
                <a:cs typeface="Arial"/>
              </a:rPr>
              <a:t>t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-15" dirty="0">
                <a:latin typeface="Arial"/>
                <a:cs typeface="Arial"/>
              </a:rPr>
              <a:t> 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5" dirty="0">
                <a:latin typeface="Arial"/>
                <a:cs typeface="Arial"/>
              </a:rPr>
              <a:t>p</a:t>
            </a:r>
            <a:r>
              <a:rPr sz="450" spc="100" dirty="0">
                <a:latin typeface="Arial"/>
                <a:cs typeface="Arial"/>
              </a:rPr>
              <a:t>t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3990314" y="1648282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219752" y="1484401"/>
            <a:ext cx="49174" cy="163880"/>
          </a:xfrm>
          <a:custGeom>
            <a:avLst/>
            <a:gdLst/>
            <a:ahLst/>
            <a:cxnLst/>
            <a:rect l="l" t="t" r="r" b="b"/>
            <a:pathLst>
              <a:path w="49174" h="163880">
                <a:moveTo>
                  <a:pt x="0" y="163880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268927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219752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219752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318089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990314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990314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4111764" y="1050477"/>
            <a:ext cx="83185" cy="123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25" spc="-37" baseline="-20202" dirty="0">
                <a:latin typeface="Arial"/>
                <a:cs typeface="Arial"/>
              </a:rPr>
              <a:t>d</a:t>
            </a:r>
            <a:r>
              <a:rPr sz="825" spc="-150" baseline="-20202" dirty="0">
                <a:latin typeface="Arial"/>
                <a:cs typeface="Arial"/>
              </a:rPr>
              <a:t> </a:t>
            </a:r>
            <a:r>
              <a:rPr sz="400" spc="-290" dirty="0">
                <a:latin typeface="Adobe Heiti Std R"/>
                <a:cs typeface="Adobe Heiti Std R"/>
              </a:rPr>
              <a:t>′</a:t>
            </a:r>
            <a:endParaRPr sz="400">
              <a:latin typeface="Adobe Heiti Std R"/>
              <a:cs typeface="Adobe Heiti Std R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1557210" y="956919"/>
            <a:ext cx="21526" cy="23202"/>
          </a:xfrm>
          <a:custGeom>
            <a:avLst/>
            <a:gdLst/>
            <a:ahLst/>
            <a:cxnLst/>
            <a:rect l="l" t="t" r="r" b="b"/>
            <a:pathLst>
              <a:path w="21526" h="23202">
                <a:moveTo>
                  <a:pt x="8813" y="0"/>
                </a:moveTo>
                <a:lnTo>
                  <a:pt x="0" y="23202"/>
                </a:lnTo>
                <a:lnTo>
                  <a:pt x="18564" y="12534"/>
                </a:lnTo>
                <a:lnTo>
                  <a:pt x="9105" y="12534"/>
                </a:lnTo>
                <a:lnTo>
                  <a:pt x="8813" y="0"/>
                </a:lnTo>
                <a:close/>
              </a:path>
              <a:path w="21526" h="23202">
                <a:moveTo>
                  <a:pt x="21526" y="10833"/>
                </a:moveTo>
                <a:lnTo>
                  <a:pt x="9105" y="12534"/>
                </a:lnTo>
                <a:lnTo>
                  <a:pt x="18564" y="12534"/>
                </a:lnTo>
                <a:lnTo>
                  <a:pt x="21526" y="108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566316" y="564108"/>
            <a:ext cx="2537460" cy="504266"/>
          </a:xfrm>
          <a:custGeom>
            <a:avLst/>
            <a:gdLst/>
            <a:ahLst/>
            <a:cxnLst/>
            <a:rect l="l" t="t" r="r" b="b"/>
            <a:pathLst>
              <a:path w="2537460" h="504266">
                <a:moveTo>
                  <a:pt x="2537460" y="504266"/>
                </a:moveTo>
                <a:lnTo>
                  <a:pt x="2536177" y="503440"/>
                </a:lnTo>
                <a:lnTo>
                  <a:pt x="2532405" y="501002"/>
                </a:lnTo>
                <a:lnTo>
                  <a:pt x="2526245" y="497039"/>
                </a:lnTo>
                <a:lnTo>
                  <a:pt x="2480195" y="467880"/>
                </a:lnTo>
                <a:lnTo>
                  <a:pt x="2445893" y="446532"/>
                </a:lnTo>
                <a:lnTo>
                  <a:pt x="2405316" y="421640"/>
                </a:lnTo>
                <a:lnTo>
                  <a:pt x="2359393" y="393903"/>
                </a:lnTo>
                <a:lnTo>
                  <a:pt x="2309012" y="364058"/>
                </a:lnTo>
                <a:lnTo>
                  <a:pt x="2255100" y="332803"/>
                </a:lnTo>
                <a:lnTo>
                  <a:pt x="2198598" y="300863"/>
                </a:lnTo>
                <a:lnTo>
                  <a:pt x="2140419" y="268960"/>
                </a:lnTo>
                <a:lnTo>
                  <a:pt x="2081479" y="237794"/>
                </a:lnTo>
                <a:lnTo>
                  <a:pt x="2022690" y="208102"/>
                </a:lnTo>
                <a:lnTo>
                  <a:pt x="1964982" y="180594"/>
                </a:lnTo>
                <a:lnTo>
                  <a:pt x="1909279" y="155981"/>
                </a:lnTo>
                <a:lnTo>
                  <a:pt x="1856486" y="134975"/>
                </a:lnTo>
                <a:lnTo>
                  <a:pt x="1737995" y="96177"/>
                </a:lnTo>
                <a:lnTo>
                  <a:pt x="1644929" y="70396"/>
                </a:lnTo>
                <a:lnTo>
                  <a:pt x="1551901" y="48704"/>
                </a:lnTo>
                <a:lnTo>
                  <a:pt x="1458569" y="31064"/>
                </a:lnTo>
                <a:lnTo>
                  <a:pt x="1364576" y="17411"/>
                </a:lnTo>
                <a:lnTo>
                  <a:pt x="1269568" y="7708"/>
                </a:lnTo>
                <a:lnTo>
                  <a:pt x="1173187" y="1917"/>
                </a:lnTo>
                <a:lnTo>
                  <a:pt x="1075080" y="0"/>
                </a:lnTo>
                <a:lnTo>
                  <a:pt x="1025639" y="165"/>
                </a:lnTo>
                <a:lnTo>
                  <a:pt x="976452" y="762"/>
                </a:lnTo>
                <a:lnTo>
                  <a:pt x="927531" y="1917"/>
                </a:lnTo>
                <a:lnTo>
                  <a:pt x="878865" y="3746"/>
                </a:lnTo>
                <a:lnTo>
                  <a:pt x="830465" y="6400"/>
                </a:lnTo>
                <a:lnTo>
                  <a:pt x="782345" y="9994"/>
                </a:lnTo>
                <a:lnTo>
                  <a:pt x="734529" y="14643"/>
                </a:lnTo>
                <a:lnTo>
                  <a:pt x="687006" y="20510"/>
                </a:lnTo>
                <a:lnTo>
                  <a:pt x="639787" y="27698"/>
                </a:lnTo>
                <a:lnTo>
                  <a:pt x="592886" y="36347"/>
                </a:lnTo>
                <a:lnTo>
                  <a:pt x="546315" y="46583"/>
                </a:lnTo>
                <a:lnTo>
                  <a:pt x="500075" y="58521"/>
                </a:lnTo>
                <a:lnTo>
                  <a:pt x="454190" y="72326"/>
                </a:lnTo>
                <a:lnTo>
                  <a:pt x="408647" y="88087"/>
                </a:lnTo>
                <a:lnTo>
                  <a:pt x="363474" y="105968"/>
                </a:lnTo>
                <a:lnTo>
                  <a:pt x="318668" y="126060"/>
                </a:lnTo>
                <a:lnTo>
                  <a:pt x="265988" y="156641"/>
                </a:lnTo>
                <a:lnTo>
                  <a:pt x="211594" y="197002"/>
                </a:lnTo>
                <a:lnTo>
                  <a:pt x="158165" y="242862"/>
                </a:lnTo>
                <a:lnTo>
                  <a:pt x="108407" y="289966"/>
                </a:lnTo>
                <a:lnTo>
                  <a:pt x="65024" y="334035"/>
                </a:lnTo>
                <a:lnTo>
                  <a:pt x="30683" y="370814"/>
                </a:lnTo>
                <a:lnTo>
                  <a:pt x="2082" y="402920"/>
                </a:lnTo>
                <a:lnTo>
                  <a:pt x="0" y="405345"/>
                </a:lnTo>
              </a:path>
            </a:pathLst>
          </a:custGeom>
          <a:ln w="3602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22" name="object 2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7" y="8001"/>
            <a:ext cx="62674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652" y="8001"/>
            <a:ext cx="4330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5534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3505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62484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3051" y="160058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7867" y="163195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633" y="160236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0362" y="160810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1488" y="160906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063" y="161062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6170" y="160210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2001" y="160675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3457" y="160873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5922" y="161104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8393" y="161335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863" y="161566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579" y="161222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044" y="161453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516" y="161684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4981" y="161916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2297" y="161631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7817" y="16116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24334" y="1523410"/>
            <a:ext cx="3350895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55" dirty="0">
                <a:latin typeface="Arial"/>
                <a:cs typeface="Arial"/>
              </a:rPr>
              <a:t>F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26531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29667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2670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2728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2737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63" y="12753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2668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2714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2734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2757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2780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2803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2769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2792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2815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2838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2810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2764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0" y="147562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9" y="150698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29" y="14774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4831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4841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14856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4771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4817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4837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4860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4883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4907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48725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4895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4918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4941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4913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4867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3050" y="168594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7869" y="171729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33" y="168770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169344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169441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59" y="169598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68" y="168746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169210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169407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169638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169870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170101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169757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169988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170219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170450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170166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169703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6578" y="2068465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3868" y="2099817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633" y="20702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0362" y="20759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1488" y="20769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059" y="20785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170" y="20699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2001" y="20746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3457" y="20766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922" y="20789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8393" y="20812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863" y="20835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7579" y="20800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044" y="20824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516" y="20847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4981" y="20870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297" y="20841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7817" y="20795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624334" y="1149908"/>
            <a:ext cx="3636645" cy="1205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76835">
              <a:lnSpc>
                <a:spcPct val="125499"/>
              </a:lnSpc>
            </a:pP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45" dirty="0">
                <a:latin typeface="Arial"/>
                <a:cs typeface="Arial"/>
              </a:rPr>
              <a:t>  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5" dirty="0">
                <a:latin typeface="Arial"/>
                <a:cs typeface="Arial"/>
              </a:rPr>
              <a:t>m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5" dirty="0">
                <a:latin typeface="Arial"/>
                <a:cs typeface="Arial"/>
              </a:rPr>
              <a:t>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12700" indent="0">
              <a:lnSpc>
                <a:spcPct val="102699"/>
              </a:lnSpc>
              <a:spcBef>
                <a:spcPts val="300"/>
              </a:spcBef>
            </a:pPr>
            <a:r>
              <a:rPr sz="1100" spc="-30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nu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1" y="1263784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8" y="129514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26555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27130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27226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27383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26530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26995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27193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27424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27655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27886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27542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27773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28004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28235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27952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2748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1" y="164630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7" y="167767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16480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6538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6547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63" y="16563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6478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6524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6544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6567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6590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6613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6579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6602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6625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6648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6620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6574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6578" y="185662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29" y="18584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8641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8651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8666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8581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8627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8647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8670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8693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8717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8682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8705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8728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8751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8723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8677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578" y="206694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3868" y="209829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206870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207444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207541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207698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68" y="206846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207310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207507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207738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207970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208201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207857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208088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208319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208550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208266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207803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583" y="227724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868" y="230861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31" y="227902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1" y="228476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228572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62" y="228729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69" y="227876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2" y="228341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228539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228770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229001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229232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228888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229119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229350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229582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229297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22883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0316" rIns="0" bIns="0" rtlCol="0">
            <a:noAutofit/>
          </a:bodyPr>
          <a:lstStyle/>
          <a:p>
            <a:pPr marL="289560" marR="12700">
              <a:lnSpc>
                <a:spcPct val="102699"/>
              </a:lnSpc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Y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145" dirty="0">
                <a:latin typeface="Arial"/>
                <a:cs typeface="Arial"/>
              </a:rPr>
              <a:t>P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Pub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5"/>
              </a:spcBef>
            </a:pPr>
            <a:r>
              <a:rPr sz="1100" spc="-45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j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289560" marR="353060">
              <a:lnSpc>
                <a:spcPct val="125499"/>
              </a:lnSpc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5" dirty="0">
                <a:latin typeface="Arial"/>
                <a:cs typeface="Arial"/>
              </a:rPr>
              <a:t>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5" dirty="0">
                <a:latin typeface="Arial"/>
                <a:cs typeface="Arial"/>
              </a:rPr>
              <a:t>m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5"/>
              </a:spcBef>
            </a:pPr>
            <a:r>
              <a:rPr sz="1100" spc="-15" dirty="0">
                <a:latin typeface="Kozuka Gothic Pr6N EL"/>
                <a:cs typeface="Kozuka Gothic Pr6N EL"/>
              </a:rPr>
              <a:t>→</a:t>
            </a:r>
            <a:r>
              <a:rPr sz="1100" spc="105" dirty="0">
                <a:latin typeface="Kozuka Gothic Pr6N EL"/>
                <a:cs typeface="Kozuka Gothic Pr6N EL"/>
              </a:rPr>
              <a:t> </a:t>
            </a: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e-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11596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14731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1177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1234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1244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1260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1174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1221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1241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1264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1287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1310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1275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1299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1322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1345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1316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1270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1" y="132626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7" y="135763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13280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3337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3347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63" y="13363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3277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3324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3344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3367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3390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3413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3379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3402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3425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3448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3419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3373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3050" y="170880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7869" y="174015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33" y="171056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171630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171727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59" y="171884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68" y="171032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171496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171693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171924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172156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172387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172043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172274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172505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172736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172452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17198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6578" y="191758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3869" y="194894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629" y="19193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0362" y="19250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1488" y="19260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059" y="19276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170" y="19190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2001" y="19237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3457" y="19257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922" y="19280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8393" y="19303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863" y="19326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7579" y="19292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044" y="19315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516" y="19338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4981" y="19361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297" y="19333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7817" y="19286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6583" y="230010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3868" y="233147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631" y="230188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0361" y="230762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1488" y="230858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5062" y="231015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169" y="230162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2002" y="230627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3457" y="230825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5922" y="231056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8393" y="231287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0863" y="231518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7579" y="231174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044" y="231405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516" y="231636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4981" y="231868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297" y="231583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7817" y="23112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624334" y="1043305"/>
            <a:ext cx="3580765" cy="15436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og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2699"/>
              </a:lnSpc>
              <a:spcBef>
                <a:spcPts val="300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nv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4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41275">
              <a:lnSpc>
                <a:spcPct val="124500"/>
              </a:lnSpc>
              <a:spcBef>
                <a:spcPts val="10"/>
              </a:spcBef>
            </a:pP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og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45" dirty="0">
                <a:latin typeface="Arial"/>
                <a:cs typeface="Arial"/>
              </a:rPr>
              <a:t> 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ub</a:t>
            </a:r>
            <a:r>
              <a:rPr sz="1100" spc="35" dirty="0">
                <a:latin typeface="Arial"/>
                <a:cs typeface="Arial"/>
              </a:rPr>
              <a:t>j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85725" indent="0">
              <a:lnSpc>
                <a:spcPct val="102699"/>
              </a:lnSpc>
              <a:spcBef>
                <a:spcPts val="300"/>
              </a:spcBef>
            </a:pP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il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1321" y="1063255"/>
            <a:ext cx="657582" cy="233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3989" y="12498"/>
            <a:ext cx="598137" cy="86630"/>
          </a:xfrm>
          <a:custGeom>
            <a:avLst/>
            <a:gdLst/>
            <a:ahLst/>
            <a:cxnLst/>
            <a:rect l="l" t="t" r="r" b="b"/>
            <a:pathLst>
              <a:path w="598137" h="86630">
                <a:moveTo>
                  <a:pt x="0" y="0"/>
                </a:moveTo>
                <a:lnTo>
                  <a:pt x="598137" y="0"/>
                </a:lnTo>
                <a:lnTo>
                  <a:pt x="598137" y="86630"/>
                </a:lnTo>
                <a:lnTo>
                  <a:pt x="0" y="86630"/>
                </a:lnTo>
                <a:lnTo>
                  <a:pt x="0" y="0"/>
                </a:lnTo>
                <a:close/>
              </a:path>
            </a:pathLst>
          </a:custGeom>
          <a:solidFill>
            <a:srgbClr val="0028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2750" y="15008"/>
            <a:ext cx="1092835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828675" algn="l"/>
                <a:tab pos="1054100" algn="l"/>
              </a:tabLst>
            </a:pPr>
            <a:r>
              <a:rPr sz="500" spc="45" dirty="0">
                <a:solidFill>
                  <a:srgbClr val="FDFDFD"/>
                </a:solidFill>
                <a:latin typeface="Arial"/>
                <a:cs typeface="Arial"/>
              </a:rPr>
              <a:t>Text </a:t>
            </a:r>
            <a:r>
              <a:rPr sz="500" spc="-40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FDFDFD"/>
                </a:solidFill>
                <a:latin typeface="Arial"/>
                <a:cs typeface="Arial"/>
              </a:rPr>
              <a:t>class1f1cat1on	</a:t>
            </a:r>
            <a:r>
              <a:rPr sz="500" spc="-40" dirty="0">
                <a:solidFill>
                  <a:srgbClr val="878A8E"/>
                </a:solidFill>
                <a:latin typeface="Arial"/>
                <a:cs typeface="Arial"/>
              </a:rPr>
              <a:t>..	</a:t>
            </a:r>
            <a:r>
              <a:rPr sz="500" spc="55" dirty="0">
                <a:solidFill>
                  <a:srgbClr val="878A8E"/>
                </a:solidFill>
                <a:latin typeface="Arial"/>
                <a:cs typeface="Arial"/>
              </a:rPr>
              <a:t>,</a:t>
            </a:r>
            <a:endParaRPr sz="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9320" y="34058"/>
            <a:ext cx="20574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73990" algn="l"/>
              </a:tabLst>
            </a:pPr>
            <a:r>
              <a:rPr sz="350" spc="-30" dirty="0">
                <a:solidFill>
                  <a:srgbClr val="878A8E"/>
                </a:solidFill>
                <a:latin typeface="Times New Roman"/>
                <a:cs typeface="Times New Roman"/>
              </a:rPr>
              <a:t>J	</a:t>
            </a:r>
            <a:r>
              <a:rPr sz="300" spc="-10" dirty="0">
                <a:solidFill>
                  <a:srgbClr val="878A8E"/>
                </a:solidFill>
                <a:latin typeface="Times New Roman"/>
                <a:cs typeface="Times New Roman"/>
              </a:rPr>
              <a:t>1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2730" y="15008"/>
            <a:ext cx="366395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29565" algn="l"/>
              </a:tabLst>
            </a:pPr>
            <a:r>
              <a:rPr sz="300" spc="-30" dirty="0">
                <a:solidFill>
                  <a:srgbClr val="878A8E"/>
                </a:solidFill>
                <a:latin typeface="Times New Roman"/>
                <a:cs typeface="Times New Roman"/>
              </a:rPr>
              <a:t>1	</a:t>
            </a:r>
            <a:r>
              <a:rPr sz="500" spc="45" dirty="0">
                <a:solidFill>
                  <a:srgbClr val="878A8E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9868" y="196324"/>
            <a:ext cx="3305097" cy="230804"/>
          </a:xfrm>
          <a:custGeom>
            <a:avLst/>
            <a:gdLst/>
            <a:ahLst/>
            <a:cxnLst/>
            <a:rect l="l" t="t" r="r" b="b"/>
            <a:pathLst>
              <a:path w="3305097" h="230804">
                <a:moveTo>
                  <a:pt x="0" y="0"/>
                </a:moveTo>
                <a:lnTo>
                  <a:pt x="3305097" y="0"/>
                </a:lnTo>
                <a:lnTo>
                  <a:pt x="3305097" y="230804"/>
                </a:lnTo>
                <a:lnTo>
                  <a:pt x="0" y="230804"/>
                </a:lnTo>
                <a:lnTo>
                  <a:pt x="0" y="0"/>
                </a:lnTo>
                <a:close/>
              </a:path>
            </a:pathLst>
          </a:custGeom>
          <a:solidFill>
            <a:srgbClr val="00A8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8531" y="203104"/>
            <a:ext cx="3324225" cy="2178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-100" dirty="0">
                <a:solidFill>
                  <a:srgbClr val="FDFDFD"/>
                </a:solidFill>
                <a:latin typeface="Times New Roman"/>
                <a:cs typeface="Times New Roman"/>
              </a:rPr>
              <a:t>A</a:t>
            </a:r>
            <a:r>
              <a:rPr sz="1350" spc="160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50" spc="-25" dirty="0">
                <a:solidFill>
                  <a:srgbClr val="FDFDFD"/>
                </a:solidFill>
                <a:latin typeface="Times New Roman"/>
                <a:cs typeface="Times New Roman"/>
              </a:rPr>
              <a:t>Verity </a:t>
            </a:r>
            <a:r>
              <a:rPr sz="1350" spc="-114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50" spc="20" dirty="0">
                <a:solidFill>
                  <a:srgbClr val="FDFDFD"/>
                </a:solidFill>
                <a:latin typeface="Times New Roman"/>
                <a:cs typeface="Times New Roman"/>
              </a:rPr>
              <a:t>topic </a:t>
            </a:r>
            <a:r>
              <a:rPr sz="1350" spc="-70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50" spc="-5" dirty="0">
                <a:solidFill>
                  <a:srgbClr val="FDFDFD"/>
                </a:solidFill>
                <a:latin typeface="Times New Roman"/>
                <a:cs typeface="Times New Roman"/>
              </a:rPr>
              <a:t>(</a:t>
            </a:r>
            <a:r>
              <a:rPr sz="1350" spc="-15" dirty="0">
                <a:solidFill>
                  <a:srgbClr val="FDFDFD"/>
                </a:solidFill>
                <a:latin typeface="Times New Roman"/>
                <a:cs typeface="Times New Roman"/>
              </a:rPr>
              <a:t>a </a:t>
            </a:r>
            <a:r>
              <a:rPr sz="1350" spc="-80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50" spc="0" dirty="0">
                <a:solidFill>
                  <a:srgbClr val="FDFDFD"/>
                </a:solidFill>
                <a:latin typeface="Times New Roman"/>
                <a:cs typeface="Times New Roman"/>
              </a:rPr>
              <a:t>complex </a:t>
            </a:r>
            <a:r>
              <a:rPr sz="1350" spc="-140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50" spc="-5" dirty="0">
                <a:solidFill>
                  <a:srgbClr val="FDFDFD"/>
                </a:solidFill>
                <a:latin typeface="Times New Roman"/>
                <a:cs typeface="Times New Roman"/>
              </a:rPr>
              <a:t>classification </a:t>
            </a:r>
            <a:r>
              <a:rPr sz="1350" spc="55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50" spc="-10" dirty="0">
                <a:solidFill>
                  <a:srgbClr val="FDFDFD"/>
                </a:solidFill>
                <a:latin typeface="Times New Roman"/>
                <a:cs typeface="Times New Roman"/>
              </a:rPr>
              <a:t>rule)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339" y="826081"/>
            <a:ext cx="35750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15" dirty="0">
                <a:solidFill>
                  <a:srgbClr val="626262"/>
                </a:solidFill>
                <a:latin typeface="Times New Roman"/>
                <a:cs typeface="Times New Roman"/>
              </a:rPr>
              <a:t>c</a:t>
            </a:r>
            <a:r>
              <a:rPr sz="450" spc="15" dirty="0">
                <a:solidFill>
                  <a:srgbClr val="3D3D3D"/>
                </a:solidFill>
                <a:latin typeface="Times New Roman"/>
                <a:cs typeface="Times New Roman"/>
              </a:rPr>
              <a:t>cmmemline</a:t>
            </a: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450" spc="10" dirty="0">
                <a:solidFill>
                  <a:srgbClr val="505050"/>
                </a:solidFill>
                <a:latin typeface="Times New Roman"/>
                <a:cs typeface="Times New Roman"/>
              </a:rPr>
              <a:t>top·hneltopie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9882" y="1441071"/>
            <a:ext cx="652145" cy="987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">
              <a:lnSpc>
                <a:spcPct val="100000"/>
              </a:lnSpc>
            </a:pPr>
            <a:r>
              <a:rPr sz="450" spc="25" dirty="0">
                <a:solidFill>
                  <a:srgbClr val="505050"/>
                </a:solidFill>
                <a:latin typeface="Times New Roman"/>
                <a:cs typeface="Times New Roman"/>
              </a:rPr>
              <a:t>subtopctopic</a:t>
            </a:r>
            <a:endParaRPr sz="450">
              <a:latin typeface="Times New Roman"/>
              <a:cs typeface="Times New Roman"/>
            </a:endParaRPr>
          </a:p>
          <a:p>
            <a:pPr marL="87630">
              <a:lnSpc>
                <a:spcPct val="100000"/>
              </a:lnSpc>
              <a:spcBef>
                <a:spcPts val="254"/>
              </a:spcBef>
            </a:pPr>
            <a:r>
              <a:rPr sz="450" spc="45" dirty="0">
                <a:solidFill>
                  <a:srgbClr val="505050"/>
                </a:solidFill>
                <a:latin typeface="Times New Roman"/>
                <a:cs typeface="Times New Roman"/>
              </a:rPr>
              <a:t>ev</a:t>
            </a:r>
            <a:r>
              <a:rPr sz="450" spc="25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450" spc="40" dirty="0">
                <a:solidFill>
                  <a:srgbClr val="505050"/>
                </a:solidFill>
                <a:latin typeface="Times New Roman"/>
                <a:cs typeface="Times New Roman"/>
              </a:rPr>
              <a:t>encetop</a:t>
            </a:r>
            <a:r>
              <a:rPr sz="450" spc="-35" dirty="0">
                <a:solidFill>
                  <a:srgbClr val="727272"/>
                </a:solidFill>
                <a:latin typeface="Times New Roman"/>
                <a:cs typeface="Times New Roman"/>
              </a:rPr>
              <a:t>i</a:t>
            </a:r>
            <a:r>
              <a:rPr sz="450" spc="-65" dirty="0">
                <a:solidFill>
                  <a:srgbClr val="727272"/>
                </a:solidFill>
                <a:latin typeface="Times New Roman"/>
                <a:cs typeface="Times New Roman"/>
              </a:rPr>
              <a:t> </a:t>
            </a:r>
            <a:r>
              <a:rPr sz="450" spc="50" dirty="0">
                <a:solidFill>
                  <a:srgbClr val="505050"/>
                </a:solidFill>
                <a:latin typeface="Times New Roman"/>
                <a:cs typeface="Times New Roman"/>
              </a:rPr>
              <a:t>c</a:t>
            </a:r>
            <a:endParaRPr sz="450">
              <a:latin typeface="Times New Roman"/>
              <a:cs typeface="Times New Roman"/>
            </a:endParaRPr>
          </a:p>
          <a:p>
            <a:pPr marL="82550" marR="13970">
              <a:lnSpc>
                <a:spcPct val="146700"/>
              </a:lnSpc>
              <a:spcBef>
                <a:spcPts val="20"/>
              </a:spcBef>
            </a:pPr>
            <a:r>
              <a:rPr sz="450" spc="40" dirty="0">
                <a:solidFill>
                  <a:srgbClr val="626262"/>
                </a:solidFill>
                <a:latin typeface="Times New Roman"/>
                <a:cs typeface="Times New Roman"/>
              </a:rPr>
              <a:t>.,picdl</a:t>
            </a:r>
            <a:r>
              <a:rPr sz="450" spc="-25" dirty="0">
                <a:solidFill>
                  <a:srgbClr val="626262"/>
                </a:solidFill>
                <a:latin typeface="Times New Roman"/>
                <a:cs typeface="Times New Roman"/>
              </a:rPr>
              <a:t>!</a:t>
            </a:r>
            <a:r>
              <a:rPr sz="450" spc="0" dirty="0">
                <a:solidFill>
                  <a:srgbClr val="3D3D3D"/>
                </a:solidFill>
                <a:latin typeface="Times New Roman"/>
                <a:cs typeface="Times New Roman"/>
              </a:rPr>
              <a:t>tnitOn </a:t>
            </a:r>
            <a:r>
              <a:rPr sz="450" spc="-15" dirty="0">
                <a:solidFill>
                  <a:srgbClr val="3D3D3D"/>
                </a:solidFill>
                <a:latin typeface="Times New Roman"/>
                <a:cs typeface="Times New Roman"/>
              </a:rPr>
              <a:t>modifil!r</a:t>
            </a:r>
            <a:r>
              <a:rPr sz="450" spc="-10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450" spc="50" dirty="0">
                <a:solidFill>
                  <a:srgbClr val="505050"/>
                </a:solidFill>
                <a:latin typeface="Times New Roman"/>
                <a:cs typeface="Times New Roman"/>
              </a:rPr>
              <a:t>ev</a:t>
            </a:r>
            <a:r>
              <a:rPr sz="450" spc="25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450" spc="50" dirty="0">
                <a:solidFill>
                  <a:srgbClr val="505050"/>
                </a:solidFill>
                <a:latin typeface="Times New Roman"/>
                <a:cs typeface="Times New Roman"/>
              </a:rPr>
              <a:t>e</a:t>
            </a:r>
            <a:r>
              <a:rPr sz="450" spc="90" dirty="0">
                <a:solidFill>
                  <a:srgbClr val="505050"/>
                </a:solidFill>
                <a:latin typeface="Times New Roman"/>
                <a:cs typeface="Times New Roman"/>
              </a:rPr>
              <a:t>n</a:t>
            </a:r>
            <a:r>
              <a:rPr sz="450" spc="40" dirty="0">
                <a:solidFill>
                  <a:srgbClr val="727272"/>
                </a:solidFill>
                <a:latin typeface="Times New Roman"/>
                <a:cs typeface="Times New Roman"/>
              </a:rPr>
              <a:t>c</a:t>
            </a:r>
            <a:r>
              <a:rPr sz="450" spc="10" dirty="0">
                <a:solidFill>
                  <a:srgbClr val="505050"/>
                </a:solidFill>
                <a:latin typeface="Times New Roman"/>
                <a:cs typeface="Times New Roman"/>
              </a:rPr>
              <a:t>etopi</a:t>
            </a:r>
            <a:r>
              <a:rPr sz="450" spc="-65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450" spc="50" dirty="0">
                <a:solidFill>
                  <a:srgbClr val="727272"/>
                </a:solidFill>
                <a:latin typeface="Times New Roman"/>
                <a:cs typeface="Times New Roman"/>
              </a:rPr>
              <a:t>c</a:t>
            </a:r>
            <a:r>
              <a:rPr sz="450" spc="25" dirty="0">
                <a:solidFill>
                  <a:srgbClr val="727272"/>
                </a:solidFill>
                <a:latin typeface="Times New Roman"/>
                <a:cs typeface="Times New Roman"/>
              </a:rPr>
              <a:t> </a:t>
            </a:r>
            <a:r>
              <a:rPr sz="450" spc="10" dirty="0">
                <a:solidFill>
                  <a:srgbClr val="505050"/>
                </a:solidFill>
                <a:latin typeface="Times New Roman"/>
                <a:cs typeface="Times New Roman"/>
              </a:rPr>
              <a:t>10picdl</a:t>
            </a:r>
            <a:r>
              <a:rPr sz="450" spc="-50" dirty="0">
                <a:solidFill>
                  <a:srgbClr val="505050"/>
                </a:solidFill>
                <a:latin typeface="Times New Roman"/>
                <a:cs typeface="Times New Roman"/>
              </a:rPr>
              <a:t>!</a:t>
            </a:r>
            <a:r>
              <a:rPr sz="450" spc="10" dirty="0">
                <a:solidFill>
                  <a:srgbClr val="161616"/>
                </a:solidFill>
                <a:latin typeface="Times New Roman"/>
                <a:cs typeface="Times New Roman"/>
              </a:rPr>
              <a:t>t</a:t>
            </a:r>
            <a:r>
              <a:rPr sz="450" spc="15" dirty="0">
                <a:solidFill>
                  <a:srgbClr val="505050"/>
                </a:solidFill>
                <a:latin typeface="Times New Roman"/>
                <a:cs typeface="Times New Roman"/>
              </a:rPr>
              <a:t>nit0n </a:t>
            </a:r>
            <a:r>
              <a:rPr sz="450" spc="-5" dirty="0">
                <a:solidFill>
                  <a:srgbClr val="3D3D3D"/>
                </a:solidFill>
                <a:latin typeface="Times New Roman"/>
                <a:cs typeface="Times New Roman"/>
              </a:rPr>
              <a:t>modifier</a:t>
            </a:r>
            <a:endParaRPr sz="450">
              <a:latin typeface="Times New Roman"/>
              <a:cs typeface="Times New Roman"/>
            </a:endParaRPr>
          </a:p>
          <a:p>
            <a:pPr marL="87630">
              <a:lnSpc>
                <a:spcPct val="100000"/>
              </a:lnSpc>
              <a:spcBef>
                <a:spcPts val="155"/>
              </a:spcBef>
            </a:pPr>
            <a:r>
              <a:rPr sz="450" spc="40" dirty="0">
                <a:solidFill>
                  <a:srgbClr val="505050"/>
                </a:solidFill>
                <a:latin typeface="Times New Roman"/>
                <a:cs typeface="Times New Roman"/>
              </a:rPr>
              <a:t>ev</a:t>
            </a:r>
            <a:r>
              <a:rPr sz="450" spc="20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450" spc="35" dirty="0">
                <a:solidFill>
                  <a:srgbClr val="505050"/>
                </a:solidFill>
                <a:latin typeface="Times New Roman"/>
                <a:cs typeface="Times New Roman"/>
              </a:rPr>
              <a:t>encetopio</a:t>
            </a:r>
            <a:endParaRPr sz="450">
              <a:latin typeface="Times New Roman"/>
              <a:cs typeface="Times New Roman"/>
            </a:endParaRPr>
          </a:p>
          <a:p>
            <a:pPr marL="82550">
              <a:lnSpc>
                <a:spcPct val="100000"/>
              </a:lnSpc>
              <a:spcBef>
                <a:spcPts val="320"/>
              </a:spcBef>
            </a:pPr>
            <a:r>
              <a:rPr sz="450" spc="40" dirty="0">
                <a:solidFill>
                  <a:srgbClr val="505050"/>
                </a:solidFill>
                <a:latin typeface="Times New Roman"/>
                <a:cs typeface="Times New Roman"/>
              </a:rPr>
              <a:t>.,picdl</a:t>
            </a:r>
            <a:r>
              <a:rPr sz="450" spc="-25" dirty="0">
                <a:solidFill>
                  <a:srgbClr val="505050"/>
                </a:solidFill>
                <a:latin typeface="Times New Roman"/>
                <a:cs typeface="Times New Roman"/>
              </a:rPr>
              <a:t>!</a:t>
            </a:r>
            <a:r>
              <a:rPr sz="450" spc="10" dirty="0">
                <a:solidFill>
                  <a:srgbClr val="161616"/>
                </a:solidFill>
                <a:latin typeface="Times New Roman"/>
                <a:cs typeface="Times New Roman"/>
              </a:rPr>
              <a:t>t</a:t>
            </a:r>
            <a:r>
              <a:rPr sz="450" spc="-5" dirty="0">
                <a:solidFill>
                  <a:srgbClr val="505050"/>
                </a:solidFill>
                <a:latin typeface="Times New Roman"/>
                <a:cs typeface="Times New Roman"/>
              </a:rPr>
              <a:t>nitOn</a:t>
            </a:r>
            <a:r>
              <a:rPr sz="450" spc="5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450" spc="-5" dirty="0">
                <a:solidFill>
                  <a:srgbClr val="3D3D3D"/>
                </a:solidFill>
                <a:latin typeface="Times New Roman"/>
                <a:cs typeface="Times New Roman"/>
              </a:rPr>
              <a:t>modifier</a:t>
            </a:r>
            <a:endParaRPr sz="450">
              <a:latin typeface="Times New Roman"/>
              <a:cs typeface="Times New Roman"/>
            </a:endParaRPr>
          </a:p>
          <a:p>
            <a:pPr marL="87630">
              <a:lnSpc>
                <a:spcPct val="100000"/>
              </a:lnSpc>
              <a:spcBef>
                <a:spcPts val="155"/>
              </a:spcBef>
            </a:pPr>
            <a:r>
              <a:rPr sz="450" spc="-15" dirty="0">
                <a:solidFill>
                  <a:srgbClr val="626262"/>
                </a:solidFill>
                <a:latin typeface="Times New Roman"/>
                <a:cs typeface="Times New Roman"/>
              </a:rPr>
              <a:t>ev;.J</a:t>
            </a:r>
            <a:r>
              <a:rPr sz="450" spc="0" dirty="0">
                <a:solidFill>
                  <a:srgbClr val="626262"/>
                </a:solidFill>
                <a:latin typeface="Times New Roman"/>
                <a:cs typeface="Times New Roman"/>
              </a:rPr>
              <a:t>e</a:t>
            </a:r>
            <a:r>
              <a:rPr sz="450" spc="30" dirty="0">
                <a:solidFill>
                  <a:srgbClr val="3D3D3D"/>
                </a:solidFill>
                <a:latin typeface="Times New Roman"/>
                <a:cs typeface="Times New Roman"/>
              </a:rPr>
              <a:t>n</a:t>
            </a:r>
            <a:r>
              <a:rPr sz="450" spc="40" dirty="0">
                <a:solidFill>
                  <a:srgbClr val="626262"/>
                </a:solidFill>
                <a:latin typeface="Times New Roman"/>
                <a:cs typeface="Times New Roman"/>
              </a:rPr>
              <a:t>c</a:t>
            </a:r>
            <a:r>
              <a:rPr sz="450" spc="35" dirty="0">
                <a:solidFill>
                  <a:srgbClr val="626262"/>
                </a:solidFill>
                <a:latin typeface="Times New Roman"/>
                <a:cs typeface="Times New Roman"/>
              </a:rPr>
              <a:t>e</a:t>
            </a:r>
            <a:r>
              <a:rPr sz="450" spc="35" dirty="0">
                <a:solidFill>
                  <a:srgbClr val="3D3D3D"/>
                </a:solidFill>
                <a:latin typeface="Times New Roman"/>
                <a:cs typeface="Times New Roman"/>
              </a:rPr>
              <a:t>t</a:t>
            </a:r>
            <a:r>
              <a:rPr sz="450" spc="0" dirty="0">
                <a:solidFill>
                  <a:srgbClr val="626262"/>
                </a:solidFill>
                <a:latin typeface="Times New Roman"/>
                <a:cs typeface="Times New Roman"/>
              </a:rPr>
              <a:t>o</a:t>
            </a:r>
            <a:r>
              <a:rPr sz="450" spc="15" dirty="0">
                <a:solidFill>
                  <a:srgbClr val="3D3D3D"/>
                </a:solidFill>
                <a:latin typeface="Times New Roman"/>
                <a:cs typeface="Times New Roman"/>
              </a:rPr>
              <a:t>p</a:t>
            </a:r>
            <a:r>
              <a:rPr sz="450" spc="30" dirty="0">
                <a:solidFill>
                  <a:srgbClr val="626262"/>
                </a:solidFill>
                <a:latin typeface="Times New Roman"/>
                <a:cs typeface="Times New Roman"/>
              </a:rPr>
              <a:t>ic</a:t>
            </a:r>
            <a:endParaRPr sz="450">
              <a:latin typeface="Times New Roman"/>
              <a:cs typeface="Times New Roman"/>
            </a:endParaRPr>
          </a:p>
          <a:p>
            <a:pPr marL="12700" marR="12700" indent="69850">
              <a:lnSpc>
                <a:spcPct val="143100"/>
              </a:lnSpc>
              <a:spcBef>
                <a:spcPts val="140"/>
              </a:spcBef>
            </a:pPr>
            <a:r>
              <a:rPr sz="450" spc="20" dirty="0">
                <a:solidFill>
                  <a:srgbClr val="505050"/>
                </a:solidFill>
                <a:latin typeface="Times New Roman"/>
                <a:cs typeface="Times New Roman"/>
              </a:rPr>
              <a:t>10picd</a:t>
            </a:r>
            <a:r>
              <a:rPr sz="450" spc="-5" dirty="0">
                <a:solidFill>
                  <a:srgbClr val="505050"/>
                </a:solidFill>
                <a:latin typeface="Times New Roman"/>
                <a:cs typeface="Times New Roman"/>
              </a:rPr>
              <a:t>e</a:t>
            </a:r>
            <a:r>
              <a:rPr sz="450" spc="35" dirty="0">
                <a:solidFill>
                  <a:srgbClr val="242424"/>
                </a:solidFill>
                <a:latin typeface="Times New Roman"/>
                <a:cs typeface="Times New Roman"/>
              </a:rPr>
              <a:t>t</a:t>
            </a:r>
            <a:r>
              <a:rPr sz="450" spc="10" dirty="0">
                <a:solidFill>
                  <a:srgbClr val="505050"/>
                </a:solidFill>
                <a:latin typeface="Times New Roman"/>
                <a:cs typeface="Times New Roman"/>
              </a:rPr>
              <a:t>nit0n</a:t>
            </a:r>
            <a:r>
              <a:rPr sz="450" spc="5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450" spc="15" dirty="0">
                <a:solidFill>
                  <a:srgbClr val="3D3D3D"/>
                </a:solidFill>
                <a:latin typeface="Times New Roman"/>
                <a:cs typeface="Times New Roman"/>
              </a:rPr>
              <a:t>m</a:t>
            </a:r>
            <a:r>
              <a:rPr sz="450" spc="-15" dirty="0">
                <a:solidFill>
                  <a:srgbClr val="626262"/>
                </a:solidFill>
                <a:latin typeface="Times New Roman"/>
                <a:cs typeface="Times New Roman"/>
              </a:rPr>
              <a:t>o</a:t>
            </a:r>
            <a:r>
              <a:rPr sz="450" spc="-5" dirty="0">
                <a:solidFill>
                  <a:srgbClr val="3D3D3D"/>
                </a:solidFill>
                <a:latin typeface="Times New Roman"/>
                <a:cs typeface="Times New Roman"/>
              </a:rPr>
              <a:t>difier </a:t>
            </a:r>
            <a:r>
              <a:rPr sz="450" spc="10" dirty="0">
                <a:solidFill>
                  <a:srgbClr val="3D3D3D"/>
                </a:solidFill>
                <a:latin typeface="Times New Roman"/>
                <a:cs typeface="Times New Roman"/>
              </a:rPr>
              <a:t>s</a:t>
            </a:r>
            <a:r>
              <a:rPr sz="450" spc="-5" dirty="0">
                <a:solidFill>
                  <a:srgbClr val="3D3D3D"/>
                </a:solidFill>
                <a:latin typeface="Times New Roman"/>
                <a:cs typeface="Times New Roman"/>
              </a:rPr>
              <a:t>u</a:t>
            </a:r>
            <a:r>
              <a:rPr sz="450" spc="-30" dirty="0">
                <a:solidFill>
                  <a:srgbClr val="626262"/>
                </a:solidFill>
                <a:latin typeface="Times New Roman"/>
                <a:cs typeface="Times New Roman"/>
              </a:rPr>
              <a:t>blO</a:t>
            </a:r>
            <a:r>
              <a:rPr sz="450" spc="-65" dirty="0">
                <a:solidFill>
                  <a:srgbClr val="626262"/>
                </a:solidFill>
                <a:latin typeface="Times New Roman"/>
                <a:cs typeface="Times New Roman"/>
              </a:rPr>
              <a:t> </a:t>
            </a:r>
            <a:r>
              <a:rPr sz="450" spc="-45" dirty="0">
                <a:solidFill>
                  <a:srgbClr val="3D3D3D"/>
                </a:solidFill>
                <a:latin typeface="Times New Roman"/>
                <a:cs typeface="Times New Roman"/>
              </a:rPr>
              <a:t>pi:::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75081" y="834837"/>
            <a:ext cx="1635125" cy="1202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14" dirty="0">
                <a:solidFill>
                  <a:srgbClr val="3D3D3D"/>
                </a:solidFill>
                <a:latin typeface="Courier New"/>
                <a:cs typeface="Courier New"/>
              </a:rPr>
              <a:t>#</a:t>
            </a:r>
            <a:r>
              <a:rPr sz="600" spc="-140" dirty="0">
                <a:solidFill>
                  <a:srgbClr val="3D3D3D"/>
                </a:solidFill>
                <a:latin typeface="Courier New"/>
                <a:cs typeface="Courier New"/>
              </a:rPr>
              <a:t> </a:t>
            </a:r>
            <a:r>
              <a:rPr sz="600" spc="80" dirty="0">
                <a:solidFill>
                  <a:srgbClr val="3D3D3D"/>
                </a:solidFill>
                <a:latin typeface="Times New Roman"/>
                <a:cs typeface="Times New Roman"/>
              </a:rPr>
              <a:t>Beginning </a:t>
            </a:r>
            <a:r>
              <a:rPr sz="600" spc="70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600" spc="40" dirty="0">
                <a:solidFill>
                  <a:srgbClr val="505050"/>
                </a:solidFill>
                <a:latin typeface="Times New Roman"/>
                <a:cs typeface="Times New Roman"/>
              </a:rPr>
              <a:t>of  </a:t>
            </a:r>
            <a:r>
              <a:rPr sz="600" spc="70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600" spc="135" dirty="0">
                <a:solidFill>
                  <a:srgbClr val="505050"/>
                </a:solidFill>
                <a:latin typeface="Times New Roman"/>
                <a:cs typeface="Times New Roman"/>
              </a:rPr>
              <a:t>art  </a:t>
            </a:r>
            <a:r>
              <a:rPr sz="600" spc="-20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600" spc="114" dirty="0">
                <a:solidFill>
                  <a:srgbClr val="3D3D3D"/>
                </a:solidFill>
                <a:latin typeface="Times New Roman"/>
                <a:cs typeface="Times New Roman"/>
              </a:rPr>
              <a:t>topic </a:t>
            </a:r>
            <a:r>
              <a:rPr sz="600" spc="25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600" spc="80" dirty="0">
                <a:solidFill>
                  <a:srgbClr val="242424"/>
                </a:solidFill>
                <a:latin typeface="Times New Roman"/>
                <a:cs typeface="Times New Roman"/>
              </a:rPr>
              <a:t>d</a:t>
            </a:r>
            <a:r>
              <a:rPr sz="600" spc="135" dirty="0">
                <a:solidFill>
                  <a:srgbClr val="505050"/>
                </a:solidFill>
                <a:latin typeface="Times New Roman"/>
                <a:cs typeface="Times New Roman"/>
              </a:rPr>
              <a:t>efinition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770"/>
              </a:lnSpc>
            </a:pPr>
            <a:r>
              <a:rPr sz="600" spc="120" dirty="0">
                <a:solidFill>
                  <a:srgbClr val="3D3D3D"/>
                </a:solidFill>
                <a:latin typeface="Times New Roman"/>
                <a:cs typeface="Times New Roman"/>
              </a:rPr>
              <a:t>art  </a:t>
            </a:r>
            <a:r>
              <a:rPr sz="600" spc="-10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650" spc="-50" dirty="0">
                <a:solidFill>
                  <a:srgbClr val="3D3D3D"/>
                </a:solidFill>
                <a:latin typeface="Courier New"/>
                <a:cs typeface="Courier New"/>
              </a:rPr>
              <a:t>A</a:t>
            </a:r>
            <a:r>
              <a:rPr sz="650" spc="-35" dirty="0">
                <a:solidFill>
                  <a:srgbClr val="626262"/>
                </a:solidFill>
                <a:latin typeface="Courier New"/>
                <a:cs typeface="Courier New"/>
              </a:rPr>
              <a:t>CC</a:t>
            </a:r>
            <a:r>
              <a:rPr sz="650" spc="-30" dirty="0">
                <a:solidFill>
                  <a:srgbClr val="626262"/>
                </a:solidFill>
                <a:latin typeface="Courier New"/>
                <a:cs typeface="Courier New"/>
              </a:rPr>
              <a:t>R</a:t>
            </a:r>
            <a:r>
              <a:rPr sz="650" spc="0" dirty="0">
                <a:solidFill>
                  <a:srgbClr val="3D3D3D"/>
                </a:solidFill>
                <a:latin typeface="Courier New"/>
                <a:cs typeface="Courier New"/>
              </a:rPr>
              <a:t>UE</a:t>
            </a:r>
            <a:endParaRPr sz="650">
              <a:latin typeface="Courier New"/>
              <a:cs typeface="Courier New"/>
            </a:endParaRPr>
          </a:p>
          <a:p>
            <a:pPr marL="192405">
              <a:lnSpc>
                <a:spcPct val="100000"/>
              </a:lnSpc>
              <a:spcBef>
                <a:spcPts val="65"/>
              </a:spcBef>
            </a:pPr>
            <a:r>
              <a:rPr sz="600" spc="204" dirty="0">
                <a:solidFill>
                  <a:srgbClr val="878A8E"/>
                </a:solidFill>
                <a:latin typeface="Times New Roman"/>
                <a:cs typeface="Times New Roman"/>
              </a:rPr>
              <a:t>/</a:t>
            </a:r>
            <a:r>
              <a:rPr sz="600" spc="100" dirty="0">
                <a:solidFill>
                  <a:srgbClr val="505050"/>
                </a:solidFill>
                <a:latin typeface="Times New Roman"/>
                <a:cs typeface="Times New Roman"/>
              </a:rPr>
              <a:t>author  </a:t>
            </a:r>
            <a:r>
              <a:rPr sz="600" spc="-35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600" spc="-25" dirty="0">
                <a:solidFill>
                  <a:srgbClr val="3D3D3D"/>
                </a:solidFill>
                <a:latin typeface="Times New Roman"/>
                <a:cs typeface="Times New Roman"/>
              </a:rPr>
              <a:t>"'  </a:t>
            </a:r>
            <a:r>
              <a:rPr sz="600" spc="25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600" spc="85" dirty="0">
                <a:solidFill>
                  <a:srgbClr val="505050"/>
                </a:solidFill>
                <a:latin typeface="Times New Roman"/>
                <a:cs typeface="Times New Roman"/>
              </a:rPr>
              <a:t>"fsmith"</a:t>
            </a:r>
            <a:endParaRPr sz="60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  <a:spcBef>
                <a:spcPts val="15"/>
              </a:spcBef>
              <a:tabLst>
                <a:tab pos="567055" algn="l"/>
              </a:tabLst>
            </a:pPr>
            <a:r>
              <a:rPr sz="650" spc="-20" dirty="0">
                <a:solidFill>
                  <a:srgbClr val="878A8E"/>
                </a:solidFill>
                <a:latin typeface="Courier New"/>
                <a:cs typeface="Courier New"/>
              </a:rPr>
              <a:t>/</a:t>
            </a:r>
            <a:r>
              <a:rPr sz="650" spc="-30" dirty="0">
                <a:solidFill>
                  <a:srgbClr val="3D3D3D"/>
                </a:solidFill>
                <a:latin typeface="Courier New"/>
                <a:cs typeface="Courier New"/>
              </a:rPr>
              <a:t>d</a:t>
            </a:r>
            <a:r>
              <a:rPr sz="650" spc="-5" dirty="0">
                <a:solidFill>
                  <a:srgbClr val="626262"/>
                </a:solidFill>
                <a:latin typeface="Courier New"/>
                <a:cs typeface="Courier New"/>
              </a:rPr>
              <a:t>ate	</a:t>
            </a:r>
            <a:r>
              <a:rPr sz="650" spc="240" dirty="0">
                <a:solidFill>
                  <a:srgbClr val="505050"/>
                </a:solidFill>
                <a:latin typeface="Courier New"/>
                <a:cs typeface="Courier New"/>
              </a:rPr>
              <a:t>•</a:t>
            </a:r>
            <a:r>
              <a:rPr sz="650" spc="-240" dirty="0">
                <a:solidFill>
                  <a:srgbClr val="505050"/>
                </a:solidFill>
                <a:latin typeface="Courier New"/>
                <a:cs typeface="Courier New"/>
              </a:rPr>
              <a:t> </a:t>
            </a:r>
            <a:r>
              <a:rPr sz="650" spc="-35" dirty="0">
                <a:solidFill>
                  <a:srgbClr val="505050"/>
                </a:solidFill>
                <a:latin typeface="Courier New"/>
                <a:cs typeface="Courier New"/>
              </a:rPr>
              <a:t>"30-Dec-01</a:t>
            </a:r>
            <a:r>
              <a:rPr sz="650" spc="-335" dirty="0">
                <a:solidFill>
                  <a:srgbClr val="505050"/>
                </a:solidFill>
                <a:latin typeface="Courier New"/>
                <a:cs typeface="Courier New"/>
              </a:rPr>
              <a:t> </a:t>
            </a:r>
            <a:r>
              <a:rPr sz="650" spc="-105" dirty="0">
                <a:solidFill>
                  <a:srgbClr val="727272"/>
                </a:solidFill>
                <a:latin typeface="Courier New"/>
                <a:cs typeface="Courier New"/>
              </a:rPr>
              <a:t>"</a:t>
            </a:r>
            <a:endParaRPr sz="650">
              <a:latin typeface="Courier New"/>
              <a:cs typeface="Courier New"/>
            </a:endParaRPr>
          </a:p>
          <a:p>
            <a:pPr marL="192405">
              <a:lnSpc>
                <a:spcPct val="100000"/>
              </a:lnSpc>
              <a:spcBef>
                <a:spcPts val="65"/>
              </a:spcBef>
            </a:pPr>
            <a:r>
              <a:rPr sz="600" spc="204" dirty="0">
                <a:solidFill>
                  <a:srgbClr val="878A8E"/>
                </a:solidFill>
                <a:latin typeface="Times New Roman"/>
                <a:cs typeface="Times New Roman"/>
              </a:rPr>
              <a:t>/</a:t>
            </a:r>
            <a:r>
              <a:rPr sz="600" spc="105" dirty="0">
                <a:solidFill>
                  <a:srgbClr val="3D3D3D"/>
                </a:solidFill>
                <a:latin typeface="Times New Roman"/>
                <a:cs typeface="Times New Roman"/>
              </a:rPr>
              <a:t>annotation  </a:t>
            </a:r>
            <a:r>
              <a:rPr sz="600" spc="-25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550" spc="-15" dirty="0">
                <a:solidFill>
                  <a:srgbClr val="3D3D3D"/>
                </a:solidFill>
                <a:latin typeface="Arial"/>
                <a:cs typeface="Arial"/>
              </a:rPr>
              <a:t>=  </a:t>
            </a:r>
            <a:r>
              <a:rPr sz="550" spc="-6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600" spc="75" dirty="0">
                <a:solidFill>
                  <a:srgbClr val="505050"/>
                </a:solidFill>
                <a:latin typeface="Times New Roman"/>
                <a:cs typeface="Times New Roman"/>
              </a:rPr>
              <a:t>"</a:t>
            </a:r>
            <a:r>
              <a:rPr sz="600" spc="80" dirty="0">
                <a:solidFill>
                  <a:srgbClr val="242424"/>
                </a:solidFill>
                <a:latin typeface="Times New Roman"/>
                <a:cs typeface="Times New Roman"/>
              </a:rPr>
              <a:t>Topic </a:t>
            </a:r>
            <a:r>
              <a:rPr sz="600" spc="15" dirty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600" spc="120" dirty="0">
                <a:solidFill>
                  <a:srgbClr val="3D3D3D"/>
                </a:solidFill>
                <a:latin typeface="Times New Roman"/>
                <a:cs typeface="Times New Roman"/>
              </a:rPr>
              <a:t>crea</a:t>
            </a:r>
            <a:r>
              <a:rPr sz="600" spc="-100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600" spc="100" dirty="0">
                <a:solidFill>
                  <a:srgbClr val="626262"/>
                </a:solidFill>
                <a:latin typeface="Times New Roman"/>
                <a:cs typeface="Times New Roman"/>
              </a:rPr>
              <a:t>t</a:t>
            </a:r>
            <a:r>
              <a:rPr sz="600" spc="80" dirty="0">
                <a:solidFill>
                  <a:srgbClr val="3D3D3D"/>
                </a:solidFill>
                <a:latin typeface="Times New Roman"/>
                <a:cs typeface="Times New Roman"/>
              </a:rPr>
              <a:t>ed</a:t>
            </a:r>
            <a:endParaRPr sz="600">
              <a:latin typeface="Times New Roman"/>
              <a:cs typeface="Times New Roman"/>
            </a:endParaRPr>
          </a:p>
          <a:p>
            <a:pPr marL="884555">
              <a:lnSpc>
                <a:spcPts val="770"/>
              </a:lnSpc>
            </a:pPr>
            <a:r>
              <a:rPr sz="550" spc="80" dirty="0">
                <a:solidFill>
                  <a:srgbClr val="3D3D3D"/>
                </a:solidFill>
                <a:latin typeface="Times New Roman"/>
                <a:cs typeface="Times New Roman"/>
              </a:rPr>
              <a:t>by  </a:t>
            </a:r>
            <a:r>
              <a:rPr sz="550" spc="15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650" spc="-125" dirty="0">
                <a:solidFill>
                  <a:srgbClr val="3D3D3D"/>
                </a:solidFill>
                <a:latin typeface="Courier New"/>
                <a:cs typeface="Courier New"/>
              </a:rPr>
              <a:t>ISII\ith</a:t>
            </a:r>
            <a:r>
              <a:rPr sz="650" spc="-285" dirty="0">
                <a:solidFill>
                  <a:srgbClr val="3D3D3D"/>
                </a:solidFill>
                <a:latin typeface="Courier New"/>
                <a:cs typeface="Courier New"/>
              </a:rPr>
              <a:t> </a:t>
            </a:r>
            <a:r>
              <a:rPr sz="650" spc="-105" dirty="0">
                <a:solidFill>
                  <a:srgbClr val="626262"/>
                </a:solidFill>
                <a:latin typeface="Courier New"/>
                <a:cs typeface="Courier New"/>
              </a:rPr>
              <a:t>"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ts val="844"/>
              </a:lnSpc>
            </a:pPr>
            <a:r>
              <a:rPr sz="750" spc="105" dirty="0">
                <a:solidFill>
                  <a:srgbClr val="3D3D3D"/>
                </a:solidFill>
                <a:latin typeface="Arial"/>
                <a:cs typeface="Arial"/>
              </a:rPr>
              <a:t>* </a:t>
            </a:r>
            <a:r>
              <a:rPr sz="750" spc="-100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650" spc="80" dirty="0">
                <a:solidFill>
                  <a:srgbClr val="3D3D3D"/>
                </a:solidFill>
                <a:latin typeface="Courier New"/>
                <a:cs typeface="Courier New"/>
              </a:rPr>
              <a:t>0</a:t>
            </a:r>
            <a:r>
              <a:rPr sz="650" spc="-140" dirty="0">
                <a:solidFill>
                  <a:srgbClr val="9E9E9E"/>
                </a:solidFill>
                <a:latin typeface="Courier New"/>
                <a:cs typeface="Courier New"/>
              </a:rPr>
              <a:t>.</a:t>
            </a:r>
            <a:r>
              <a:rPr sz="650" spc="0" dirty="0">
                <a:solidFill>
                  <a:srgbClr val="505050"/>
                </a:solidFill>
                <a:latin typeface="Courier New"/>
                <a:cs typeface="Courier New"/>
              </a:rPr>
              <a:t>70</a:t>
            </a:r>
            <a:r>
              <a:rPr sz="650" spc="-150" dirty="0">
                <a:solidFill>
                  <a:srgbClr val="505050"/>
                </a:solidFill>
                <a:latin typeface="Courier New"/>
                <a:cs typeface="Courier New"/>
              </a:rPr>
              <a:t> </a:t>
            </a:r>
            <a:r>
              <a:rPr sz="650" spc="-35" dirty="0">
                <a:solidFill>
                  <a:srgbClr val="3D3D3D"/>
                </a:solidFill>
                <a:latin typeface="Courier New"/>
                <a:cs typeface="Courier New"/>
              </a:rPr>
              <a:t>performing-art</a:t>
            </a:r>
            <a:r>
              <a:rPr sz="650" spc="-315" dirty="0">
                <a:solidFill>
                  <a:srgbClr val="3D3D3D"/>
                </a:solidFill>
                <a:latin typeface="Courier New"/>
                <a:cs typeface="Courier New"/>
              </a:rPr>
              <a:t> </a:t>
            </a:r>
            <a:r>
              <a:rPr sz="650" spc="160" dirty="0">
                <a:solidFill>
                  <a:srgbClr val="626262"/>
                </a:solidFill>
                <a:latin typeface="Courier New"/>
                <a:cs typeface="Courier New"/>
              </a:rPr>
              <a:t>s</a:t>
            </a:r>
            <a:r>
              <a:rPr sz="650" spc="-185" dirty="0">
                <a:solidFill>
                  <a:srgbClr val="626262"/>
                </a:solidFill>
                <a:latin typeface="Courier New"/>
                <a:cs typeface="Courier New"/>
              </a:rPr>
              <a:t> </a:t>
            </a:r>
            <a:r>
              <a:rPr sz="650" spc="-85" dirty="0">
                <a:solidFill>
                  <a:srgbClr val="3D3D3D"/>
                </a:solidFill>
                <a:latin typeface="Courier New"/>
                <a:cs typeface="Courier New"/>
              </a:rPr>
              <a:t>A</a:t>
            </a:r>
            <a:r>
              <a:rPr sz="650" spc="-20" dirty="0">
                <a:solidFill>
                  <a:srgbClr val="626262"/>
                </a:solidFill>
                <a:latin typeface="Courier New"/>
                <a:cs typeface="Courier New"/>
              </a:rPr>
              <a:t>CC</a:t>
            </a:r>
            <a:r>
              <a:rPr sz="650" spc="-10" dirty="0">
                <a:solidFill>
                  <a:srgbClr val="626262"/>
                </a:solidFill>
                <a:latin typeface="Courier New"/>
                <a:cs typeface="Courier New"/>
              </a:rPr>
              <a:t>R</a:t>
            </a:r>
            <a:r>
              <a:rPr sz="650" spc="0" dirty="0">
                <a:solidFill>
                  <a:srgbClr val="3D3D3D"/>
                </a:solidFill>
                <a:latin typeface="Courier New"/>
                <a:cs typeface="Courier New"/>
              </a:rPr>
              <a:t>UE</a:t>
            </a:r>
            <a:endParaRPr sz="650">
              <a:latin typeface="Courier New"/>
              <a:cs typeface="Courier New"/>
            </a:endParaRPr>
          </a:p>
          <a:p>
            <a:pPr marL="151130">
              <a:lnSpc>
                <a:spcPts val="765"/>
              </a:lnSpc>
            </a:pPr>
            <a:r>
              <a:rPr sz="650" spc="65" dirty="0">
                <a:solidFill>
                  <a:srgbClr val="3D3D3D"/>
                </a:solidFill>
                <a:latin typeface="Courier New"/>
                <a:cs typeface="Courier New"/>
              </a:rPr>
              <a:t>0</a:t>
            </a:r>
            <a:r>
              <a:rPr sz="650" spc="-110" dirty="0">
                <a:solidFill>
                  <a:srgbClr val="878A8E"/>
                </a:solidFill>
                <a:latin typeface="Courier New"/>
                <a:cs typeface="Courier New"/>
              </a:rPr>
              <a:t>.</a:t>
            </a:r>
            <a:r>
              <a:rPr sz="650" spc="-10" dirty="0">
                <a:solidFill>
                  <a:srgbClr val="3D3D3D"/>
                </a:solidFill>
                <a:latin typeface="Courier New"/>
                <a:cs typeface="Courier New"/>
              </a:rPr>
              <a:t>50</a:t>
            </a:r>
            <a:r>
              <a:rPr sz="650" spc="-125" dirty="0">
                <a:solidFill>
                  <a:srgbClr val="3D3D3D"/>
                </a:solidFill>
                <a:latin typeface="Courier New"/>
                <a:cs typeface="Courier New"/>
              </a:rPr>
              <a:t> </a:t>
            </a:r>
            <a:r>
              <a:rPr sz="650" spc="-90" dirty="0">
                <a:solidFill>
                  <a:srgbClr val="3D3D3D"/>
                </a:solidFill>
                <a:latin typeface="Courier New"/>
                <a:cs typeface="Courier New"/>
              </a:rPr>
              <a:t>\lORD</a:t>
            </a:r>
            <a:endParaRPr sz="650">
              <a:latin typeface="Courier New"/>
              <a:cs typeface="Courier New"/>
            </a:endParaRPr>
          </a:p>
          <a:p>
            <a:pPr marL="195580">
              <a:lnSpc>
                <a:spcPct val="100000"/>
              </a:lnSpc>
              <a:spcBef>
                <a:spcPts val="15"/>
              </a:spcBef>
            </a:pPr>
            <a:r>
              <a:rPr sz="900" spc="270" baseline="4629" dirty="0">
                <a:solidFill>
                  <a:srgbClr val="878A8E"/>
                </a:solidFill>
                <a:latin typeface="Times New Roman"/>
                <a:cs typeface="Times New Roman"/>
              </a:rPr>
              <a:t>/</a:t>
            </a:r>
            <a:r>
              <a:rPr sz="900" spc="75" baseline="4629" dirty="0">
                <a:solidFill>
                  <a:srgbClr val="505050"/>
                </a:solidFill>
                <a:latin typeface="Times New Roman"/>
                <a:cs typeface="Times New Roman"/>
              </a:rPr>
              <a:t>ward</a:t>
            </a:r>
            <a:r>
              <a:rPr sz="900" spc="-89" baseline="4629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900" spc="142" baseline="4629" dirty="0">
                <a:solidFill>
                  <a:srgbClr val="505050"/>
                </a:solidFill>
                <a:latin typeface="Times New Roman"/>
                <a:cs typeface="Times New Roman"/>
              </a:rPr>
              <a:t>text  </a:t>
            </a:r>
            <a:r>
              <a:rPr sz="900" spc="75" baseline="4629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650" spc="275" dirty="0">
                <a:solidFill>
                  <a:srgbClr val="626262"/>
                </a:solidFill>
                <a:latin typeface="Courier New"/>
                <a:cs typeface="Courier New"/>
              </a:rPr>
              <a:t>•</a:t>
            </a:r>
            <a:r>
              <a:rPr sz="650" spc="-35" dirty="0">
                <a:solidFill>
                  <a:srgbClr val="3D3D3D"/>
                </a:solidFill>
                <a:latin typeface="Courier New"/>
                <a:cs typeface="Courier New"/>
              </a:rPr>
              <a:t>ballet</a:t>
            </a:r>
            <a:endParaRPr sz="650">
              <a:latin typeface="Courier New"/>
              <a:cs typeface="Courier New"/>
            </a:endParaRPr>
          </a:p>
          <a:p>
            <a:pPr marL="151130">
              <a:lnSpc>
                <a:spcPct val="100000"/>
              </a:lnSpc>
              <a:spcBef>
                <a:spcPts val="5"/>
              </a:spcBef>
            </a:pPr>
            <a:r>
              <a:rPr sz="650" spc="65" dirty="0">
                <a:solidFill>
                  <a:srgbClr val="505050"/>
                </a:solidFill>
                <a:latin typeface="Courier New"/>
                <a:cs typeface="Courier New"/>
              </a:rPr>
              <a:t>0</a:t>
            </a:r>
            <a:r>
              <a:rPr sz="650" spc="-110" dirty="0">
                <a:solidFill>
                  <a:srgbClr val="878A8E"/>
                </a:solidFill>
                <a:latin typeface="Courier New"/>
                <a:cs typeface="Courier New"/>
              </a:rPr>
              <a:t>.</a:t>
            </a:r>
            <a:r>
              <a:rPr sz="650" spc="-10" dirty="0">
                <a:solidFill>
                  <a:srgbClr val="505050"/>
                </a:solidFill>
                <a:latin typeface="Courier New"/>
                <a:cs typeface="Courier New"/>
              </a:rPr>
              <a:t>50</a:t>
            </a:r>
            <a:r>
              <a:rPr sz="650" spc="-150" dirty="0">
                <a:solidFill>
                  <a:srgbClr val="505050"/>
                </a:solidFill>
                <a:latin typeface="Courier New"/>
                <a:cs typeface="Courier New"/>
              </a:rPr>
              <a:t> </a:t>
            </a:r>
            <a:r>
              <a:rPr sz="550" spc="30" dirty="0">
                <a:solidFill>
                  <a:srgbClr val="626262"/>
                </a:solidFill>
                <a:latin typeface="Arial"/>
                <a:cs typeface="Arial"/>
              </a:rPr>
              <a:t>ST</a:t>
            </a:r>
            <a:r>
              <a:rPr sz="550" spc="-15" dirty="0">
                <a:solidFill>
                  <a:srgbClr val="626262"/>
                </a:solidFill>
                <a:latin typeface="Arial"/>
                <a:cs typeface="Arial"/>
              </a:rPr>
              <a:t>E</a:t>
            </a:r>
            <a:r>
              <a:rPr sz="550" spc="-30" dirty="0">
                <a:solidFill>
                  <a:srgbClr val="3D3D3D"/>
                </a:solidFill>
                <a:latin typeface="Arial"/>
                <a:cs typeface="Arial"/>
              </a:rPr>
              <a:t>M</a:t>
            </a:r>
            <a:endParaRPr sz="55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15"/>
              </a:spcBef>
            </a:pPr>
            <a:r>
              <a:rPr sz="600" spc="204" dirty="0">
                <a:solidFill>
                  <a:srgbClr val="878A8E"/>
                </a:solidFill>
                <a:latin typeface="Times New Roman"/>
                <a:cs typeface="Times New Roman"/>
              </a:rPr>
              <a:t>/</a:t>
            </a:r>
            <a:r>
              <a:rPr sz="600" spc="50" dirty="0">
                <a:solidFill>
                  <a:srgbClr val="3D3D3D"/>
                </a:solidFill>
                <a:latin typeface="Times New Roman"/>
                <a:cs typeface="Times New Roman"/>
              </a:rPr>
              <a:t>ward</a:t>
            </a:r>
            <a:r>
              <a:rPr sz="600" spc="-60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600" spc="95" dirty="0">
                <a:solidFill>
                  <a:srgbClr val="505050"/>
                </a:solidFill>
                <a:latin typeface="Times New Roman"/>
                <a:cs typeface="Times New Roman"/>
              </a:rPr>
              <a:t>text  </a:t>
            </a:r>
            <a:r>
              <a:rPr sz="600" spc="50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600" spc="150" dirty="0">
                <a:solidFill>
                  <a:srgbClr val="626262"/>
                </a:solidFill>
                <a:latin typeface="Times New Roman"/>
                <a:cs typeface="Times New Roman"/>
              </a:rPr>
              <a:t>• </a:t>
            </a:r>
            <a:r>
              <a:rPr sz="600" spc="5" dirty="0">
                <a:solidFill>
                  <a:srgbClr val="626262"/>
                </a:solidFill>
                <a:latin typeface="Times New Roman"/>
                <a:cs typeface="Times New Roman"/>
              </a:rPr>
              <a:t> </a:t>
            </a:r>
            <a:r>
              <a:rPr sz="600" spc="80" dirty="0">
                <a:solidFill>
                  <a:srgbClr val="505050"/>
                </a:solidFill>
                <a:latin typeface="Times New Roman"/>
                <a:cs typeface="Times New Roman"/>
              </a:rPr>
              <a:t>dance</a:t>
            </a:r>
            <a:endParaRPr sz="600">
              <a:latin typeface="Times New Roman"/>
              <a:cs typeface="Times New Roman"/>
            </a:endParaRPr>
          </a:p>
          <a:p>
            <a:pPr marL="151130">
              <a:lnSpc>
                <a:spcPts val="755"/>
              </a:lnSpc>
            </a:pPr>
            <a:r>
              <a:rPr sz="650" spc="65" dirty="0">
                <a:solidFill>
                  <a:srgbClr val="3D3D3D"/>
                </a:solidFill>
                <a:latin typeface="Courier New"/>
                <a:cs typeface="Courier New"/>
              </a:rPr>
              <a:t>0</a:t>
            </a:r>
            <a:r>
              <a:rPr sz="650" spc="-110" dirty="0">
                <a:solidFill>
                  <a:srgbClr val="727272"/>
                </a:solidFill>
                <a:latin typeface="Courier New"/>
                <a:cs typeface="Courier New"/>
              </a:rPr>
              <a:t>.</a:t>
            </a:r>
            <a:r>
              <a:rPr sz="650" spc="-10" dirty="0">
                <a:solidFill>
                  <a:srgbClr val="505050"/>
                </a:solidFill>
                <a:latin typeface="Courier New"/>
                <a:cs typeface="Courier New"/>
              </a:rPr>
              <a:t>50</a:t>
            </a:r>
            <a:r>
              <a:rPr sz="650" spc="-125" dirty="0">
                <a:solidFill>
                  <a:srgbClr val="505050"/>
                </a:solidFill>
                <a:latin typeface="Courier New"/>
                <a:cs typeface="Courier New"/>
              </a:rPr>
              <a:t> </a:t>
            </a:r>
            <a:r>
              <a:rPr sz="650" spc="-90" dirty="0">
                <a:solidFill>
                  <a:srgbClr val="3D3D3D"/>
                </a:solidFill>
                <a:latin typeface="Courier New"/>
                <a:cs typeface="Courier New"/>
              </a:rPr>
              <a:t>\lORD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02664" y="1295502"/>
            <a:ext cx="208279" cy="812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dirty="0">
                <a:solidFill>
                  <a:srgbClr val="3D3D3D"/>
                </a:solidFill>
                <a:latin typeface="Times New Roman"/>
                <a:cs typeface="Times New Roman"/>
              </a:rPr>
              <a:t>rubtopll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66784" y="1281743"/>
            <a:ext cx="1250950" cy="50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25450" algn="ctr">
              <a:lnSpc>
                <a:spcPct val="100000"/>
              </a:lnSpc>
            </a:pPr>
            <a:r>
              <a:rPr sz="700" spc="125" dirty="0">
                <a:solidFill>
                  <a:srgbClr val="3D3D3D"/>
                </a:solidFill>
                <a:latin typeface="Arial"/>
                <a:cs typeface="Arial"/>
              </a:rPr>
              <a:t>* </a:t>
            </a:r>
            <a:r>
              <a:rPr sz="700" spc="-9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650" spc="55" dirty="0">
                <a:solidFill>
                  <a:srgbClr val="626262"/>
                </a:solidFill>
                <a:latin typeface="Courier New"/>
                <a:cs typeface="Courier New"/>
              </a:rPr>
              <a:t>0</a:t>
            </a:r>
            <a:r>
              <a:rPr sz="650" spc="-120" dirty="0">
                <a:solidFill>
                  <a:srgbClr val="A8B3B8"/>
                </a:solidFill>
                <a:latin typeface="Courier New"/>
                <a:cs typeface="Courier New"/>
              </a:rPr>
              <a:t>.</a:t>
            </a:r>
            <a:r>
              <a:rPr sz="650" spc="-20" dirty="0">
                <a:solidFill>
                  <a:srgbClr val="727272"/>
                </a:solidFill>
                <a:latin typeface="Courier New"/>
                <a:cs typeface="Courier New"/>
              </a:rPr>
              <a:t>70</a:t>
            </a:r>
            <a:r>
              <a:rPr sz="650" spc="-130" dirty="0">
                <a:solidFill>
                  <a:srgbClr val="727272"/>
                </a:solidFill>
                <a:latin typeface="Courier New"/>
                <a:cs typeface="Courier New"/>
              </a:rPr>
              <a:t> </a:t>
            </a:r>
            <a:r>
              <a:rPr sz="650" spc="-35" dirty="0">
                <a:solidFill>
                  <a:srgbClr val="3D3D3D"/>
                </a:solidFill>
                <a:latin typeface="Courier New"/>
                <a:cs typeface="Courier New"/>
              </a:rPr>
              <a:t>fihl</a:t>
            </a:r>
            <a:r>
              <a:rPr sz="650" spc="-140" dirty="0">
                <a:solidFill>
                  <a:srgbClr val="3D3D3D"/>
                </a:solidFill>
                <a:latin typeface="Courier New"/>
                <a:cs typeface="Courier New"/>
              </a:rPr>
              <a:t> </a:t>
            </a:r>
            <a:r>
              <a:rPr sz="650" spc="-35" dirty="0">
                <a:solidFill>
                  <a:srgbClr val="3D3D3D"/>
                </a:solidFill>
                <a:latin typeface="Courier New"/>
                <a:cs typeface="Courier New"/>
              </a:rPr>
              <a:t>A</a:t>
            </a:r>
            <a:r>
              <a:rPr sz="650" spc="-35" dirty="0">
                <a:solidFill>
                  <a:srgbClr val="626262"/>
                </a:solidFill>
                <a:latin typeface="Courier New"/>
                <a:cs typeface="Courier New"/>
              </a:rPr>
              <a:t>CC</a:t>
            </a:r>
            <a:r>
              <a:rPr sz="650" spc="-45" dirty="0">
                <a:solidFill>
                  <a:srgbClr val="626262"/>
                </a:solidFill>
                <a:latin typeface="Courier New"/>
                <a:cs typeface="Courier New"/>
              </a:rPr>
              <a:t>R</a:t>
            </a:r>
            <a:r>
              <a:rPr sz="650" spc="-15" dirty="0">
                <a:solidFill>
                  <a:srgbClr val="3D3D3D"/>
                </a:solidFill>
                <a:latin typeface="Courier New"/>
                <a:cs typeface="Courier New"/>
              </a:rPr>
              <a:t>UE</a:t>
            </a:r>
            <a:endParaRPr sz="650">
              <a:latin typeface="Courier New"/>
              <a:cs typeface="Courier New"/>
            </a:endParaRPr>
          </a:p>
          <a:p>
            <a:pPr marL="146685">
              <a:lnSpc>
                <a:spcPts val="735"/>
              </a:lnSpc>
            </a:pPr>
            <a:r>
              <a:rPr sz="650" spc="-35" dirty="0">
                <a:solidFill>
                  <a:srgbClr val="878A8E"/>
                </a:solidFill>
                <a:latin typeface="Courier New"/>
                <a:cs typeface="Courier New"/>
              </a:rPr>
              <a:t>0.</a:t>
            </a:r>
            <a:r>
              <a:rPr sz="650" spc="-90" dirty="0">
                <a:solidFill>
                  <a:srgbClr val="727272"/>
                </a:solidFill>
                <a:latin typeface="Courier New"/>
                <a:cs typeface="Courier New"/>
              </a:rPr>
              <a:t>5</a:t>
            </a:r>
            <a:r>
              <a:rPr sz="650" spc="35" dirty="0">
                <a:solidFill>
                  <a:srgbClr val="505050"/>
                </a:solidFill>
                <a:latin typeface="Courier New"/>
                <a:cs typeface="Courier New"/>
              </a:rPr>
              <a:t>0</a:t>
            </a:r>
            <a:r>
              <a:rPr sz="650" spc="-175" dirty="0">
                <a:solidFill>
                  <a:srgbClr val="505050"/>
                </a:solidFill>
                <a:latin typeface="Courier New"/>
                <a:cs typeface="Courier New"/>
              </a:rPr>
              <a:t> </a:t>
            </a:r>
            <a:r>
              <a:rPr sz="550" spc="5" dirty="0">
                <a:solidFill>
                  <a:srgbClr val="626262"/>
                </a:solidFill>
                <a:latin typeface="Arial"/>
                <a:cs typeface="Arial"/>
              </a:rPr>
              <a:t>S</a:t>
            </a:r>
            <a:r>
              <a:rPr sz="550" spc="-25" dirty="0">
                <a:solidFill>
                  <a:srgbClr val="626262"/>
                </a:solidFill>
                <a:latin typeface="Arial"/>
                <a:cs typeface="Arial"/>
              </a:rPr>
              <a:t>T</a:t>
            </a:r>
            <a:r>
              <a:rPr sz="550" spc="-40" dirty="0">
                <a:solidFill>
                  <a:srgbClr val="3D3D3D"/>
                </a:solidFill>
                <a:latin typeface="Arial"/>
                <a:cs typeface="Arial"/>
              </a:rPr>
              <a:t>EM</a:t>
            </a:r>
            <a:endParaRPr sz="550">
              <a:latin typeface="Arial"/>
              <a:cs typeface="Arial"/>
            </a:endParaRPr>
          </a:p>
          <a:p>
            <a:pPr marL="186055">
              <a:lnSpc>
                <a:spcPct val="100000"/>
              </a:lnSpc>
              <a:spcBef>
                <a:spcPts val="30"/>
              </a:spcBef>
            </a:pPr>
            <a:r>
              <a:rPr sz="600" spc="160" dirty="0">
                <a:solidFill>
                  <a:srgbClr val="878A8E"/>
                </a:solidFill>
                <a:latin typeface="Times New Roman"/>
                <a:cs typeface="Times New Roman"/>
              </a:rPr>
              <a:t>/</a:t>
            </a:r>
            <a:r>
              <a:rPr sz="600" spc="-95" dirty="0">
                <a:solidFill>
                  <a:srgbClr val="878A8E"/>
                </a:solidFill>
                <a:latin typeface="Times New Roman"/>
                <a:cs typeface="Times New Roman"/>
              </a:rPr>
              <a:t> </a:t>
            </a:r>
            <a:r>
              <a:rPr sz="600" spc="-105" dirty="0">
                <a:solidFill>
                  <a:srgbClr val="626262"/>
                </a:solidFill>
                <a:latin typeface="Times New Roman"/>
                <a:cs typeface="Times New Roman"/>
              </a:rPr>
              <a:t>w</a:t>
            </a:r>
            <a:r>
              <a:rPr sz="600" spc="60" dirty="0">
                <a:solidFill>
                  <a:srgbClr val="3D3D3D"/>
                </a:solidFill>
                <a:latin typeface="Times New Roman"/>
                <a:cs typeface="Times New Roman"/>
              </a:rPr>
              <a:t>ord</a:t>
            </a:r>
            <a:r>
              <a:rPr sz="600" spc="-80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600" spc="90" dirty="0">
                <a:solidFill>
                  <a:srgbClr val="505050"/>
                </a:solidFill>
                <a:latin typeface="Times New Roman"/>
                <a:cs typeface="Times New Roman"/>
              </a:rPr>
              <a:t>text  </a:t>
            </a:r>
            <a:r>
              <a:rPr sz="600" spc="5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600" spc="-30" dirty="0">
                <a:solidFill>
                  <a:srgbClr val="3D3D3D"/>
                </a:solidFill>
                <a:latin typeface="Times New Roman"/>
                <a:cs typeface="Times New Roman"/>
              </a:rPr>
              <a:t>"'  </a:t>
            </a:r>
            <a:r>
              <a:rPr sz="600" spc="-25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600" spc="25" dirty="0">
                <a:solidFill>
                  <a:srgbClr val="3D3D3D"/>
                </a:solidFill>
                <a:latin typeface="Arial"/>
                <a:cs typeface="Arial"/>
              </a:rPr>
              <a:t>f</a:t>
            </a:r>
            <a:r>
              <a:rPr sz="600" spc="-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600" spc="25" dirty="0">
                <a:solidFill>
                  <a:srgbClr val="3D3D3D"/>
                </a:solidFill>
                <a:latin typeface="Times New Roman"/>
                <a:cs typeface="Times New Roman"/>
              </a:rPr>
              <a:t>il11</a:t>
            </a:r>
            <a:endParaRPr sz="600">
              <a:latin typeface="Times New Roman"/>
              <a:cs typeface="Times New Roman"/>
            </a:endParaRPr>
          </a:p>
          <a:p>
            <a:pPr marL="146685">
              <a:lnSpc>
                <a:spcPct val="100000"/>
              </a:lnSpc>
              <a:spcBef>
                <a:spcPts val="25"/>
              </a:spcBef>
            </a:pPr>
            <a:r>
              <a:rPr sz="600" spc="-10" dirty="0">
                <a:solidFill>
                  <a:srgbClr val="626262"/>
                </a:solidFill>
                <a:latin typeface="Times New Roman"/>
                <a:cs typeface="Times New Roman"/>
              </a:rPr>
              <a:t>0</a:t>
            </a:r>
            <a:r>
              <a:rPr sz="600" spc="-20" dirty="0">
                <a:solidFill>
                  <a:srgbClr val="626262"/>
                </a:solidFill>
                <a:latin typeface="Times New Roman"/>
                <a:cs typeface="Times New Roman"/>
              </a:rPr>
              <a:t> </a:t>
            </a:r>
            <a:r>
              <a:rPr sz="600" spc="85" dirty="0">
                <a:solidFill>
                  <a:srgbClr val="878A8E"/>
                </a:solidFill>
                <a:latin typeface="Times New Roman"/>
                <a:cs typeface="Times New Roman"/>
              </a:rPr>
              <a:t>.</a:t>
            </a:r>
            <a:r>
              <a:rPr sz="600" spc="-90" dirty="0">
                <a:solidFill>
                  <a:srgbClr val="878A8E"/>
                </a:solidFill>
                <a:latin typeface="Times New Roman"/>
                <a:cs typeface="Times New Roman"/>
              </a:rPr>
              <a:t> </a:t>
            </a:r>
            <a:r>
              <a:rPr sz="600" spc="5" dirty="0">
                <a:solidFill>
                  <a:srgbClr val="505050"/>
                </a:solidFill>
                <a:latin typeface="Times New Roman"/>
                <a:cs typeface="Times New Roman"/>
              </a:rPr>
              <a:t>50 </a:t>
            </a:r>
            <a:r>
              <a:rPr sz="600" spc="35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600" spc="85" dirty="0">
                <a:solidFill>
                  <a:srgbClr val="505050"/>
                </a:solidFill>
                <a:latin typeface="Times New Roman"/>
                <a:cs typeface="Times New Roman"/>
              </a:rPr>
              <a:t>motion-picture  </a:t>
            </a:r>
            <a:r>
              <a:rPr sz="600" spc="-40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600" spc="-60" dirty="0">
                <a:solidFill>
                  <a:srgbClr val="505050"/>
                </a:solidFill>
                <a:latin typeface="Times New Roman"/>
                <a:cs typeface="Times New Roman"/>
              </a:rPr>
              <a:t>PHRAS</a:t>
            </a:r>
            <a:endParaRPr sz="60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sz="550" spc="110" dirty="0">
                <a:solidFill>
                  <a:srgbClr val="242424"/>
                </a:solidFill>
                <a:latin typeface="Arial"/>
                <a:cs typeface="Arial"/>
              </a:rPr>
              <a:t>1</a:t>
            </a:r>
            <a:r>
              <a:rPr sz="550" spc="85" dirty="0">
                <a:solidFill>
                  <a:srgbClr val="878A8E"/>
                </a:solidFill>
                <a:latin typeface="Arial"/>
                <a:cs typeface="Arial"/>
              </a:rPr>
              <a:t>.</a:t>
            </a:r>
            <a:r>
              <a:rPr sz="650" spc="-45" dirty="0">
                <a:solidFill>
                  <a:srgbClr val="505050"/>
                </a:solidFill>
                <a:latin typeface="Courier New"/>
                <a:cs typeface="Courier New"/>
              </a:rPr>
              <a:t>00</a:t>
            </a:r>
            <a:r>
              <a:rPr sz="650" spc="-80" dirty="0">
                <a:solidFill>
                  <a:srgbClr val="505050"/>
                </a:solidFill>
                <a:latin typeface="Courier New"/>
                <a:cs typeface="Courier New"/>
              </a:rPr>
              <a:t> </a:t>
            </a:r>
            <a:r>
              <a:rPr sz="550" spc="-60" dirty="0">
                <a:solidFill>
                  <a:srgbClr val="505050"/>
                </a:solidFill>
                <a:latin typeface="Arial"/>
                <a:cs typeface="Arial"/>
              </a:rPr>
              <a:t>VORD</a:t>
            </a:r>
            <a:endParaRPr sz="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02664" y="1588277"/>
            <a:ext cx="211454" cy="812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dirty="0">
                <a:solidFill>
                  <a:srgbClr val="505050"/>
                </a:solidFill>
                <a:latin typeface="Times New Roman"/>
                <a:cs typeface="Times New Roman"/>
              </a:rPr>
              <a:t>subtoptl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14121" y="2025563"/>
            <a:ext cx="472440" cy="305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3340">
              <a:lnSpc>
                <a:spcPct val="100000"/>
              </a:lnSpc>
            </a:pPr>
            <a:r>
              <a:rPr sz="600" spc="204" dirty="0">
                <a:solidFill>
                  <a:srgbClr val="878A8E"/>
                </a:solidFill>
                <a:latin typeface="Times New Roman"/>
                <a:cs typeface="Times New Roman"/>
              </a:rPr>
              <a:t>/</a:t>
            </a:r>
            <a:r>
              <a:rPr sz="600" spc="50" dirty="0">
                <a:solidFill>
                  <a:srgbClr val="505050"/>
                </a:solidFill>
                <a:latin typeface="Times New Roman"/>
                <a:cs typeface="Times New Roman"/>
              </a:rPr>
              <a:t>ward</a:t>
            </a:r>
            <a:r>
              <a:rPr sz="600" spc="-60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600" spc="95" dirty="0">
                <a:solidFill>
                  <a:srgbClr val="505050"/>
                </a:solidFill>
                <a:latin typeface="Times New Roman"/>
                <a:cs typeface="Times New Roman"/>
              </a:rPr>
              <a:t>text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650" spc="65" dirty="0">
                <a:solidFill>
                  <a:srgbClr val="3D3D3D"/>
                </a:solidFill>
                <a:latin typeface="Courier New"/>
                <a:cs typeface="Courier New"/>
              </a:rPr>
              <a:t>0</a:t>
            </a:r>
            <a:r>
              <a:rPr sz="650" spc="-110" dirty="0">
                <a:solidFill>
                  <a:srgbClr val="727272"/>
                </a:solidFill>
                <a:latin typeface="Courier New"/>
                <a:cs typeface="Courier New"/>
              </a:rPr>
              <a:t>.</a:t>
            </a:r>
            <a:r>
              <a:rPr sz="650" spc="-10" dirty="0">
                <a:solidFill>
                  <a:srgbClr val="505050"/>
                </a:solidFill>
                <a:latin typeface="Courier New"/>
                <a:cs typeface="Courier New"/>
              </a:rPr>
              <a:t>30</a:t>
            </a:r>
            <a:r>
              <a:rPr sz="650" spc="-125" dirty="0">
                <a:solidFill>
                  <a:srgbClr val="505050"/>
                </a:solidFill>
                <a:latin typeface="Courier New"/>
                <a:cs typeface="Courier New"/>
              </a:rPr>
              <a:t> </a:t>
            </a:r>
            <a:r>
              <a:rPr sz="650" spc="-180" dirty="0">
                <a:solidFill>
                  <a:srgbClr val="3D3D3D"/>
                </a:solidFill>
                <a:latin typeface="Courier New"/>
                <a:cs typeface="Courier New"/>
              </a:rPr>
              <a:t>\</a:t>
            </a:r>
            <a:r>
              <a:rPr sz="650" spc="-245" dirty="0">
                <a:solidFill>
                  <a:srgbClr val="3D3D3D"/>
                </a:solidFill>
                <a:latin typeface="Courier New"/>
                <a:cs typeface="Courier New"/>
              </a:rPr>
              <a:t>l</a:t>
            </a:r>
            <a:r>
              <a:rPr sz="650" spc="-5" dirty="0">
                <a:solidFill>
                  <a:srgbClr val="626262"/>
                </a:solidFill>
                <a:latin typeface="Courier New"/>
                <a:cs typeface="Courier New"/>
              </a:rPr>
              <a:t>O</a:t>
            </a:r>
            <a:r>
              <a:rPr sz="650" spc="-10" dirty="0">
                <a:solidFill>
                  <a:srgbClr val="3D3D3D"/>
                </a:solidFill>
                <a:latin typeface="Courier New"/>
                <a:cs typeface="Courier New"/>
              </a:rPr>
              <a:t>RD</a:t>
            </a:r>
            <a:endParaRPr sz="650">
              <a:latin typeface="Courier New"/>
              <a:cs typeface="Courier New"/>
            </a:endParaRPr>
          </a:p>
          <a:p>
            <a:pPr marL="53340">
              <a:lnSpc>
                <a:spcPct val="100000"/>
              </a:lnSpc>
              <a:spcBef>
                <a:spcPts val="55"/>
              </a:spcBef>
            </a:pPr>
            <a:r>
              <a:rPr sz="600" spc="204" dirty="0">
                <a:solidFill>
                  <a:srgbClr val="878A8E"/>
                </a:solidFill>
                <a:latin typeface="Times New Roman"/>
                <a:cs typeface="Times New Roman"/>
              </a:rPr>
              <a:t>/</a:t>
            </a:r>
            <a:r>
              <a:rPr sz="600" spc="45" dirty="0">
                <a:solidFill>
                  <a:srgbClr val="505050"/>
                </a:solidFill>
                <a:latin typeface="Times New Roman"/>
                <a:cs typeface="Times New Roman"/>
              </a:rPr>
              <a:t>word</a:t>
            </a:r>
            <a:r>
              <a:rPr sz="600" spc="-50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600" spc="95" dirty="0">
                <a:solidFill>
                  <a:srgbClr val="505050"/>
                </a:solidFill>
                <a:latin typeface="Times New Roman"/>
                <a:cs typeface="Times New Roman"/>
              </a:rPr>
              <a:t>text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09539" y="2028833"/>
            <a:ext cx="254000" cy="104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3D3D3D"/>
                </a:solidFill>
                <a:latin typeface="Times New Roman"/>
                <a:cs typeface="Times New Roman"/>
              </a:rPr>
              <a:t>OJ::era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09539" y="2226743"/>
            <a:ext cx="393700" cy="104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45" dirty="0">
                <a:solidFill>
                  <a:srgbClr val="505050"/>
                </a:solidFill>
                <a:latin typeface="Times New Roman"/>
                <a:cs typeface="Times New Roman"/>
              </a:rPr>
              <a:t>symphony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66784" y="1770408"/>
            <a:ext cx="593725" cy="3943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6055">
              <a:lnSpc>
                <a:spcPct val="100000"/>
              </a:lnSpc>
            </a:pPr>
            <a:r>
              <a:rPr sz="600" spc="190" dirty="0">
                <a:solidFill>
                  <a:srgbClr val="878A8E"/>
                </a:solidFill>
                <a:latin typeface="Times New Roman"/>
                <a:cs typeface="Times New Roman"/>
              </a:rPr>
              <a:t>/</a:t>
            </a:r>
            <a:r>
              <a:rPr sz="600" spc="20" dirty="0">
                <a:solidFill>
                  <a:srgbClr val="626262"/>
                </a:solidFill>
                <a:latin typeface="Times New Roman"/>
                <a:cs typeface="Times New Roman"/>
              </a:rPr>
              <a:t>word</a:t>
            </a:r>
            <a:r>
              <a:rPr sz="600" spc="-55" dirty="0">
                <a:solidFill>
                  <a:srgbClr val="626262"/>
                </a:solidFill>
                <a:latin typeface="Times New Roman"/>
                <a:cs typeface="Times New Roman"/>
              </a:rPr>
              <a:t> </a:t>
            </a:r>
            <a:r>
              <a:rPr sz="600" spc="90" dirty="0">
                <a:solidFill>
                  <a:srgbClr val="505050"/>
                </a:solidFill>
                <a:latin typeface="Times New Roman"/>
                <a:cs typeface="Times New Roman"/>
              </a:rPr>
              <a:t>text</a:t>
            </a:r>
            <a:endParaRPr sz="600">
              <a:latin typeface="Times New Roman"/>
              <a:cs typeface="Times New Roman"/>
            </a:endParaRPr>
          </a:p>
          <a:p>
            <a:pPr marL="192405">
              <a:lnSpc>
                <a:spcPts val="770"/>
              </a:lnSpc>
            </a:pPr>
            <a:r>
              <a:rPr sz="550" spc="110" dirty="0">
                <a:solidFill>
                  <a:srgbClr val="3D3D3D"/>
                </a:solidFill>
                <a:latin typeface="Arial"/>
                <a:cs typeface="Arial"/>
              </a:rPr>
              <a:t>1</a:t>
            </a:r>
            <a:r>
              <a:rPr sz="550" spc="110" dirty="0">
                <a:solidFill>
                  <a:srgbClr val="727272"/>
                </a:solidFill>
                <a:latin typeface="Arial"/>
                <a:cs typeface="Arial"/>
              </a:rPr>
              <a:t>.</a:t>
            </a:r>
            <a:r>
              <a:rPr sz="650" spc="-60" dirty="0">
                <a:solidFill>
                  <a:srgbClr val="505050"/>
                </a:solidFill>
                <a:latin typeface="Courier New"/>
                <a:cs typeface="Courier New"/>
              </a:rPr>
              <a:t>00</a:t>
            </a:r>
            <a:r>
              <a:rPr sz="650" spc="-75" dirty="0">
                <a:solidFill>
                  <a:srgbClr val="505050"/>
                </a:solidFill>
                <a:latin typeface="Courier New"/>
                <a:cs typeface="Courier New"/>
              </a:rPr>
              <a:t> </a:t>
            </a:r>
            <a:r>
              <a:rPr sz="550" spc="-60" dirty="0">
                <a:solidFill>
                  <a:srgbClr val="3D3D3D"/>
                </a:solidFill>
                <a:latin typeface="Arial"/>
                <a:cs typeface="Arial"/>
              </a:rPr>
              <a:t>VORD</a:t>
            </a:r>
            <a:endParaRPr sz="550">
              <a:latin typeface="Arial"/>
              <a:cs typeface="Arial"/>
            </a:endParaRPr>
          </a:p>
          <a:p>
            <a:pPr marL="186055">
              <a:lnSpc>
                <a:spcPct val="100000"/>
              </a:lnSpc>
              <a:spcBef>
                <a:spcPts val="15"/>
              </a:spcBef>
            </a:pPr>
            <a:r>
              <a:rPr sz="600" spc="190" dirty="0">
                <a:solidFill>
                  <a:srgbClr val="878A8E"/>
                </a:solidFill>
                <a:latin typeface="Times New Roman"/>
                <a:cs typeface="Times New Roman"/>
              </a:rPr>
              <a:t>/</a:t>
            </a:r>
            <a:r>
              <a:rPr sz="600" spc="-75" dirty="0">
                <a:solidFill>
                  <a:srgbClr val="626262"/>
                </a:solidFill>
                <a:latin typeface="Times New Roman"/>
                <a:cs typeface="Times New Roman"/>
              </a:rPr>
              <a:t>w</a:t>
            </a:r>
            <a:r>
              <a:rPr sz="600" spc="60" dirty="0">
                <a:solidFill>
                  <a:srgbClr val="3D3D3D"/>
                </a:solidFill>
                <a:latin typeface="Times New Roman"/>
                <a:cs typeface="Times New Roman"/>
              </a:rPr>
              <a:t>ord</a:t>
            </a:r>
            <a:r>
              <a:rPr sz="600" spc="-80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600" spc="90" dirty="0">
                <a:solidFill>
                  <a:srgbClr val="505050"/>
                </a:solidFill>
                <a:latin typeface="Times New Roman"/>
                <a:cs typeface="Times New Roman"/>
              </a:rPr>
              <a:t>text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740"/>
              </a:lnSpc>
            </a:pPr>
            <a:r>
              <a:rPr sz="700" spc="70" dirty="0">
                <a:solidFill>
                  <a:srgbClr val="3D3D3D"/>
                </a:solidFill>
                <a:latin typeface="Arial"/>
                <a:cs typeface="Arial"/>
              </a:rPr>
              <a:t>** </a:t>
            </a:r>
            <a:r>
              <a:rPr sz="700" spc="-2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650" spc="-35" dirty="0">
                <a:solidFill>
                  <a:srgbClr val="727272"/>
                </a:solidFill>
                <a:latin typeface="Courier New"/>
                <a:cs typeface="Courier New"/>
              </a:rPr>
              <a:t>0.</a:t>
            </a:r>
            <a:r>
              <a:rPr sz="650" spc="-50" dirty="0">
                <a:solidFill>
                  <a:srgbClr val="505050"/>
                </a:solidFill>
                <a:latin typeface="Courier New"/>
                <a:cs typeface="Courier New"/>
              </a:rPr>
              <a:t>50</a:t>
            </a:r>
            <a:r>
              <a:rPr sz="650" spc="-125" dirty="0">
                <a:solidFill>
                  <a:srgbClr val="505050"/>
                </a:solidFill>
                <a:latin typeface="Courier New"/>
                <a:cs typeface="Courier New"/>
              </a:rPr>
              <a:t> </a:t>
            </a:r>
            <a:r>
              <a:rPr sz="550" spc="-35" dirty="0">
                <a:solidFill>
                  <a:srgbClr val="505050"/>
                </a:solidFill>
                <a:latin typeface="Arial"/>
                <a:cs typeface="Arial"/>
              </a:rPr>
              <a:t>STEM</a:t>
            </a:r>
            <a:endParaRPr sz="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68526" y="1961774"/>
            <a:ext cx="334010" cy="104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05" dirty="0">
                <a:solidFill>
                  <a:srgbClr val="505050"/>
                </a:solidFill>
                <a:latin typeface="Times New Roman"/>
                <a:cs typeface="Times New Roman"/>
              </a:rPr>
              <a:t>picture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40174" y="2154584"/>
            <a:ext cx="775335" cy="96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40385" algn="l"/>
              </a:tabLst>
            </a:pPr>
            <a:r>
              <a:rPr sz="550" spc="175" dirty="0">
                <a:solidFill>
                  <a:srgbClr val="878A8E"/>
                </a:solidFill>
                <a:latin typeface="Times New Roman"/>
                <a:cs typeface="Times New Roman"/>
              </a:rPr>
              <a:t>/</a:t>
            </a:r>
            <a:r>
              <a:rPr sz="550" spc="-85" dirty="0">
                <a:solidFill>
                  <a:srgbClr val="878A8E"/>
                </a:solidFill>
                <a:latin typeface="Times New Roman"/>
                <a:cs typeface="Times New Roman"/>
              </a:rPr>
              <a:t> </a:t>
            </a:r>
            <a:r>
              <a:rPr sz="550" spc="30" dirty="0">
                <a:solidFill>
                  <a:srgbClr val="626262"/>
                </a:solidFill>
                <a:latin typeface="Times New Roman"/>
                <a:cs typeface="Times New Roman"/>
              </a:rPr>
              <a:t>wo</a:t>
            </a:r>
            <a:r>
              <a:rPr sz="550" spc="60" dirty="0">
                <a:solidFill>
                  <a:srgbClr val="626262"/>
                </a:solidFill>
                <a:latin typeface="Times New Roman"/>
                <a:cs typeface="Times New Roman"/>
              </a:rPr>
              <a:t>r</a:t>
            </a:r>
            <a:r>
              <a:rPr sz="550" spc="75" dirty="0">
                <a:solidFill>
                  <a:srgbClr val="3D3D3D"/>
                </a:solidFill>
                <a:latin typeface="Times New Roman"/>
                <a:cs typeface="Times New Roman"/>
              </a:rPr>
              <a:t>d</a:t>
            </a:r>
            <a:r>
              <a:rPr sz="550" spc="-80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550" spc="105" dirty="0">
                <a:solidFill>
                  <a:srgbClr val="3D3D3D"/>
                </a:solidFill>
                <a:latin typeface="Times New Roman"/>
                <a:cs typeface="Times New Roman"/>
              </a:rPr>
              <a:t>text	</a:t>
            </a:r>
            <a:r>
              <a:rPr sz="550" spc="70" dirty="0">
                <a:solidFill>
                  <a:srgbClr val="505050"/>
                </a:solidFill>
                <a:latin typeface="Times New Roman"/>
                <a:cs typeface="Times New Roman"/>
              </a:rPr>
              <a:t>movie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66784" y="2232035"/>
            <a:ext cx="858519" cy="221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125" dirty="0">
                <a:solidFill>
                  <a:srgbClr val="3D3D3D"/>
                </a:solidFill>
                <a:latin typeface="Arial"/>
                <a:cs typeface="Arial"/>
              </a:rPr>
              <a:t>* </a:t>
            </a:r>
            <a:r>
              <a:rPr sz="700" spc="-9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727272"/>
                </a:solidFill>
                <a:latin typeface="Times New Roman"/>
                <a:cs typeface="Times New Roman"/>
              </a:rPr>
              <a:t>0  </a:t>
            </a:r>
            <a:r>
              <a:rPr sz="600" spc="-25" dirty="0">
                <a:solidFill>
                  <a:srgbClr val="727272"/>
                </a:solidFill>
                <a:latin typeface="Times New Roman"/>
                <a:cs typeface="Times New Roman"/>
              </a:rPr>
              <a:t> </a:t>
            </a:r>
            <a:r>
              <a:rPr sz="600" spc="30" dirty="0">
                <a:solidFill>
                  <a:srgbClr val="626262"/>
                </a:solidFill>
                <a:latin typeface="Times New Roman"/>
                <a:cs typeface="Times New Roman"/>
              </a:rPr>
              <a:t>50 </a:t>
            </a:r>
            <a:r>
              <a:rPr sz="600" spc="15" dirty="0">
                <a:solidFill>
                  <a:srgbClr val="626262"/>
                </a:solidFill>
                <a:latin typeface="Times New Roman"/>
                <a:cs typeface="Times New Roman"/>
              </a:rPr>
              <a:t> </a:t>
            </a:r>
            <a:r>
              <a:rPr sz="600" spc="80" dirty="0">
                <a:solidFill>
                  <a:srgbClr val="505050"/>
                </a:solidFill>
                <a:latin typeface="Times New Roman"/>
                <a:cs typeface="Times New Roman"/>
              </a:rPr>
              <a:t>video </a:t>
            </a:r>
            <a:r>
              <a:rPr sz="600" spc="15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600" spc="-90" dirty="0">
                <a:solidFill>
                  <a:srgbClr val="3D3D3D"/>
                </a:solidFill>
                <a:latin typeface="Times New Roman"/>
                <a:cs typeface="Times New Roman"/>
              </a:rPr>
              <a:t>A</a:t>
            </a:r>
            <a:r>
              <a:rPr sz="600" spc="-40" dirty="0">
                <a:solidFill>
                  <a:srgbClr val="626262"/>
                </a:solidFill>
                <a:latin typeface="Times New Roman"/>
                <a:cs typeface="Times New Roman"/>
              </a:rPr>
              <a:t>C</a:t>
            </a:r>
            <a:r>
              <a:rPr sz="600" spc="-55" dirty="0">
                <a:solidFill>
                  <a:srgbClr val="626262"/>
                </a:solidFill>
                <a:latin typeface="Times New Roman"/>
                <a:cs typeface="Times New Roman"/>
              </a:rPr>
              <a:t>C</a:t>
            </a:r>
            <a:r>
              <a:rPr sz="600" spc="-65" dirty="0">
                <a:solidFill>
                  <a:srgbClr val="3D3D3D"/>
                </a:solidFill>
                <a:latin typeface="Times New Roman"/>
                <a:cs typeface="Times New Roman"/>
              </a:rPr>
              <a:t>RUE</a:t>
            </a:r>
            <a:endParaRPr sz="600">
              <a:latin typeface="Times New Roman"/>
              <a:cs typeface="Times New Roman"/>
            </a:endParaRPr>
          </a:p>
          <a:p>
            <a:pPr marL="146685">
              <a:lnSpc>
                <a:spcPts val="765"/>
              </a:lnSpc>
            </a:pPr>
            <a:r>
              <a:rPr sz="650" spc="30" dirty="0">
                <a:solidFill>
                  <a:srgbClr val="626262"/>
                </a:solidFill>
                <a:latin typeface="Courier New"/>
                <a:cs typeface="Courier New"/>
              </a:rPr>
              <a:t>0</a:t>
            </a:r>
            <a:r>
              <a:rPr sz="650" spc="-95" dirty="0">
                <a:solidFill>
                  <a:srgbClr val="878A8E"/>
                </a:solidFill>
                <a:latin typeface="Courier New"/>
                <a:cs typeface="Courier New"/>
              </a:rPr>
              <a:t>.</a:t>
            </a:r>
            <a:r>
              <a:rPr sz="650" spc="-50" dirty="0">
                <a:solidFill>
                  <a:srgbClr val="505050"/>
                </a:solidFill>
                <a:latin typeface="Courier New"/>
                <a:cs typeface="Courier New"/>
              </a:rPr>
              <a:t>50</a:t>
            </a:r>
            <a:r>
              <a:rPr sz="650" spc="-125" dirty="0">
                <a:solidFill>
                  <a:srgbClr val="505050"/>
                </a:solidFill>
                <a:latin typeface="Courier New"/>
                <a:cs typeface="Courier New"/>
              </a:rPr>
              <a:t> </a:t>
            </a:r>
            <a:r>
              <a:rPr sz="550" spc="5" dirty="0">
                <a:solidFill>
                  <a:srgbClr val="505050"/>
                </a:solidFill>
                <a:latin typeface="Arial"/>
                <a:cs typeface="Arial"/>
              </a:rPr>
              <a:t>S</a:t>
            </a:r>
            <a:r>
              <a:rPr sz="550" spc="-25" dirty="0">
                <a:solidFill>
                  <a:srgbClr val="505050"/>
                </a:solidFill>
                <a:latin typeface="Arial"/>
                <a:cs typeface="Arial"/>
              </a:rPr>
              <a:t>T</a:t>
            </a:r>
            <a:r>
              <a:rPr sz="550" spc="-40" dirty="0">
                <a:solidFill>
                  <a:srgbClr val="242424"/>
                </a:solidFill>
                <a:latin typeface="Arial"/>
                <a:cs typeface="Arial"/>
              </a:rPr>
              <a:t>EM</a:t>
            </a:r>
            <a:endParaRPr sz="5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70160" y="1770408"/>
            <a:ext cx="288925" cy="104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45" dirty="0">
                <a:solidFill>
                  <a:srgbClr val="505050"/>
                </a:solidFill>
                <a:latin typeface="Times New Roman"/>
                <a:cs typeface="Times New Roman"/>
              </a:rPr>
              <a:t>m</a:t>
            </a:r>
            <a:r>
              <a:rPr sz="600" spc="-15" dirty="0">
                <a:solidFill>
                  <a:srgbClr val="505050"/>
                </a:solidFill>
                <a:latin typeface="Times New Roman"/>
                <a:cs typeface="Times New Roman"/>
              </a:rPr>
              <a:t>o</a:t>
            </a:r>
            <a:r>
              <a:rPr sz="600" spc="105" dirty="0">
                <a:solidFill>
                  <a:srgbClr val="727272"/>
                </a:solidFill>
                <a:latin typeface="Times New Roman"/>
                <a:cs typeface="Times New Roman"/>
              </a:rPr>
              <a:t>ti</a:t>
            </a:r>
            <a:r>
              <a:rPr sz="600" spc="160" dirty="0">
                <a:solidFill>
                  <a:srgbClr val="727272"/>
                </a:solidFill>
                <a:latin typeface="Times New Roman"/>
                <a:cs typeface="Times New Roman"/>
              </a:rPr>
              <a:t>o</a:t>
            </a:r>
            <a:r>
              <a:rPr sz="600" spc="35" dirty="0">
                <a:solidFill>
                  <a:srgbClr val="505050"/>
                </a:solidFill>
                <a:latin typeface="Times New Roman"/>
                <a:cs typeface="Times New Roman"/>
              </a:rPr>
              <a:t>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75081" y="2309101"/>
            <a:ext cx="1166495" cy="229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spc="105" dirty="0">
                <a:solidFill>
                  <a:srgbClr val="161616"/>
                </a:solidFill>
                <a:latin typeface="Arial"/>
                <a:cs typeface="Arial"/>
              </a:rPr>
              <a:t>* </a:t>
            </a:r>
            <a:r>
              <a:rPr sz="750" spc="-10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600" spc="20" dirty="0">
                <a:solidFill>
                  <a:srgbClr val="3D3D3D"/>
                </a:solidFill>
                <a:latin typeface="Times New Roman"/>
                <a:cs typeface="Times New Roman"/>
              </a:rPr>
              <a:t>0 </a:t>
            </a:r>
            <a:r>
              <a:rPr sz="600" spc="-5" dirty="0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r>
              <a:rPr sz="600" spc="-40" dirty="0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sz="600" spc="45" dirty="0">
                <a:solidFill>
                  <a:srgbClr val="505050"/>
                </a:solidFill>
                <a:latin typeface="Times New Roman"/>
                <a:cs typeface="Times New Roman"/>
              </a:rPr>
              <a:t>70 </a:t>
            </a:r>
            <a:r>
              <a:rPr sz="600" spc="60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600" spc="80" dirty="0">
                <a:solidFill>
                  <a:srgbClr val="626262"/>
                </a:solidFill>
                <a:latin typeface="Times New Roman"/>
                <a:cs typeface="Times New Roman"/>
              </a:rPr>
              <a:t>v</a:t>
            </a:r>
            <a:r>
              <a:rPr sz="600" spc="130" dirty="0">
                <a:solidFill>
                  <a:srgbClr val="3D3D3D"/>
                </a:solidFill>
                <a:latin typeface="Times New Roman"/>
                <a:cs typeface="Times New Roman"/>
              </a:rPr>
              <a:t>isua</a:t>
            </a:r>
            <a:r>
              <a:rPr sz="600" spc="110" dirty="0">
                <a:solidFill>
                  <a:srgbClr val="3D3D3D"/>
                </a:solidFill>
                <a:latin typeface="Times New Roman"/>
                <a:cs typeface="Times New Roman"/>
              </a:rPr>
              <a:t>l</a:t>
            </a:r>
            <a:r>
              <a:rPr sz="600" spc="130" dirty="0">
                <a:solidFill>
                  <a:srgbClr val="626262"/>
                </a:solidFill>
                <a:latin typeface="Times New Roman"/>
                <a:cs typeface="Times New Roman"/>
              </a:rPr>
              <a:t>-</a:t>
            </a:r>
            <a:r>
              <a:rPr sz="600" spc="165" dirty="0">
                <a:solidFill>
                  <a:srgbClr val="626262"/>
                </a:solidFill>
                <a:latin typeface="Times New Roman"/>
                <a:cs typeface="Times New Roman"/>
              </a:rPr>
              <a:t>a</a:t>
            </a:r>
            <a:r>
              <a:rPr sz="600" spc="160" dirty="0">
                <a:solidFill>
                  <a:srgbClr val="3D3D3D"/>
                </a:solidFill>
                <a:latin typeface="Times New Roman"/>
                <a:cs typeface="Times New Roman"/>
              </a:rPr>
              <a:t>rts </a:t>
            </a:r>
            <a:r>
              <a:rPr sz="600" spc="25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600" spc="-60" dirty="0">
                <a:solidFill>
                  <a:srgbClr val="505050"/>
                </a:solidFill>
                <a:latin typeface="Times New Roman"/>
                <a:cs typeface="Times New Roman"/>
              </a:rPr>
              <a:t>ACCRUE</a:t>
            </a:r>
            <a:endParaRPr sz="600">
              <a:latin typeface="Times New Roman"/>
              <a:cs typeface="Times New Roman"/>
            </a:endParaRPr>
          </a:p>
          <a:p>
            <a:pPr marL="151130">
              <a:lnSpc>
                <a:spcPts val="765"/>
              </a:lnSpc>
            </a:pPr>
            <a:r>
              <a:rPr sz="650" spc="70" dirty="0">
                <a:solidFill>
                  <a:srgbClr val="505050"/>
                </a:solidFill>
                <a:latin typeface="Courier New"/>
                <a:cs typeface="Courier New"/>
              </a:rPr>
              <a:t>0</a:t>
            </a:r>
            <a:r>
              <a:rPr sz="650" spc="-110" dirty="0">
                <a:solidFill>
                  <a:srgbClr val="727272"/>
                </a:solidFill>
                <a:latin typeface="Courier New"/>
                <a:cs typeface="Courier New"/>
              </a:rPr>
              <a:t>.</a:t>
            </a:r>
            <a:r>
              <a:rPr sz="650" spc="-10" dirty="0">
                <a:solidFill>
                  <a:srgbClr val="3D3D3D"/>
                </a:solidFill>
                <a:latin typeface="Courier New"/>
                <a:cs typeface="Courier New"/>
              </a:rPr>
              <a:t>50</a:t>
            </a:r>
            <a:r>
              <a:rPr sz="650" spc="-125" dirty="0">
                <a:solidFill>
                  <a:srgbClr val="3D3D3D"/>
                </a:solidFill>
                <a:latin typeface="Courier New"/>
                <a:cs typeface="Courier New"/>
              </a:rPr>
              <a:t> </a:t>
            </a:r>
            <a:r>
              <a:rPr sz="650" spc="-90" dirty="0">
                <a:solidFill>
                  <a:srgbClr val="505050"/>
                </a:solidFill>
                <a:latin typeface="Courier New"/>
                <a:cs typeface="Courier New"/>
              </a:rPr>
              <a:t>\lORD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09539" y="2529332"/>
            <a:ext cx="389890" cy="104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10" dirty="0">
                <a:solidFill>
                  <a:srgbClr val="3D3D3D"/>
                </a:solidFill>
                <a:latin typeface="Times New Roman"/>
                <a:cs typeface="Times New Roman"/>
              </a:rPr>
              <a:t>painting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14121" y="2529332"/>
            <a:ext cx="472440" cy="302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3340">
              <a:lnSpc>
                <a:spcPct val="100000"/>
              </a:lnSpc>
            </a:pPr>
            <a:r>
              <a:rPr sz="600" spc="204" dirty="0">
                <a:solidFill>
                  <a:srgbClr val="878A8E"/>
                </a:solidFill>
                <a:latin typeface="Times New Roman"/>
                <a:cs typeface="Times New Roman"/>
              </a:rPr>
              <a:t>/</a:t>
            </a:r>
            <a:r>
              <a:rPr sz="600" spc="50" dirty="0">
                <a:solidFill>
                  <a:srgbClr val="505050"/>
                </a:solidFill>
                <a:latin typeface="Times New Roman"/>
                <a:cs typeface="Times New Roman"/>
              </a:rPr>
              <a:t>ward</a:t>
            </a:r>
            <a:r>
              <a:rPr sz="600" spc="-60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600" spc="95" dirty="0">
                <a:solidFill>
                  <a:srgbClr val="505050"/>
                </a:solidFill>
                <a:latin typeface="Times New Roman"/>
                <a:cs typeface="Times New Roman"/>
              </a:rPr>
              <a:t>text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650" spc="70" dirty="0">
                <a:solidFill>
                  <a:srgbClr val="505050"/>
                </a:solidFill>
                <a:latin typeface="Courier New"/>
                <a:cs typeface="Courier New"/>
              </a:rPr>
              <a:t>0</a:t>
            </a:r>
            <a:r>
              <a:rPr sz="650" spc="-110" dirty="0">
                <a:solidFill>
                  <a:srgbClr val="878A8E"/>
                </a:solidFill>
                <a:latin typeface="Courier New"/>
                <a:cs typeface="Courier New"/>
              </a:rPr>
              <a:t>.</a:t>
            </a:r>
            <a:r>
              <a:rPr sz="650" spc="-10" dirty="0">
                <a:solidFill>
                  <a:srgbClr val="505050"/>
                </a:solidFill>
                <a:latin typeface="Courier New"/>
                <a:cs typeface="Courier New"/>
              </a:rPr>
              <a:t>50</a:t>
            </a:r>
            <a:r>
              <a:rPr sz="650" spc="-125" dirty="0">
                <a:solidFill>
                  <a:srgbClr val="505050"/>
                </a:solidFill>
                <a:latin typeface="Courier New"/>
                <a:cs typeface="Courier New"/>
              </a:rPr>
              <a:t> </a:t>
            </a:r>
            <a:r>
              <a:rPr sz="650" spc="-180" dirty="0">
                <a:solidFill>
                  <a:srgbClr val="3D3D3D"/>
                </a:solidFill>
                <a:latin typeface="Courier New"/>
                <a:cs typeface="Courier New"/>
              </a:rPr>
              <a:t>\</a:t>
            </a:r>
            <a:r>
              <a:rPr sz="650" spc="-245" dirty="0">
                <a:solidFill>
                  <a:srgbClr val="3D3D3D"/>
                </a:solidFill>
                <a:latin typeface="Courier New"/>
                <a:cs typeface="Courier New"/>
              </a:rPr>
              <a:t>l</a:t>
            </a:r>
            <a:r>
              <a:rPr sz="650" spc="-5" dirty="0">
                <a:solidFill>
                  <a:srgbClr val="626262"/>
                </a:solidFill>
                <a:latin typeface="Courier New"/>
                <a:cs typeface="Courier New"/>
              </a:rPr>
              <a:t>O</a:t>
            </a:r>
            <a:r>
              <a:rPr sz="650" spc="-10" dirty="0">
                <a:solidFill>
                  <a:srgbClr val="3D3D3D"/>
                </a:solidFill>
                <a:latin typeface="Courier New"/>
                <a:cs typeface="Courier New"/>
              </a:rPr>
              <a:t>RD</a:t>
            </a:r>
            <a:endParaRPr sz="650">
              <a:latin typeface="Courier New"/>
              <a:cs typeface="Courier New"/>
            </a:endParaRPr>
          </a:p>
          <a:p>
            <a:pPr marL="53340">
              <a:lnSpc>
                <a:spcPct val="100000"/>
              </a:lnSpc>
              <a:spcBef>
                <a:spcPts val="40"/>
              </a:spcBef>
            </a:pPr>
            <a:r>
              <a:rPr sz="600" spc="204" dirty="0">
                <a:solidFill>
                  <a:srgbClr val="878A8E"/>
                </a:solidFill>
                <a:latin typeface="Times New Roman"/>
                <a:cs typeface="Times New Roman"/>
              </a:rPr>
              <a:t>/</a:t>
            </a:r>
            <a:r>
              <a:rPr sz="600" spc="100" dirty="0">
                <a:solidFill>
                  <a:srgbClr val="505050"/>
                </a:solidFill>
                <a:latin typeface="Times New Roman"/>
                <a:cs typeface="Times New Roman"/>
              </a:rPr>
              <a:t>vardtext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40174" y="2437737"/>
            <a:ext cx="777240" cy="102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42290" algn="l"/>
              </a:tabLst>
            </a:pPr>
            <a:r>
              <a:rPr sz="900" spc="284" baseline="4629" dirty="0">
                <a:solidFill>
                  <a:srgbClr val="9E9E9E"/>
                </a:solidFill>
                <a:latin typeface="Times New Roman"/>
                <a:cs typeface="Times New Roman"/>
              </a:rPr>
              <a:t>/</a:t>
            </a:r>
            <a:r>
              <a:rPr sz="900" spc="-112" baseline="4629" dirty="0">
                <a:solidFill>
                  <a:srgbClr val="727272"/>
                </a:solidFill>
                <a:latin typeface="Times New Roman"/>
                <a:cs typeface="Times New Roman"/>
              </a:rPr>
              <a:t>w</a:t>
            </a:r>
            <a:r>
              <a:rPr sz="900" spc="89" baseline="4629" dirty="0">
                <a:solidFill>
                  <a:srgbClr val="505050"/>
                </a:solidFill>
                <a:latin typeface="Times New Roman"/>
                <a:cs typeface="Times New Roman"/>
              </a:rPr>
              <a:t>ord</a:t>
            </a:r>
            <a:r>
              <a:rPr sz="900" spc="-120" baseline="4629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900" spc="135" baseline="4629" dirty="0">
                <a:solidFill>
                  <a:srgbClr val="505050"/>
                </a:solidFill>
                <a:latin typeface="Times New Roman"/>
                <a:cs typeface="Times New Roman"/>
              </a:rPr>
              <a:t>text	</a:t>
            </a:r>
            <a:r>
              <a:rPr sz="550" spc="100" dirty="0">
                <a:solidFill>
                  <a:srgbClr val="626262"/>
                </a:solidFill>
                <a:latin typeface="Times New Roman"/>
                <a:cs typeface="Times New Roman"/>
              </a:rPr>
              <a:t>video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66784" y="2527888"/>
            <a:ext cx="856615" cy="2971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6685">
              <a:lnSpc>
                <a:spcPct val="100000"/>
              </a:lnSpc>
            </a:pPr>
            <a:r>
              <a:rPr sz="650" spc="30" dirty="0">
                <a:solidFill>
                  <a:srgbClr val="727272"/>
                </a:solidFill>
                <a:latin typeface="Courier New"/>
                <a:cs typeface="Courier New"/>
              </a:rPr>
              <a:t>0</a:t>
            </a:r>
            <a:r>
              <a:rPr sz="650" spc="-95" dirty="0">
                <a:solidFill>
                  <a:srgbClr val="9E9E9E"/>
                </a:solidFill>
                <a:latin typeface="Courier New"/>
                <a:cs typeface="Courier New"/>
              </a:rPr>
              <a:t>.</a:t>
            </a:r>
            <a:r>
              <a:rPr sz="650" spc="-50" dirty="0">
                <a:solidFill>
                  <a:srgbClr val="626262"/>
                </a:solidFill>
                <a:latin typeface="Courier New"/>
                <a:cs typeface="Courier New"/>
              </a:rPr>
              <a:t>50</a:t>
            </a:r>
            <a:r>
              <a:rPr sz="650" spc="-125" dirty="0">
                <a:solidFill>
                  <a:srgbClr val="626262"/>
                </a:solidFill>
                <a:latin typeface="Courier New"/>
                <a:cs typeface="Courier New"/>
              </a:rPr>
              <a:t> </a:t>
            </a:r>
            <a:r>
              <a:rPr sz="550" spc="-35" dirty="0">
                <a:solidFill>
                  <a:srgbClr val="505050"/>
                </a:solidFill>
                <a:latin typeface="Arial"/>
                <a:cs typeface="Arial"/>
              </a:rPr>
              <a:t>STEM</a:t>
            </a:r>
            <a:endParaRPr sz="550">
              <a:latin typeface="Arial"/>
              <a:cs typeface="Arial"/>
            </a:endParaRPr>
          </a:p>
          <a:p>
            <a:pPr marL="186055">
              <a:lnSpc>
                <a:spcPts val="710"/>
              </a:lnSpc>
              <a:tabLst>
                <a:tab pos="715645" algn="l"/>
              </a:tabLst>
            </a:pPr>
            <a:r>
              <a:rPr sz="600" spc="190" dirty="0">
                <a:solidFill>
                  <a:srgbClr val="878A8E"/>
                </a:solidFill>
                <a:latin typeface="Times New Roman"/>
                <a:cs typeface="Times New Roman"/>
              </a:rPr>
              <a:t>/</a:t>
            </a:r>
            <a:r>
              <a:rPr sz="600" spc="10" dirty="0">
                <a:solidFill>
                  <a:srgbClr val="626262"/>
                </a:solidFill>
                <a:latin typeface="Times New Roman"/>
                <a:cs typeface="Times New Roman"/>
              </a:rPr>
              <a:t>wo</a:t>
            </a:r>
            <a:r>
              <a:rPr sz="600" spc="45" dirty="0">
                <a:solidFill>
                  <a:srgbClr val="626262"/>
                </a:solidFill>
                <a:latin typeface="Times New Roman"/>
                <a:cs typeface="Times New Roman"/>
              </a:rPr>
              <a:t>r</a:t>
            </a:r>
            <a:r>
              <a:rPr sz="600" spc="50" dirty="0">
                <a:solidFill>
                  <a:srgbClr val="3D3D3D"/>
                </a:solidFill>
                <a:latin typeface="Times New Roman"/>
                <a:cs typeface="Times New Roman"/>
              </a:rPr>
              <a:t>d</a:t>
            </a:r>
            <a:r>
              <a:rPr sz="600" spc="-90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600" spc="90" dirty="0">
                <a:solidFill>
                  <a:srgbClr val="505050"/>
                </a:solidFill>
                <a:latin typeface="Times New Roman"/>
                <a:cs typeface="Times New Roman"/>
              </a:rPr>
              <a:t>text	</a:t>
            </a:r>
            <a:r>
              <a:rPr sz="600" spc="75" dirty="0">
                <a:solidFill>
                  <a:srgbClr val="626262"/>
                </a:solidFill>
                <a:latin typeface="Times New Roman"/>
                <a:cs typeface="Times New Roman"/>
              </a:rPr>
              <a:t>vcr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600" spc="50" dirty="0">
                <a:solidFill>
                  <a:srgbClr val="505050"/>
                </a:solidFill>
                <a:latin typeface="Times New Roman"/>
                <a:cs typeface="Times New Roman"/>
              </a:rPr>
              <a:t># </a:t>
            </a:r>
            <a:r>
              <a:rPr sz="600" spc="15" dirty="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sz="550" spc="-10" dirty="0">
                <a:solidFill>
                  <a:srgbClr val="3D3D3D"/>
                </a:solidFill>
                <a:latin typeface="Arial"/>
                <a:cs typeface="Arial"/>
              </a:rPr>
              <a:t>E</a:t>
            </a:r>
            <a:r>
              <a:rPr sz="550" spc="70" dirty="0">
                <a:solidFill>
                  <a:srgbClr val="626262"/>
                </a:solidFill>
                <a:latin typeface="Arial"/>
                <a:cs typeface="Arial"/>
              </a:rPr>
              <a:t>nd </a:t>
            </a:r>
            <a:r>
              <a:rPr sz="550" spc="-5" dirty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550" spc="40" dirty="0">
                <a:solidFill>
                  <a:srgbClr val="505050"/>
                </a:solidFill>
                <a:latin typeface="Arial"/>
                <a:cs typeface="Arial"/>
              </a:rPr>
              <a:t>of  </a:t>
            </a:r>
            <a:r>
              <a:rPr sz="550" spc="-25" dirty="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sz="600" spc="140" dirty="0">
                <a:solidFill>
                  <a:srgbClr val="3D3D3D"/>
                </a:solidFill>
                <a:latin typeface="Times New Roman"/>
                <a:cs typeface="Times New Roman"/>
              </a:rPr>
              <a:t>art  </a:t>
            </a:r>
            <a:r>
              <a:rPr sz="600" spc="-70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600" spc="105" dirty="0">
                <a:solidFill>
                  <a:srgbClr val="626262"/>
                </a:solidFill>
                <a:latin typeface="Times New Roman"/>
                <a:cs typeface="Times New Roman"/>
              </a:rPr>
              <a:t>topic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09539" y="2727241"/>
            <a:ext cx="438784" cy="1041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10" dirty="0">
                <a:solidFill>
                  <a:srgbClr val="505050"/>
                </a:solidFill>
                <a:latin typeface="Times New Roman"/>
                <a:cs typeface="Times New Roman"/>
              </a:rPr>
              <a:t>sculpture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36118" y="3345878"/>
            <a:ext cx="262930" cy="86630"/>
          </a:xfrm>
          <a:custGeom>
            <a:avLst/>
            <a:gdLst/>
            <a:ahLst/>
            <a:cxnLst/>
            <a:rect l="l" t="t" r="r" b="b"/>
            <a:pathLst>
              <a:path w="262930" h="86630">
                <a:moveTo>
                  <a:pt x="0" y="0"/>
                </a:moveTo>
                <a:lnTo>
                  <a:pt x="262930" y="0"/>
                </a:lnTo>
                <a:lnTo>
                  <a:pt x="262930" y="86630"/>
                </a:lnTo>
                <a:lnTo>
                  <a:pt x="0" y="86630"/>
                </a:lnTo>
                <a:lnTo>
                  <a:pt x="0" y="0"/>
                </a:lnTo>
                <a:close/>
              </a:path>
            </a:pathLst>
          </a:custGeom>
          <a:solidFill>
            <a:srgbClr val="0028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1460" y="3332675"/>
            <a:ext cx="1123468" cy="103956"/>
          </a:xfrm>
          <a:custGeom>
            <a:avLst/>
            <a:gdLst/>
            <a:ahLst/>
            <a:cxnLst/>
            <a:rect l="l" t="t" r="r" b="b"/>
            <a:pathLst>
              <a:path w="1123468" h="103956">
                <a:moveTo>
                  <a:pt x="0" y="0"/>
                </a:moveTo>
                <a:lnTo>
                  <a:pt x="1123468" y="0"/>
                </a:lnTo>
                <a:lnTo>
                  <a:pt x="1123468" y="103956"/>
                </a:lnTo>
                <a:lnTo>
                  <a:pt x="0" y="103956"/>
                </a:lnTo>
                <a:lnTo>
                  <a:pt x="0" y="0"/>
                </a:lnTo>
                <a:close/>
              </a:path>
            </a:pathLst>
          </a:custGeom>
          <a:solidFill>
            <a:srgbClr val="0028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42506" y="3332675"/>
            <a:ext cx="90322" cy="102579"/>
          </a:xfrm>
          <a:custGeom>
            <a:avLst/>
            <a:gdLst/>
            <a:ahLst/>
            <a:cxnLst/>
            <a:rect l="l" t="t" r="r" b="b"/>
            <a:pathLst>
              <a:path w="90322" h="102579">
                <a:moveTo>
                  <a:pt x="0" y="0"/>
                </a:moveTo>
                <a:lnTo>
                  <a:pt x="90322" y="0"/>
                </a:lnTo>
                <a:lnTo>
                  <a:pt x="90322" y="102579"/>
                </a:lnTo>
                <a:lnTo>
                  <a:pt x="0" y="102579"/>
                </a:lnTo>
                <a:lnTo>
                  <a:pt x="0" y="0"/>
                </a:lnTo>
                <a:close/>
              </a:path>
            </a:pathLst>
          </a:custGeom>
          <a:solidFill>
            <a:srgbClr val="0028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17806" y="3332675"/>
            <a:ext cx="87492" cy="102579"/>
          </a:xfrm>
          <a:custGeom>
            <a:avLst/>
            <a:gdLst/>
            <a:ahLst/>
            <a:cxnLst/>
            <a:rect l="l" t="t" r="r" b="b"/>
            <a:pathLst>
              <a:path w="87492" h="102579">
                <a:moveTo>
                  <a:pt x="0" y="0"/>
                </a:moveTo>
                <a:lnTo>
                  <a:pt x="87492" y="0"/>
                </a:lnTo>
                <a:lnTo>
                  <a:pt x="87492" y="102579"/>
                </a:lnTo>
                <a:lnTo>
                  <a:pt x="0" y="102579"/>
                </a:lnTo>
                <a:lnTo>
                  <a:pt x="0" y="0"/>
                </a:lnTo>
                <a:close/>
              </a:path>
            </a:pathLst>
          </a:custGeom>
          <a:solidFill>
            <a:srgbClr val="0028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238645" y="3329339"/>
            <a:ext cx="280670" cy="111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45" dirty="0">
                <a:solidFill>
                  <a:srgbClr val="A8B3B8"/>
                </a:solidFill>
                <a:latin typeface="Times New Roman"/>
                <a:cs typeface="Times New Roman"/>
              </a:rPr>
              <a:t>18</a:t>
            </a:r>
            <a:r>
              <a:rPr sz="600" spc="-30" dirty="0">
                <a:solidFill>
                  <a:srgbClr val="A8B3B8"/>
                </a:solidFill>
                <a:latin typeface="Times New Roman"/>
                <a:cs typeface="Times New Roman"/>
              </a:rPr>
              <a:t> </a:t>
            </a:r>
            <a:r>
              <a:rPr sz="650" i="1" spc="20" dirty="0">
                <a:solidFill>
                  <a:srgbClr val="345664"/>
                </a:solidFill>
                <a:latin typeface="Arial"/>
                <a:cs typeface="Arial"/>
              </a:rPr>
              <a:t>j  </a:t>
            </a:r>
            <a:r>
              <a:rPr sz="600" spc="30" dirty="0">
                <a:solidFill>
                  <a:srgbClr val="BCC6CC"/>
                </a:solidFill>
                <a:latin typeface="Times New Roman"/>
                <a:cs typeface="Times New Roman"/>
              </a:rPr>
              <a:t>58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6339" y="3335689"/>
            <a:ext cx="1473200" cy="103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30" dirty="0">
                <a:solidFill>
                  <a:srgbClr val="FDFDFD"/>
                </a:solidFill>
                <a:latin typeface="Arial"/>
                <a:cs typeface="Arial"/>
              </a:rPr>
              <a:t>Schutze   </a:t>
            </a:r>
            <a:r>
              <a:rPr sz="500" spc="-50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FDFDFD"/>
                </a:solidFill>
                <a:latin typeface="Arial"/>
                <a:cs typeface="Arial"/>
              </a:rPr>
              <a:t>Te</a:t>
            </a:r>
            <a:r>
              <a:rPr sz="500" spc="30" dirty="0">
                <a:solidFill>
                  <a:srgbClr val="BCC6CC"/>
                </a:solidFill>
                <a:latin typeface="Arial"/>
                <a:cs typeface="Arial"/>
              </a:rPr>
              <a:t>x</a:t>
            </a:r>
            <a:r>
              <a:rPr sz="500" spc="95" dirty="0">
                <a:solidFill>
                  <a:srgbClr val="FDFDFD"/>
                </a:solidFill>
                <a:latin typeface="Arial"/>
                <a:cs typeface="Arial"/>
              </a:rPr>
              <a:t>t </a:t>
            </a:r>
            <a:r>
              <a:rPr sz="500" spc="-55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E9EDED"/>
                </a:solidFill>
                <a:latin typeface="Arial"/>
                <a:cs typeface="Arial"/>
              </a:rPr>
              <a:t>class1f1cat1on  </a:t>
            </a:r>
            <a:r>
              <a:rPr sz="600" spc="60" dirty="0">
                <a:solidFill>
                  <a:srgbClr val="FDFDFD"/>
                </a:solidFill>
                <a:latin typeface="Arial"/>
                <a:cs typeface="Arial"/>
              </a:rPr>
              <a:t>&amp; </a:t>
            </a:r>
            <a:r>
              <a:rPr sz="600" spc="-80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500" spc="10" dirty="0">
                <a:solidFill>
                  <a:srgbClr val="FDFDFD"/>
                </a:solidFill>
                <a:latin typeface="Arial"/>
                <a:cs typeface="Arial"/>
              </a:rPr>
              <a:t>Na</a:t>
            </a:r>
            <a:r>
              <a:rPr sz="500" spc="-85" dirty="0">
                <a:solidFill>
                  <a:srgbClr val="FDFDFD"/>
                </a:solidFill>
                <a:latin typeface="Arial"/>
                <a:cs typeface="Arial"/>
              </a:rPr>
              <a:t>1</a:t>
            </a:r>
            <a:r>
              <a:rPr sz="500" spc="55" dirty="0">
                <a:solidFill>
                  <a:srgbClr val="BCC6CC"/>
                </a:solidFill>
                <a:latin typeface="Arial"/>
                <a:cs typeface="Arial"/>
              </a:rPr>
              <a:t>v</a:t>
            </a:r>
            <a:r>
              <a:rPr sz="500" spc="30" dirty="0">
                <a:solidFill>
                  <a:srgbClr val="E9EDED"/>
                </a:solidFill>
                <a:latin typeface="Arial"/>
                <a:cs typeface="Arial"/>
              </a:rPr>
              <a:t>e </a:t>
            </a:r>
            <a:r>
              <a:rPr sz="500" spc="-60" dirty="0">
                <a:solidFill>
                  <a:srgbClr val="E9EDED"/>
                </a:solidFill>
                <a:latin typeface="Arial"/>
                <a:cs typeface="Arial"/>
              </a:rPr>
              <a:t> </a:t>
            </a:r>
            <a:r>
              <a:rPr sz="500" spc="50" dirty="0">
                <a:solidFill>
                  <a:srgbClr val="E9EDED"/>
                </a:solidFill>
                <a:latin typeface="Arial"/>
                <a:cs typeface="Arial"/>
              </a:rPr>
              <a:t>B</a:t>
            </a:r>
            <a:r>
              <a:rPr sz="500" spc="15" dirty="0">
                <a:solidFill>
                  <a:srgbClr val="BCC6CC"/>
                </a:solidFill>
                <a:latin typeface="Arial"/>
                <a:cs typeface="Arial"/>
              </a:rPr>
              <a:t>aye</a:t>
            </a:r>
            <a:r>
              <a:rPr sz="500" spc="30" dirty="0">
                <a:solidFill>
                  <a:srgbClr val="E9EDED"/>
                </a:solidFill>
                <a:latin typeface="Arial"/>
                <a:cs typeface="Arial"/>
              </a:rPr>
              <a:t>s</a:t>
            </a:r>
            <a:endParaRPr sz="5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62674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650" y="8001"/>
            <a:ext cx="4330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5532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3503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704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94914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0554" y="965263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6125" y="938149"/>
            <a:ext cx="37592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0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5150" y="1354533"/>
            <a:ext cx="170597" cy="16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554" y="1370647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6125" y="1343533"/>
            <a:ext cx="1058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x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6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A8C4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5150" y="1761441"/>
            <a:ext cx="170597" cy="1606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50554" y="1777555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6125" y="1748917"/>
            <a:ext cx="72517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v</a:t>
            </a:r>
            <a:r>
              <a:rPr sz="1100" spc="-13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A8C4"/>
                </a:solidFill>
                <a:latin typeface="Arial"/>
                <a:cs typeface="Arial"/>
              </a:rPr>
              <a:t>B</a:t>
            </a:r>
            <a:r>
              <a:rPr sz="1100" spc="-130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85" dirty="0">
                <a:solidFill>
                  <a:srgbClr val="00A8C4"/>
                </a:solidFill>
                <a:latin typeface="Arial"/>
                <a:cs typeface="Arial"/>
              </a:rPr>
              <a:t>y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7885" y="2166824"/>
            <a:ext cx="167862" cy="1606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887" y="2572209"/>
            <a:ext cx="167860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50554" y="2154301"/>
            <a:ext cx="1186815" cy="592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00A8C4"/>
                </a:solidFill>
                <a:latin typeface="Arial"/>
                <a:cs typeface="Arial"/>
              </a:rPr>
              <a:t>B</a:t>
            </a:r>
            <a:r>
              <a:rPr sz="1100" spc="7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h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14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00A8C4"/>
                </a:solidFill>
                <a:latin typeface="Arial"/>
                <a:cs typeface="Arial"/>
              </a:rPr>
              <a:t>ry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1"/>
              </a:spcBef>
              <a:buClr>
                <a:srgbClr val="E5F6F9"/>
              </a:buClr>
              <a:buFont typeface="Arial"/>
              <a:buAutoNum type="arabicPlain" startAt="4"/>
            </a:pPr>
            <a:endParaRPr sz="850"/>
          </a:p>
          <a:p>
            <a:pPr>
              <a:lnSpc>
                <a:spcPts val="1000"/>
              </a:lnSpc>
              <a:buClr>
                <a:srgbClr val="E5F6F9"/>
              </a:buClr>
              <a:buFont typeface="Arial"/>
              <a:buAutoNum type="arabicPlain" startAt="4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v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u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00A8C4"/>
                </a:solidFill>
                <a:latin typeface="Arial"/>
                <a:cs typeface="Arial"/>
              </a:rPr>
              <a:t>f</a:t>
            </a:r>
            <a:r>
              <a:rPr sz="1100" spc="5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6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0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31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11596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14731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1177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1234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1244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1260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1174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1221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1241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1264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1287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1310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1275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1299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1322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1345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1316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1270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0" y="149848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9" y="1529841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29" y="15002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5059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5069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15085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4999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5046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5066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5089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5112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5135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5101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5124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5147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5170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5142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5095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6578" y="187948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3869" y="191084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29" y="18812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18869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18879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59" y="18895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70" y="18809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18856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18876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18899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18922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18945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18911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18934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18957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18980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18952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18905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6583" y="226200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3868" y="229337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631" y="226378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0361" y="226952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1488" y="227048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062" y="227205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169" y="226352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2002" y="226817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3457" y="227015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922" y="227246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8393" y="227477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863" y="227708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7579" y="227364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044" y="227595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516" y="227826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4981" y="228058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297" y="227773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7817" y="22731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6581" y="247232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3867" y="250368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632" y="247409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0360" y="2479832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1488" y="248079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5061" y="248236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169" y="247383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2001" y="247848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3457" y="248046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5922" y="248277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8393" y="248508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0863" y="248739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7579" y="248396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044" y="248627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516" y="248858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4981" y="249089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297" y="248804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7817" y="24834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624334" y="1038778"/>
            <a:ext cx="3568700" cy="1548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75895">
              <a:lnSpc>
                <a:spcPct val="102699"/>
              </a:lnSpc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5" dirty="0">
                <a:latin typeface="Arial"/>
                <a:cs typeface="Arial"/>
              </a:rPr>
              <a:t>m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5" dirty="0"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  <a:p>
            <a:pPr marL="200025" indent="-187960">
              <a:lnSpc>
                <a:spcPct val="100000"/>
              </a:lnSpc>
              <a:spcBef>
                <a:spcPts val="335"/>
              </a:spcBef>
              <a:buFont typeface="Arial"/>
              <a:buAutoNum type="romanLcParenBoth"/>
              <a:tabLst>
                <a:tab pos="200025" algn="l"/>
              </a:tabLst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rv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γ</a:t>
            </a:r>
            <a:r>
              <a:rPr sz="1100" spc="11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endParaRPr sz="1100">
              <a:latin typeface="Arial"/>
              <a:cs typeface="Arial"/>
            </a:endParaRPr>
          </a:p>
          <a:p>
            <a:pPr marL="231775" indent="-219710">
              <a:lnSpc>
                <a:spcPct val="100000"/>
              </a:lnSpc>
              <a:spcBef>
                <a:spcPts val="35"/>
              </a:spcBef>
              <a:buFont typeface="Arial"/>
              <a:buAutoNum type="romanLcParenBoth"/>
              <a:tabLst>
                <a:tab pos="231775" algn="l"/>
              </a:tabLst>
            </a:pP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pp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γ</a:t>
            </a:r>
            <a:r>
              <a:rPr sz="1100" spc="12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2699"/>
              </a:lnSpc>
              <a:spcBef>
                <a:spcPts val="285"/>
              </a:spcBef>
            </a:pP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ill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5" dirty="0">
                <a:latin typeface="Arial"/>
                <a:cs typeface="Arial"/>
              </a:rPr>
              <a:t>V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62674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652" y="8001"/>
            <a:ext cx="4330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5535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3506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568325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94914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0554" y="965263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6125" y="938149"/>
            <a:ext cx="37592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5150" y="1354533"/>
            <a:ext cx="170597" cy="16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554" y="1370647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6125" y="1343533"/>
            <a:ext cx="1058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x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6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5150" y="1761441"/>
            <a:ext cx="170597" cy="1606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50554" y="1777555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6125" y="1748917"/>
            <a:ext cx="72517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v</a:t>
            </a:r>
            <a:r>
              <a:rPr sz="1100" spc="-13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A8C4"/>
                </a:solidFill>
                <a:latin typeface="Arial"/>
                <a:cs typeface="Arial"/>
              </a:rPr>
              <a:t>B</a:t>
            </a:r>
            <a:r>
              <a:rPr sz="1100" spc="-130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85" dirty="0">
                <a:solidFill>
                  <a:srgbClr val="00A8C4"/>
                </a:solidFill>
                <a:latin typeface="Arial"/>
                <a:cs typeface="Arial"/>
              </a:rPr>
              <a:t>y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7885" y="2166824"/>
            <a:ext cx="167862" cy="1606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887" y="2572209"/>
            <a:ext cx="167860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50554" y="2154301"/>
            <a:ext cx="1186815" cy="592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CCEDF3"/>
                </a:solidFill>
                <a:latin typeface="Arial"/>
                <a:cs typeface="Arial"/>
              </a:rPr>
              <a:t>B</a:t>
            </a:r>
            <a:r>
              <a:rPr sz="1100" spc="7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h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14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CCEDF3"/>
                </a:solidFill>
                <a:latin typeface="Arial"/>
                <a:cs typeface="Arial"/>
              </a:rPr>
              <a:t>ry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1"/>
              </a:spcBef>
              <a:buClr>
                <a:srgbClr val="FAFDFE"/>
              </a:buClr>
              <a:buFont typeface="Arial"/>
              <a:buAutoNum type="arabicPlain" startAt="4"/>
            </a:pPr>
            <a:endParaRPr sz="85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 startAt="4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v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u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CCEDF3"/>
                </a:solidFill>
                <a:latin typeface="Arial"/>
                <a:cs typeface="Arial"/>
              </a:rPr>
              <a:t>f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6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0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15392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506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1" y="67856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7" y="70993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6803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6860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6870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63" y="6886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6800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6847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6867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6890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6913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6936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6902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6925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6948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6971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6942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6896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0" y="88126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9" y="91262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29" y="88304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88877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88974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89131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88277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88743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88940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89171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89402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89634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89289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89521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89752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89983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89698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8923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24333" y="605917"/>
            <a:ext cx="3588385" cy="561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 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06583" y="1789564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7868" y="182092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633" y="179133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0362" y="179708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1488" y="179804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059" y="179961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6170" y="179108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2001" y="179573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3457" y="179771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5922" y="180002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8393" y="180233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0863" y="180464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579" y="180120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0044" y="180351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2516" y="180582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4981" y="180813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22297" y="180530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7817" y="180065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6578" y="1992265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63868" y="2023617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633" y="19940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0362" y="19997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1488" y="20007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059" y="20023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6170" y="19937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2001" y="19984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3457" y="20004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5922" y="20027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8393" y="20050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0863" y="20073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579" y="20038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0044" y="20062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2516" y="20085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24981" y="20108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2297" y="20079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7817" y="20033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6583" y="2367166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2"/>
                </a:lnTo>
                <a:lnTo>
                  <a:pt x="50198" y="6571"/>
                </a:lnTo>
                <a:lnTo>
                  <a:pt x="38037" y="0"/>
                </a:lnTo>
                <a:lnTo>
                  <a:pt x="20953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63868" y="2398528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6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631" y="2368940"/>
            <a:ext cx="58047" cy="57107"/>
          </a:xfrm>
          <a:custGeom>
            <a:avLst/>
            <a:gdLst/>
            <a:ahLst/>
            <a:cxnLst/>
            <a:rect l="l" t="t" r="r" b="b"/>
            <a:pathLst>
              <a:path w="58047" h="57107">
                <a:moveTo>
                  <a:pt x="58047" y="29175"/>
                </a:moveTo>
                <a:lnTo>
                  <a:pt x="54656" y="15442"/>
                </a:lnTo>
                <a:lnTo>
                  <a:pt x="45628" y="5144"/>
                </a:lnTo>
                <a:lnTo>
                  <a:pt x="32685" y="0"/>
                </a:lnTo>
                <a:lnTo>
                  <a:pt x="17245" y="2766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5" y="50371"/>
                </a:lnTo>
                <a:lnTo>
                  <a:pt x="19376" y="57107"/>
                </a:lnTo>
                <a:lnTo>
                  <a:pt x="36530" y="55576"/>
                </a:lnTo>
                <a:lnTo>
                  <a:pt x="48750" y="49421"/>
                </a:lnTo>
                <a:lnTo>
                  <a:pt x="55944" y="39818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0361" y="2374678"/>
            <a:ext cx="50809" cy="48455"/>
          </a:xfrm>
          <a:custGeom>
            <a:avLst/>
            <a:gdLst/>
            <a:ahLst/>
            <a:cxnLst/>
            <a:rect l="l" t="t" r="r" b="b"/>
            <a:pathLst>
              <a:path w="50809" h="48455">
                <a:moveTo>
                  <a:pt x="50809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8" y="42559"/>
                </a:lnTo>
                <a:lnTo>
                  <a:pt x="17974" y="48455"/>
                </a:lnTo>
                <a:lnTo>
                  <a:pt x="34269" y="46118"/>
                </a:lnTo>
                <a:lnTo>
                  <a:pt x="45215" y="38619"/>
                </a:lnTo>
                <a:lnTo>
                  <a:pt x="50418" y="27527"/>
                </a:lnTo>
                <a:lnTo>
                  <a:pt x="50809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1488" y="2375642"/>
            <a:ext cx="46171" cy="42937"/>
          </a:xfrm>
          <a:custGeom>
            <a:avLst/>
            <a:gdLst/>
            <a:ahLst/>
            <a:cxnLst/>
            <a:rect l="l" t="t" r="r" b="b"/>
            <a:pathLst>
              <a:path w="46171" h="42937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1" y="34216"/>
                </a:lnTo>
                <a:lnTo>
                  <a:pt x="14104" y="42937"/>
                </a:lnTo>
                <a:lnTo>
                  <a:pt x="31172" y="41377"/>
                </a:lnTo>
                <a:lnTo>
                  <a:pt x="41758" y="34467"/>
                </a:lnTo>
                <a:lnTo>
                  <a:pt x="46051" y="23998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5061" y="2377208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7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6" y="29871"/>
                </a:lnTo>
                <a:lnTo>
                  <a:pt x="12111" y="38269"/>
                </a:lnTo>
                <a:lnTo>
                  <a:pt x="28395" y="35965"/>
                </a:lnTo>
                <a:lnTo>
                  <a:pt x="37264" y="27722"/>
                </a:lnTo>
                <a:lnTo>
                  <a:pt x="39090" y="19677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6169" y="2368681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2000" y="2373334"/>
            <a:ext cx="39476" cy="38429"/>
          </a:xfrm>
          <a:custGeom>
            <a:avLst/>
            <a:gdLst/>
            <a:ahLst/>
            <a:cxnLst/>
            <a:rect l="l" t="t" r="r" b="b"/>
            <a:pathLst>
              <a:path w="39476" h="38429">
                <a:moveTo>
                  <a:pt x="39476" y="19905"/>
                </a:moveTo>
                <a:lnTo>
                  <a:pt x="34730" y="6884"/>
                </a:lnTo>
                <a:lnTo>
                  <a:pt x="22922" y="0"/>
                </a:lnTo>
                <a:lnTo>
                  <a:pt x="8005" y="3685"/>
                </a:lnTo>
                <a:lnTo>
                  <a:pt x="0" y="13652"/>
                </a:lnTo>
                <a:lnTo>
                  <a:pt x="2673" y="29657"/>
                </a:lnTo>
                <a:lnTo>
                  <a:pt x="11302" y="38429"/>
                </a:lnTo>
                <a:lnTo>
                  <a:pt x="27916" y="36564"/>
                </a:lnTo>
                <a:lnTo>
                  <a:pt x="37180" y="28858"/>
                </a:lnTo>
                <a:lnTo>
                  <a:pt x="39476" y="1990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3457" y="2375310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6"/>
                </a:moveTo>
                <a:lnTo>
                  <a:pt x="34136" y="7640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0"/>
                </a:lnTo>
                <a:lnTo>
                  <a:pt x="0" y="17066"/>
                </a:lnTo>
                <a:lnTo>
                  <a:pt x="0" y="26492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2"/>
                </a:lnTo>
                <a:lnTo>
                  <a:pt x="34136" y="17066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5922" y="2377622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59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59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8393" y="2379934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6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6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0863" y="238224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1"/>
                </a:moveTo>
                <a:lnTo>
                  <a:pt x="15086" y="3379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9"/>
                </a:lnTo>
                <a:lnTo>
                  <a:pt x="0" y="7541"/>
                </a:lnTo>
                <a:lnTo>
                  <a:pt x="0" y="11703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3"/>
                </a:lnTo>
                <a:lnTo>
                  <a:pt x="15086" y="7541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579" y="2378802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7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7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0044" y="2381115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2516" y="2383426"/>
            <a:ext cx="7539" cy="7541"/>
          </a:xfrm>
          <a:custGeom>
            <a:avLst/>
            <a:gdLst/>
            <a:ahLst/>
            <a:cxnLst/>
            <a:rect l="l" t="t" r="r" b="b"/>
            <a:pathLst>
              <a:path w="7539" h="7541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1"/>
                </a:lnTo>
                <a:lnTo>
                  <a:pt x="3769" y="7541"/>
                </a:lnTo>
                <a:lnTo>
                  <a:pt x="5848" y="7541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4981" y="238573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2297" y="2382890"/>
            <a:ext cx="5153" cy="5160"/>
          </a:xfrm>
          <a:custGeom>
            <a:avLst/>
            <a:gdLst/>
            <a:ahLst/>
            <a:cxnLst/>
            <a:rect l="l" t="t" r="r" b="b"/>
            <a:pathLst>
              <a:path w="5153" h="5160">
                <a:moveTo>
                  <a:pt x="0" y="2579"/>
                </a:moveTo>
                <a:lnTo>
                  <a:pt x="0" y="4004"/>
                </a:lnTo>
                <a:lnTo>
                  <a:pt x="1150" y="5160"/>
                </a:lnTo>
                <a:lnTo>
                  <a:pt x="2574" y="5160"/>
                </a:lnTo>
                <a:lnTo>
                  <a:pt x="3997" y="5160"/>
                </a:lnTo>
                <a:lnTo>
                  <a:pt x="5153" y="4004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7817" y="23782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6583" y="2740546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2"/>
                </a:lnTo>
                <a:lnTo>
                  <a:pt x="50198" y="6571"/>
                </a:lnTo>
                <a:lnTo>
                  <a:pt x="38037" y="0"/>
                </a:lnTo>
                <a:lnTo>
                  <a:pt x="20953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63868" y="2771908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6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6631" y="2742320"/>
            <a:ext cx="58047" cy="57107"/>
          </a:xfrm>
          <a:custGeom>
            <a:avLst/>
            <a:gdLst/>
            <a:ahLst/>
            <a:cxnLst/>
            <a:rect l="l" t="t" r="r" b="b"/>
            <a:pathLst>
              <a:path w="58047" h="57107">
                <a:moveTo>
                  <a:pt x="58047" y="29175"/>
                </a:moveTo>
                <a:lnTo>
                  <a:pt x="54656" y="15442"/>
                </a:lnTo>
                <a:lnTo>
                  <a:pt x="45628" y="5144"/>
                </a:lnTo>
                <a:lnTo>
                  <a:pt x="32685" y="0"/>
                </a:lnTo>
                <a:lnTo>
                  <a:pt x="17245" y="2766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5" y="50371"/>
                </a:lnTo>
                <a:lnTo>
                  <a:pt x="19376" y="57107"/>
                </a:lnTo>
                <a:lnTo>
                  <a:pt x="36530" y="55576"/>
                </a:lnTo>
                <a:lnTo>
                  <a:pt x="48750" y="49421"/>
                </a:lnTo>
                <a:lnTo>
                  <a:pt x="55944" y="39818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0361" y="2748058"/>
            <a:ext cx="50809" cy="48455"/>
          </a:xfrm>
          <a:custGeom>
            <a:avLst/>
            <a:gdLst/>
            <a:ahLst/>
            <a:cxnLst/>
            <a:rect l="l" t="t" r="r" b="b"/>
            <a:pathLst>
              <a:path w="50809" h="48455">
                <a:moveTo>
                  <a:pt x="50809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8" y="42559"/>
                </a:lnTo>
                <a:lnTo>
                  <a:pt x="17974" y="48455"/>
                </a:lnTo>
                <a:lnTo>
                  <a:pt x="34269" y="46118"/>
                </a:lnTo>
                <a:lnTo>
                  <a:pt x="45215" y="38619"/>
                </a:lnTo>
                <a:lnTo>
                  <a:pt x="50418" y="27527"/>
                </a:lnTo>
                <a:lnTo>
                  <a:pt x="50809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1488" y="2749022"/>
            <a:ext cx="46171" cy="42937"/>
          </a:xfrm>
          <a:custGeom>
            <a:avLst/>
            <a:gdLst/>
            <a:ahLst/>
            <a:cxnLst/>
            <a:rect l="l" t="t" r="r" b="b"/>
            <a:pathLst>
              <a:path w="46171" h="42937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1" y="34216"/>
                </a:lnTo>
                <a:lnTo>
                  <a:pt x="14104" y="42937"/>
                </a:lnTo>
                <a:lnTo>
                  <a:pt x="31172" y="41377"/>
                </a:lnTo>
                <a:lnTo>
                  <a:pt x="41758" y="34467"/>
                </a:lnTo>
                <a:lnTo>
                  <a:pt x="46051" y="23998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5061" y="2750588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7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6" y="29871"/>
                </a:lnTo>
                <a:lnTo>
                  <a:pt x="12111" y="38269"/>
                </a:lnTo>
                <a:lnTo>
                  <a:pt x="28395" y="35965"/>
                </a:lnTo>
                <a:lnTo>
                  <a:pt x="37264" y="27722"/>
                </a:lnTo>
                <a:lnTo>
                  <a:pt x="39090" y="19677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6169" y="2742061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2000" y="2746714"/>
            <a:ext cx="39476" cy="38429"/>
          </a:xfrm>
          <a:custGeom>
            <a:avLst/>
            <a:gdLst/>
            <a:ahLst/>
            <a:cxnLst/>
            <a:rect l="l" t="t" r="r" b="b"/>
            <a:pathLst>
              <a:path w="39476" h="38429">
                <a:moveTo>
                  <a:pt x="39476" y="19905"/>
                </a:moveTo>
                <a:lnTo>
                  <a:pt x="34730" y="6884"/>
                </a:lnTo>
                <a:lnTo>
                  <a:pt x="22922" y="0"/>
                </a:lnTo>
                <a:lnTo>
                  <a:pt x="8005" y="3685"/>
                </a:lnTo>
                <a:lnTo>
                  <a:pt x="0" y="13652"/>
                </a:lnTo>
                <a:lnTo>
                  <a:pt x="2673" y="29657"/>
                </a:lnTo>
                <a:lnTo>
                  <a:pt x="11302" y="38429"/>
                </a:lnTo>
                <a:lnTo>
                  <a:pt x="27916" y="36564"/>
                </a:lnTo>
                <a:lnTo>
                  <a:pt x="37180" y="28858"/>
                </a:lnTo>
                <a:lnTo>
                  <a:pt x="39476" y="1990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3457" y="2748690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6"/>
                </a:moveTo>
                <a:lnTo>
                  <a:pt x="34136" y="7640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0"/>
                </a:lnTo>
                <a:lnTo>
                  <a:pt x="0" y="17066"/>
                </a:lnTo>
                <a:lnTo>
                  <a:pt x="0" y="26492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2"/>
                </a:lnTo>
                <a:lnTo>
                  <a:pt x="34136" y="17066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15922" y="2751003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59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59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8393" y="2753314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6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6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0863" y="275562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1"/>
                </a:moveTo>
                <a:lnTo>
                  <a:pt x="15086" y="3379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9"/>
                </a:lnTo>
                <a:lnTo>
                  <a:pt x="0" y="7541"/>
                </a:lnTo>
                <a:lnTo>
                  <a:pt x="0" y="11703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3"/>
                </a:lnTo>
                <a:lnTo>
                  <a:pt x="15086" y="7541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7579" y="2752182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7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7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20044" y="2754495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22516" y="2756806"/>
            <a:ext cx="7539" cy="7541"/>
          </a:xfrm>
          <a:custGeom>
            <a:avLst/>
            <a:gdLst/>
            <a:ahLst/>
            <a:cxnLst/>
            <a:rect l="l" t="t" r="r" b="b"/>
            <a:pathLst>
              <a:path w="7539" h="7541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1"/>
                </a:lnTo>
                <a:lnTo>
                  <a:pt x="3769" y="7541"/>
                </a:lnTo>
                <a:lnTo>
                  <a:pt x="5848" y="7541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24981" y="275911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22297" y="2756270"/>
            <a:ext cx="5153" cy="5160"/>
          </a:xfrm>
          <a:custGeom>
            <a:avLst/>
            <a:gdLst/>
            <a:ahLst/>
            <a:cxnLst/>
            <a:rect l="l" t="t" r="r" b="b"/>
            <a:pathLst>
              <a:path w="5153" h="5160">
                <a:moveTo>
                  <a:pt x="0" y="2579"/>
                </a:moveTo>
                <a:lnTo>
                  <a:pt x="0" y="4004"/>
                </a:lnTo>
                <a:lnTo>
                  <a:pt x="1150" y="5160"/>
                </a:lnTo>
                <a:lnTo>
                  <a:pt x="2574" y="5160"/>
                </a:lnTo>
                <a:lnTo>
                  <a:pt x="3997" y="5160"/>
                </a:lnTo>
                <a:lnTo>
                  <a:pt x="5153" y="4004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17817" y="275163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4798" y="2943239"/>
            <a:ext cx="53393" cy="31357"/>
          </a:xfrm>
          <a:custGeom>
            <a:avLst/>
            <a:gdLst/>
            <a:ahLst/>
            <a:cxnLst/>
            <a:rect l="l" t="t" r="r" b="b"/>
            <a:pathLst>
              <a:path w="53393" h="31357">
                <a:moveTo>
                  <a:pt x="53393" y="31357"/>
                </a:moveTo>
                <a:lnTo>
                  <a:pt x="50307" y="17488"/>
                </a:lnTo>
                <a:lnTo>
                  <a:pt x="41982" y="6569"/>
                </a:lnTo>
                <a:lnTo>
                  <a:pt x="29819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55315" y="2974596"/>
            <a:ext cx="12875" cy="24246"/>
          </a:xfrm>
          <a:custGeom>
            <a:avLst/>
            <a:gdLst/>
            <a:ahLst/>
            <a:cxnLst/>
            <a:rect l="l" t="t" r="r" b="b"/>
            <a:pathLst>
              <a:path w="12875" h="24246">
                <a:moveTo>
                  <a:pt x="0" y="24246"/>
                </a:moveTo>
                <a:lnTo>
                  <a:pt x="8551" y="15582"/>
                </a:lnTo>
                <a:lnTo>
                  <a:pt x="12552" y="4559"/>
                </a:lnTo>
                <a:lnTo>
                  <a:pt x="1287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06632" y="2945010"/>
            <a:ext cx="58045" cy="57109"/>
          </a:xfrm>
          <a:custGeom>
            <a:avLst/>
            <a:gdLst/>
            <a:ahLst/>
            <a:cxnLst/>
            <a:rect l="l" t="t" r="r" b="b"/>
            <a:pathLst>
              <a:path w="58045" h="57109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8"/>
                </a:lnTo>
                <a:lnTo>
                  <a:pt x="0" y="22080"/>
                </a:lnTo>
                <a:lnTo>
                  <a:pt x="2104" y="38581"/>
                </a:lnTo>
                <a:lnTo>
                  <a:pt x="8982" y="50372"/>
                </a:lnTo>
                <a:lnTo>
                  <a:pt x="19371" y="57109"/>
                </a:lnTo>
                <a:lnTo>
                  <a:pt x="36526" y="55579"/>
                </a:lnTo>
                <a:lnTo>
                  <a:pt x="48747" y="49426"/>
                </a:lnTo>
                <a:lnTo>
                  <a:pt x="55942" y="39824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10360" y="2950749"/>
            <a:ext cx="50810" cy="48454"/>
          </a:xfrm>
          <a:custGeom>
            <a:avLst/>
            <a:gdLst/>
            <a:ahLst/>
            <a:cxnLst/>
            <a:rect l="l" t="t" r="r" b="b"/>
            <a:pathLst>
              <a:path w="50810" h="48454">
                <a:moveTo>
                  <a:pt x="50810" y="23029"/>
                </a:moveTo>
                <a:lnTo>
                  <a:pt x="47048" y="9473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60" y="42558"/>
                </a:lnTo>
                <a:lnTo>
                  <a:pt x="17978" y="48454"/>
                </a:lnTo>
                <a:lnTo>
                  <a:pt x="34272" y="46116"/>
                </a:lnTo>
                <a:lnTo>
                  <a:pt x="45218" y="38616"/>
                </a:lnTo>
                <a:lnTo>
                  <a:pt x="50419" y="27522"/>
                </a:lnTo>
                <a:lnTo>
                  <a:pt x="50810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1488" y="2951713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9"/>
                </a:moveTo>
                <a:lnTo>
                  <a:pt x="41948" y="8341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1"/>
                </a:lnTo>
                <a:lnTo>
                  <a:pt x="0" y="20119"/>
                </a:lnTo>
                <a:lnTo>
                  <a:pt x="3919" y="34216"/>
                </a:lnTo>
                <a:lnTo>
                  <a:pt x="14099" y="42939"/>
                </a:lnTo>
                <a:lnTo>
                  <a:pt x="31168" y="41381"/>
                </a:lnTo>
                <a:lnTo>
                  <a:pt x="41756" y="34473"/>
                </a:lnTo>
                <a:lnTo>
                  <a:pt x="46050" y="24006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15061" y="2953282"/>
            <a:ext cx="39090" cy="38265"/>
          </a:xfrm>
          <a:custGeom>
            <a:avLst/>
            <a:gdLst/>
            <a:ahLst/>
            <a:cxnLst/>
            <a:rect l="l" t="t" r="r" b="b"/>
            <a:pathLst>
              <a:path w="39090" h="38265">
                <a:moveTo>
                  <a:pt x="39090" y="19676"/>
                </a:moveTo>
                <a:lnTo>
                  <a:pt x="34280" y="6693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4" y="38265"/>
                </a:lnTo>
                <a:lnTo>
                  <a:pt x="28399" y="35960"/>
                </a:lnTo>
                <a:lnTo>
                  <a:pt x="37266" y="27717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06169" y="294475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8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12001" y="2949404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1" y="29658"/>
                </a:lnTo>
                <a:lnTo>
                  <a:pt x="11297" y="38432"/>
                </a:lnTo>
                <a:lnTo>
                  <a:pt x="27912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13457" y="2951379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0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15922" y="2953691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18393" y="2956003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20863" y="295831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17579" y="2954872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20044" y="2957183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6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6"/>
                </a:lnTo>
                <a:lnTo>
                  <a:pt x="0" y="6950"/>
                </a:lnTo>
                <a:lnTo>
                  <a:pt x="0" y="10786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6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22516" y="2959496"/>
            <a:ext cx="7539" cy="7545"/>
          </a:xfrm>
          <a:custGeom>
            <a:avLst/>
            <a:gdLst/>
            <a:ahLst/>
            <a:cxnLst/>
            <a:rect l="l" t="t" r="r" b="b"/>
            <a:pathLst>
              <a:path w="7539" h="7545">
                <a:moveTo>
                  <a:pt x="7539" y="3774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4"/>
                </a:lnTo>
                <a:lnTo>
                  <a:pt x="0" y="5853"/>
                </a:lnTo>
                <a:lnTo>
                  <a:pt x="1691" y="7545"/>
                </a:lnTo>
                <a:lnTo>
                  <a:pt x="3769" y="7545"/>
                </a:lnTo>
                <a:lnTo>
                  <a:pt x="5848" y="7545"/>
                </a:lnTo>
                <a:lnTo>
                  <a:pt x="7539" y="5853"/>
                </a:lnTo>
                <a:lnTo>
                  <a:pt x="7539" y="377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24981" y="2961807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600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600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600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22297" y="2958965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9"/>
                </a:moveTo>
                <a:lnTo>
                  <a:pt x="0" y="4003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7817" y="295433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8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8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624325" y="1716913"/>
            <a:ext cx="3634104" cy="1513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n</a:t>
            </a:r>
            <a:r>
              <a:rPr sz="1200" spc="-15" baseline="-13888" dirty="0">
                <a:latin typeface="Arial"/>
                <a:cs typeface="Arial"/>
              </a:rPr>
              <a:t>d </a:t>
            </a:r>
            <a:r>
              <a:rPr sz="1200" spc="60" baseline="-13888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12700" indent="0">
              <a:lnSpc>
                <a:spcPct val="102699"/>
              </a:lnSpc>
              <a:spcBef>
                <a:spcPts val="240"/>
              </a:spcBef>
            </a:pP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200" spc="15" baseline="-13888" dirty="0">
                <a:latin typeface="Arial"/>
                <a:cs typeface="Arial"/>
              </a:rPr>
              <a:t>k</a:t>
            </a:r>
            <a:r>
              <a:rPr sz="1200" spc="-165" baseline="-13888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200" spc="15" baseline="-13888" dirty="0">
                <a:latin typeface="Arial"/>
                <a:cs typeface="Arial"/>
              </a:rPr>
              <a:t>k </a:t>
            </a:r>
            <a:r>
              <a:rPr sz="1200" spc="37" baseline="-13888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5" dirty="0">
                <a:latin typeface="Arial"/>
                <a:cs typeface="Arial"/>
              </a:rPr>
              <a:t>rri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 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  <a:p>
            <a:pPr marL="12700" marR="208915" indent="0">
              <a:lnSpc>
                <a:spcPct val="102699"/>
              </a:lnSpc>
              <a:spcBef>
                <a:spcPts val="240"/>
              </a:spcBef>
            </a:pP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200" spc="15" baseline="-13888" dirty="0">
                <a:latin typeface="Arial"/>
                <a:cs typeface="Arial"/>
              </a:rPr>
              <a:t>k</a:t>
            </a:r>
            <a:r>
              <a:rPr sz="1200" spc="-165" baseline="-13888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200" spc="15" baseline="-13888" dirty="0">
                <a:latin typeface="Arial"/>
                <a:cs typeface="Arial"/>
              </a:rPr>
              <a:t>k </a:t>
            </a:r>
            <a:r>
              <a:rPr sz="1200" spc="37" baseline="-13888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rr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71450">
              <a:lnSpc>
                <a:spcPct val="102699"/>
              </a:lnSpc>
              <a:spcBef>
                <a:spcPts val="240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 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39" name="Picture 1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290" y="1178002"/>
            <a:ext cx="2765359" cy="51098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15392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506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17082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20218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29" y="11726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1783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1793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1808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1723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1769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1789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1812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1835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1859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18245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1847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1870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1893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1865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1819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1" y="155334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8" y="158470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155511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56086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56182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156339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55486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55951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56149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56380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56611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56842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56498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56729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56960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57191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56908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56443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24331" y="1093642"/>
            <a:ext cx="3415665" cy="758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go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85090" indent="0">
              <a:lnSpc>
                <a:spcPct val="102699"/>
              </a:lnSpc>
              <a:spcBef>
                <a:spcPts val="300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100" spc="-5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</a:rPr>
              <a:t>ri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</a:rPr>
              <a:t>ri </a:t>
            </a:r>
            <a:r>
              <a:rPr sz="1100" spc="50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100" spc="4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</a:rPr>
              <a:t>P)</a:t>
            </a:r>
            <a:r>
              <a:rPr sz="1100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200" spc="0" baseline="-10416" dirty="0">
                <a:latin typeface="Arial"/>
                <a:cs typeface="Arial"/>
              </a:rPr>
              <a:t>m</a:t>
            </a:r>
            <a:r>
              <a:rPr sz="1200" spc="-60" baseline="-10416" dirty="0">
                <a:latin typeface="Arial"/>
                <a:cs typeface="Arial"/>
              </a:rPr>
              <a:t>a</a:t>
            </a:r>
            <a:r>
              <a:rPr sz="1200" spc="67" baseline="-10416" dirty="0">
                <a:latin typeface="Arial"/>
                <a:cs typeface="Arial"/>
              </a:rPr>
              <a:t>p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099" y="1892191"/>
            <a:ext cx="3112897" cy="58094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122428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803275" algn="l"/>
              </a:tabLst>
            </a:pP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5535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506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502" y="199008"/>
            <a:ext cx="110236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3050" y="97575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7869" y="100711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633" y="9775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0362" y="9832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1488" y="9842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063" y="9857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6170" y="9772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2001" y="9819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3457" y="9838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5922" y="9862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8393" y="9885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863" y="9908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7579" y="9873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0044" y="9896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2516" y="9920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4981" y="9943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2297" y="9914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7817" y="9868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3051" y="135674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7867" y="138811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633" y="13585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0362" y="13642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1488" y="13652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063" y="13667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6170" y="13582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2001" y="13629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3457" y="13648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5922" y="13672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8393" y="13695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863" y="13718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7579" y="13683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0044" y="13706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516" y="13730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4981" y="13753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2297" y="13724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7817" y="13678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3050" y="173928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7869" y="1770633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633" y="1741047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0362" y="17467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1488" y="17477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059" y="17493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06168" y="17408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2001" y="17454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3457" y="17474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5922" y="17497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8393" y="17520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0863" y="17543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7579" y="17509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0044" y="17532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2516" y="17555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4981" y="17578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2297" y="17550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7817" y="17503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6578" y="2121805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63868" y="2153158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633" y="212357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0362" y="212931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1488" y="213027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059" y="213184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6170" y="212331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2001" y="212796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3457" y="212994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5922" y="213225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8393" y="213456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0863" y="213687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7579" y="213343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0044" y="213574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2516" y="213805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4981" y="214038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22297" y="213752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7817" y="21328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24332" y="898570"/>
            <a:ext cx="3592829" cy="1337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98755">
              <a:lnSpc>
                <a:spcPct val="102699"/>
              </a:lnSpc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rfl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 indent="0">
              <a:lnSpc>
                <a:spcPct val="102699"/>
              </a:lnSpc>
              <a:spcBef>
                <a:spcPts val="285"/>
              </a:spcBef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5" dirty="0">
                <a:latin typeface="Arial"/>
                <a:cs typeface="Arial"/>
              </a:rPr>
              <a:t>g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xy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5" dirty="0">
                <a:latin typeface="Arial"/>
                <a:cs typeface="Arial"/>
              </a:rPr>
              <a:t>g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5" dirty="0">
                <a:latin typeface="Arial"/>
                <a:cs typeface="Arial"/>
              </a:rPr>
              <a:t>g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55" dirty="0">
                <a:latin typeface="Arial"/>
                <a:cs typeface="Arial"/>
              </a:rPr>
              <a:t>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78105">
              <a:lnSpc>
                <a:spcPct val="102699"/>
              </a:lnSpc>
              <a:spcBef>
                <a:spcPts val="300"/>
              </a:spcBef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0" y="2266101"/>
            <a:ext cx="3395524" cy="53276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61734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5535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506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3050" y="86907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7869" y="90043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6633" y="8708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0362" y="8765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1488" y="8775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063" y="8791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6170" y="8705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2001" y="8752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457" y="8772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5922" y="8795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393" y="8818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863" y="8841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579" y="8807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044" y="8830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516" y="8853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981" y="8876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2297" y="8847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817" y="8801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24334" y="796417"/>
            <a:ext cx="107759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3051" y="162954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7868" y="1660905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633" y="1631319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0362" y="163706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1488" y="163802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5059" y="163959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170" y="163106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2001" y="163571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3457" y="163769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5922" y="164000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8393" y="164231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0863" y="164462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579" y="164118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0044" y="164349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2516" y="164580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4981" y="164811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2297" y="164528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7817" y="164063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94249" y="182100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39456" y="1844039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7973" y="182111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98128" y="182355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98145" y="1822780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0615" y="182534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3374" y="182801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6127" y="183066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99077" y="182464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04371" y="182813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06985" y="183062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09599" y="183310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09357" y="1832736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5621" y="182886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03314" y="182642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4249" y="212580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9456" y="2148839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7973" y="212591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8128" y="212835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8145" y="212758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0615" y="213014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3374" y="213281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6127" y="213546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9077" y="212944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04371" y="213293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06985" y="213542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09599" y="213790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09357" y="2137536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05621" y="213366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03314" y="213122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4246" y="2429077"/>
            <a:ext cx="50818" cy="23033"/>
          </a:xfrm>
          <a:custGeom>
            <a:avLst/>
            <a:gdLst/>
            <a:ahLst/>
            <a:cxnLst/>
            <a:rect l="l" t="t" r="r" b="b"/>
            <a:pathLst>
              <a:path w="50818" h="23033">
                <a:moveTo>
                  <a:pt x="50818" y="23033"/>
                </a:moveTo>
                <a:lnTo>
                  <a:pt x="47058" y="9476"/>
                </a:lnTo>
                <a:lnTo>
                  <a:pt x="37215" y="0"/>
                </a:lnTo>
                <a:lnTo>
                  <a:pt x="19080" y="285"/>
                </a:lnTo>
                <a:lnTo>
                  <a:pt x="6803" y="5360"/>
                </a:lnTo>
                <a:lnTo>
                  <a:pt x="0" y="1393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9457" y="2452110"/>
            <a:ext cx="5608" cy="15608"/>
          </a:xfrm>
          <a:custGeom>
            <a:avLst/>
            <a:gdLst/>
            <a:ahLst/>
            <a:cxnLst/>
            <a:rect l="l" t="t" r="r" b="b"/>
            <a:pathLst>
              <a:path w="5608" h="15608">
                <a:moveTo>
                  <a:pt x="0" y="15608"/>
                </a:moveTo>
                <a:lnTo>
                  <a:pt x="5211" y="4526"/>
                </a:lnTo>
                <a:lnTo>
                  <a:pt x="5608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7965" y="2429193"/>
            <a:ext cx="16179" cy="2386"/>
          </a:xfrm>
          <a:custGeom>
            <a:avLst/>
            <a:gdLst/>
            <a:ahLst/>
            <a:cxnLst/>
            <a:rect l="l" t="t" r="r" b="b"/>
            <a:pathLst>
              <a:path w="16179" h="2386">
                <a:moveTo>
                  <a:pt x="16179" y="0"/>
                </a:moveTo>
                <a:lnTo>
                  <a:pt x="0" y="2386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98125" y="2431635"/>
            <a:ext cx="41523" cy="40809"/>
          </a:xfrm>
          <a:custGeom>
            <a:avLst/>
            <a:gdLst/>
            <a:ahLst/>
            <a:cxnLst/>
            <a:rect l="l" t="t" r="r" b="b"/>
            <a:pathLst>
              <a:path w="41523" h="40809">
                <a:moveTo>
                  <a:pt x="9704" y="0"/>
                </a:moveTo>
                <a:lnTo>
                  <a:pt x="0" y="7978"/>
                </a:lnTo>
                <a:lnTo>
                  <a:pt x="564" y="25533"/>
                </a:lnTo>
                <a:lnTo>
                  <a:pt x="6569" y="36298"/>
                </a:lnTo>
                <a:lnTo>
                  <a:pt x="16196" y="40809"/>
                </a:lnTo>
                <a:lnTo>
                  <a:pt x="30957" y="37167"/>
                </a:lnTo>
                <a:lnTo>
                  <a:pt x="39725" y="27418"/>
                </a:lnTo>
                <a:lnTo>
                  <a:pt x="41523" y="18754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98144" y="2430862"/>
            <a:ext cx="37908" cy="37594"/>
          </a:xfrm>
          <a:custGeom>
            <a:avLst/>
            <a:gdLst/>
            <a:ahLst/>
            <a:cxnLst/>
            <a:rect l="l" t="t" r="r" b="b"/>
            <a:pathLst>
              <a:path w="37908" h="37594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1"/>
                </a:lnTo>
                <a:lnTo>
                  <a:pt x="14470" y="37594"/>
                </a:lnTo>
                <a:lnTo>
                  <a:pt x="29589" y="34038"/>
                </a:lnTo>
                <a:lnTo>
                  <a:pt x="37188" y="24136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00615" y="2433428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9"/>
                </a:moveTo>
                <a:lnTo>
                  <a:pt x="31840" y="7128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8"/>
                </a:lnTo>
                <a:lnTo>
                  <a:pt x="0" y="15919"/>
                </a:lnTo>
                <a:lnTo>
                  <a:pt x="0" y="24710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0"/>
                </a:lnTo>
                <a:lnTo>
                  <a:pt x="31840" y="15919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03374" y="2436082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44"/>
                </a:moveTo>
                <a:lnTo>
                  <a:pt x="25485" y="5709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9"/>
                </a:lnTo>
                <a:lnTo>
                  <a:pt x="0" y="12744"/>
                </a:lnTo>
                <a:lnTo>
                  <a:pt x="0" y="19778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8"/>
                </a:lnTo>
                <a:lnTo>
                  <a:pt x="25485" y="12744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06127" y="2438736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99077" y="2432719"/>
            <a:ext cx="32390" cy="31263"/>
          </a:xfrm>
          <a:custGeom>
            <a:avLst/>
            <a:gdLst/>
            <a:ahLst/>
            <a:cxnLst/>
            <a:rect l="l" t="t" r="r" b="b"/>
            <a:pathLst>
              <a:path w="32390" h="31263">
                <a:moveTo>
                  <a:pt x="6130" y="0"/>
                </a:moveTo>
                <a:lnTo>
                  <a:pt x="0" y="6125"/>
                </a:lnTo>
                <a:lnTo>
                  <a:pt x="0" y="15065"/>
                </a:lnTo>
                <a:lnTo>
                  <a:pt x="0" y="24004"/>
                </a:lnTo>
                <a:lnTo>
                  <a:pt x="7258" y="31263"/>
                </a:lnTo>
                <a:lnTo>
                  <a:pt x="16197" y="31263"/>
                </a:lnTo>
                <a:lnTo>
                  <a:pt x="25137" y="31263"/>
                </a:lnTo>
                <a:lnTo>
                  <a:pt x="32390" y="24004"/>
                </a:lnTo>
                <a:lnTo>
                  <a:pt x="32390" y="1506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04371" y="2436220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96"/>
                </a:moveTo>
                <a:lnTo>
                  <a:pt x="16192" y="3627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27"/>
                </a:lnTo>
                <a:lnTo>
                  <a:pt x="0" y="8096"/>
                </a:lnTo>
                <a:lnTo>
                  <a:pt x="0" y="12566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6"/>
                </a:lnTo>
                <a:lnTo>
                  <a:pt x="16192" y="8096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6985" y="2438702"/>
            <a:ext cx="9842" cy="9846"/>
          </a:xfrm>
          <a:custGeom>
            <a:avLst/>
            <a:gdLst/>
            <a:ahLst/>
            <a:cxnLst/>
            <a:rect l="l" t="t" r="r" b="b"/>
            <a:pathLst>
              <a:path w="9842" h="9846">
                <a:moveTo>
                  <a:pt x="9842" y="4925"/>
                </a:moveTo>
                <a:lnTo>
                  <a:pt x="9842" y="2212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12"/>
                </a:lnTo>
                <a:lnTo>
                  <a:pt x="0" y="4925"/>
                </a:lnTo>
                <a:lnTo>
                  <a:pt x="0" y="7639"/>
                </a:lnTo>
                <a:lnTo>
                  <a:pt x="2207" y="9846"/>
                </a:lnTo>
                <a:lnTo>
                  <a:pt x="4921" y="9846"/>
                </a:lnTo>
                <a:lnTo>
                  <a:pt x="7635" y="9846"/>
                </a:lnTo>
                <a:lnTo>
                  <a:pt x="9842" y="7639"/>
                </a:lnTo>
                <a:lnTo>
                  <a:pt x="9842" y="492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09599" y="2441187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7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09357" y="2440810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2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3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3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5621" y="2436940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03314" y="243449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01050" y="2884754"/>
            <a:ext cx="44015" cy="23033"/>
          </a:xfrm>
          <a:custGeom>
            <a:avLst/>
            <a:gdLst/>
            <a:ahLst/>
            <a:cxnLst/>
            <a:rect l="l" t="t" r="r" b="b"/>
            <a:pathLst>
              <a:path w="44015" h="23033">
                <a:moveTo>
                  <a:pt x="44015" y="23033"/>
                </a:moveTo>
                <a:lnTo>
                  <a:pt x="40254" y="9476"/>
                </a:lnTo>
                <a:lnTo>
                  <a:pt x="30412" y="0"/>
                </a:lnTo>
                <a:lnTo>
                  <a:pt x="12277" y="285"/>
                </a:lnTo>
                <a:lnTo>
                  <a:pt x="0" y="536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28505" y="2907788"/>
            <a:ext cx="16560" cy="23097"/>
          </a:xfrm>
          <a:custGeom>
            <a:avLst/>
            <a:gdLst/>
            <a:ahLst/>
            <a:cxnLst/>
            <a:rect l="l" t="t" r="r" b="b"/>
            <a:pathLst>
              <a:path w="16560" h="23097">
                <a:moveTo>
                  <a:pt x="0" y="23097"/>
                </a:moveTo>
                <a:lnTo>
                  <a:pt x="10952" y="15607"/>
                </a:lnTo>
                <a:lnTo>
                  <a:pt x="16163" y="4525"/>
                </a:lnTo>
                <a:lnTo>
                  <a:pt x="16560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07965" y="2884870"/>
            <a:ext cx="16176" cy="2386"/>
          </a:xfrm>
          <a:custGeom>
            <a:avLst/>
            <a:gdLst/>
            <a:ahLst/>
            <a:cxnLst/>
            <a:rect l="l" t="t" r="r" b="b"/>
            <a:pathLst>
              <a:path w="16176" h="2386">
                <a:moveTo>
                  <a:pt x="16176" y="0"/>
                </a:moveTo>
                <a:lnTo>
                  <a:pt x="0" y="2386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98125" y="2887313"/>
            <a:ext cx="41523" cy="40804"/>
          </a:xfrm>
          <a:custGeom>
            <a:avLst/>
            <a:gdLst/>
            <a:ahLst/>
            <a:cxnLst/>
            <a:rect l="l" t="t" r="r" b="b"/>
            <a:pathLst>
              <a:path w="41523" h="40804">
                <a:moveTo>
                  <a:pt x="9704" y="0"/>
                </a:moveTo>
                <a:lnTo>
                  <a:pt x="0" y="7978"/>
                </a:lnTo>
                <a:lnTo>
                  <a:pt x="565" y="25533"/>
                </a:lnTo>
                <a:lnTo>
                  <a:pt x="6572" y="36296"/>
                </a:lnTo>
                <a:lnTo>
                  <a:pt x="16201" y="40804"/>
                </a:lnTo>
                <a:lnTo>
                  <a:pt x="30961" y="37162"/>
                </a:lnTo>
                <a:lnTo>
                  <a:pt x="39727" y="27412"/>
                </a:lnTo>
                <a:lnTo>
                  <a:pt x="41523" y="1875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98144" y="2886540"/>
            <a:ext cx="37908" cy="37593"/>
          </a:xfrm>
          <a:custGeom>
            <a:avLst/>
            <a:gdLst/>
            <a:ahLst/>
            <a:cxnLst/>
            <a:rect l="l" t="t" r="r" b="b"/>
            <a:pathLst>
              <a:path w="37908" h="37593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0"/>
                </a:lnTo>
                <a:lnTo>
                  <a:pt x="14470" y="37593"/>
                </a:lnTo>
                <a:lnTo>
                  <a:pt x="29590" y="34037"/>
                </a:lnTo>
                <a:lnTo>
                  <a:pt x="37188" y="24135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00615" y="288910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9"/>
                </a:moveTo>
                <a:lnTo>
                  <a:pt x="31840" y="7128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8"/>
                </a:lnTo>
                <a:lnTo>
                  <a:pt x="0" y="15919"/>
                </a:lnTo>
                <a:lnTo>
                  <a:pt x="0" y="24710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0"/>
                </a:lnTo>
                <a:lnTo>
                  <a:pt x="31840" y="15919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03374" y="2891759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44"/>
                </a:moveTo>
                <a:lnTo>
                  <a:pt x="25485" y="5709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9"/>
                </a:lnTo>
                <a:lnTo>
                  <a:pt x="0" y="12744"/>
                </a:lnTo>
                <a:lnTo>
                  <a:pt x="0" y="19778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8"/>
                </a:lnTo>
                <a:lnTo>
                  <a:pt x="25485" y="12744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06127" y="2894413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99077" y="2888397"/>
            <a:ext cx="32390" cy="31263"/>
          </a:xfrm>
          <a:custGeom>
            <a:avLst/>
            <a:gdLst/>
            <a:ahLst/>
            <a:cxnLst/>
            <a:rect l="l" t="t" r="r" b="b"/>
            <a:pathLst>
              <a:path w="32390" h="31263">
                <a:moveTo>
                  <a:pt x="6130" y="0"/>
                </a:moveTo>
                <a:lnTo>
                  <a:pt x="0" y="6125"/>
                </a:lnTo>
                <a:lnTo>
                  <a:pt x="0" y="15065"/>
                </a:lnTo>
                <a:lnTo>
                  <a:pt x="0" y="24004"/>
                </a:lnTo>
                <a:lnTo>
                  <a:pt x="7258" y="31263"/>
                </a:lnTo>
                <a:lnTo>
                  <a:pt x="16197" y="31263"/>
                </a:lnTo>
                <a:lnTo>
                  <a:pt x="25137" y="31263"/>
                </a:lnTo>
                <a:lnTo>
                  <a:pt x="32390" y="24004"/>
                </a:lnTo>
                <a:lnTo>
                  <a:pt x="32390" y="1506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04371" y="2891898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96"/>
                </a:moveTo>
                <a:lnTo>
                  <a:pt x="16192" y="3627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27"/>
                </a:lnTo>
                <a:lnTo>
                  <a:pt x="0" y="8096"/>
                </a:lnTo>
                <a:lnTo>
                  <a:pt x="0" y="12566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6"/>
                </a:lnTo>
                <a:lnTo>
                  <a:pt x="16192" y="8096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06985" y="289437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1"/>
                </a:moveTo>
                <a:lnTo>
                  <a:pt x="9842" y="2208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8"/>
                </a:lnTo>
                <a:lnTo>
                  <a:pt x="0" y="4921"/>
                </a:lnTo>
                <a:lnTo>
                  <a:pt x="0" y="7635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5"/>
                </a:lnTo>
                <a:lnTo>
                  <a:pt x="9842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9599" y="2896858"/>
            <a:ext cx="3492" cy="3497"/>
          </a:xfrm>
          <a:custGeom>
            <a:avLst/>
            <a:gdLst/>
            <a:ahLst/>
            <a:cxnLst/>
            <a:rect l="l" t="t" r="r" b="b"/>
            <a:pathLst>
              <a:path w="3492" h="3497">
                <a:moveTo>
                  <a:pt x="3492" y="1751"/>
                </a:moveTo>
                <a:lnTo>
                  <a:pt x="3492" y="788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8"/>
                </a:lnTo>
                <a:lnTo>
                  <a:pt x="0" y="1751"/>
                </a:lnTo>
                <a:lnTo>
                  <a:pt x="0" y="2713"/>
                </a:lnTo>
                <a:lnTo>
                  <a:pt x="784" y="3497"/>
                </a:lnTo>
                <a:lnTo>
                  <a:pt x="1746" y="3497"/>
                </a:lnTo>
                <a:lnTo>
                  <a:pt x="2708" y="3497"/>
                </a:lnTo>
                <a:lnTo>
                  <a:pt x="3492" y="2713"/>
                </a:lnTo>
                <a:lnTo>
                  <a:pt x="3492" y="175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9357" y="2896486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3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3"/>
                </a:lnTo>
                <a:lnTo>
                  <a:pt x="2857" y="1428"/>
                </a:lnTo>
                <a:lnTo>
                  <a:pt x="2857" y="64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5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05621" y="2892618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03314" y="28901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624334" y="1556893"/>
            <a:ext cx="3462654" cy="1424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0" dirty="0">
                <a:latin typeface="Arial"/>
                <a:cs typeface="Arial"/>
              </a:rPr>
              <a:t>r</a:t>
            </a:r>
            <a:r>
              <a:rPr sz="1100" spc="-70" dirty="0">
                <a:latin typeface="Arial"/>
                <a:cs typeface="Arial"/>
              </a:rPr>
              <a:t>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89560" marR="236854" indent="0">
              <a:lnSpc>
                <a:spcPct val="100000"/>
              </a:lnSpc>
              <a:spcBef>
                <a:spcPts val="170"/>
              </a:spcBef>
            </a:pPr>
            <a:r>
              <a:rPr sz="1000" spc="-7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co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65" dirty="0">
                <a:latin typeface="Arial"/>
                <a:cs typeface="Arial"/>
              </a:rPr>
              <a:t>P</a:t>
            </a:r>
            <a:r>
              <a:rPr sz="1500" spc="240" baseline="13888" dirty="0">
                <a:latin typeface="Arial"/>
                <a:cs typeface="Arial"/>
              </a:rPr>
              <a:t>ˆ</a:t>
            </a:r>
            <a:r>
              <a:rPr sz="1500" spc="-247" baseline="13888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(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50" spc="15" baseline="-11904" dirty="0">
                <a:latin typeface="Arial"/>
                <a:cs typeface="Arial"/>
              </a:rPr>
              <a:t>k</a:t>
            </a:r>
            <a:r>
              <a:rPr sz="1050" spc="-135" baseline="-11904" dirty="0">
                <a:latin typeface="Arial"/>
                <a:cs typeface="Arial"/>
              </a:rPr>
              <a:t> </a:t>
            </a:r>
            <a:r>
              <a:rPr sz="1000" spc="45" dirty="0">
                <a:latin typeface="Kozuka Gothic Pr6N EL"/>
                <a:cs typeface="Kozuka Gothic Pr6N EL"/>
              </a:rPr>
              <a:t>|</a:t>
            </a:r>
            <a:r>
              <a:rPr sz="1000" spc="25" dirty="0">
                <a:latin typeface="Arial"/>
                <a:cs typeface="Arial"/>
              </a:rPr>
              <a:t>c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0" dirty="0">
                <a:latin typeface="Arial"/>
                <a:cs typeface="Arial"/>
              </a:rPr>
              <a:t>oo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50" spc="15" baseline="-11904" dirty="0">
                <a:latin typeface="Arial"/>
                <a:cs typeface="Arial"/>
              </a:rPr>
              <a:t>k </a:t>
            </a:r>
            <a:r>
              <a:rPr sz="1050" spc="60" baseline="-11904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f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89560" marR="203835" indent="0">
              <a:lnSpc>
                <a:spcPts val="1190"/>
              </a:lnSpc>
              <a:spcBef>
                <a:spcPts val="45"/>
              </a:spcBef>
            </a:pPr>
            <a:r>
              <a:rPr sz="1000" spc="65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565" dirty="0">
                <a:latin typeface="Arial"/>
                <a:cs typeface="Arial"/>
              </a:rPr>
              <a:t>P</a:t>
            </a:r>
            <a:r>
              <a:rPr sz="1500" spc="240" baseline="13888" dirty="0">
                <a:latin typeface="Arial"/>
                <a:cs typeface="Arial"/>
              </a:rPr>
              <a:t>ˆ</a:t>
            </a:r>
            <a:r>
              <a:rPr sz="1500" spc="-247" baseline="13888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(</a:t>
            </a:r>
            <a:r>
              <a:rPr sz="1000" spc="25" dirty="0">
                <a:latin typeface="Arial"/>
                <a:cs typeface="Arial"/>
              </a:rPr>
              <a:t>c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f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qu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89560" marR="12700">
              <a:lnSpc>
                <a:spcPts val="1190"/>
              </a:lnSpc>
              <a:spcBef>
                <a:spcPts val="10"/>
              </a:spcBef>
            </a:pPr>
            <a:r>
              <a:rPr sz="1000" spc="65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 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f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b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ts val="1160"/>
              </a:lnSpc>
            </a:pP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sz="1000" spc="-4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se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11" name="Picture 1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457" y="957998"/>
            <a:ext cx="3357878" cy="47075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68772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71907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68948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69522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69619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69776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68" y="68924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69388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69585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69816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70048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70279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69935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70166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70397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70628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70344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6988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1" y="89802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8" y="92938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8997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9055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9065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9080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8995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9041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9061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9084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9107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9131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9096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9119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9142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9165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91376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9091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24334" y="572312"/>
            <a:ext cx="3629660" cy="440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25499"/>
              </a:lnSpc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2626" dirty="0">
                <a:latin typeface="Arial"/>
                <a:cs typeface="Arial"/>
              </a:rPr>
              <a:t>ˆ</a:t>
            </a:r>
            <a:r>
              <a:rPr sz="1650" spc="-270" baseline="12626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2626" dirty="0">
                <a:latin typeface="Arial"/>
                <a:cs typeface="Arial"/>
              </a:rPr>
              <a:t>ˆ</a:t>
            </a:r>
            <a:r>
              <a:rPr sz="1650" spc="-292" baseline="12626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200" spc="15" baseline="-13888" dirty="0">
                <a:latin typeface="Arial"/>
                <a:cs typeface="Arial"/>
              </a:rPr>
              <a:t>k</a:t>
            </a:r>
            <a:r>
              <a:rPr sz="1200" spc="-150" baseline="-13888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100" dirty="0">
                <a:latin typeface="Arial"/>
                <a:cs typeface="Arial"/>
              </a:rPr>
              <a:t>?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Pri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74598" y="1166744"/>
            <a:ext cx="65278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2626" dirty="0">
                <a:latin typeface="Arial"/>
                <a:cs typeface="Arial"/>
              </a:rPr>
              <a:t>ˆ</a:t>
            </a:r>
            <a:r>
              <a:rPr sz="1650" spc="-270" baseline="12626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650" spc="-44" baseline="37878" dirty="0">
                <a:latin typeface="Arial"/>
                <a:cs typeface="Arial"/>
              </a:rPr>
              <a:t>N</a:t>
            </a:r>
            <a:r>
              <a:rPr sz="1200" spc="-37" baseline="38194" dirty="0">
                <a:latin typeface="Arial"/>
                <a:cs typeface="Arial"/>
              </a:rPr>
              <a:t>c</a:t>
            </a:r>
            <a:endParaRPr sz="1200" baseline="38194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468727" y="1271549"/>
            <a:ext cx="161544" cy="0"/>
          </a:xfrm>
          <a:custGeom>
            <a:avLst/>
            <a:gdLst/>
            <a:ahLst/>
            <a:cxnLst/>
            <a:rect l="l" t="t" r="r" b="b"/>
            <a:pathLst>
              <a:path w="161544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3050" y="15823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7869" y="161366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629" y="15840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0362" y="15898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1488" y="15907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059" y="15923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06170" y="15838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2001" y="15884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3457" y="15904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5922" y="15927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8393" y="15950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0863" y="15973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7579" y="15939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0044" y="15962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2516" y="15985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4981" y="16008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2297" y="15980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7817" y="15933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6578" y="179262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67869" y="182397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633" y="179438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0362" y="180012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1488" y="180109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059" y="180266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6168" y="179414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2001" y="179878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3457" y="180075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5922" y="180306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8393" y="180538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0863" y="180769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7579" y="180425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0044" y="180656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2516" y="180887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4981" y="181118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22297" y="180834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7817" y="18037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24334" y="1262761"/>
            <a:ext cx="3280410" cy="644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58165" algn="ctr">
              <a:lnSpc>
                <a:spcPct val="100000"/>
              </a:lnSpc>
            </a:pPr>
            <a:r>
              <a:rPr sz="1100" spc="-25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25499"/>
              </a:lnSpc>
              <a:spcBef>
                <a:spcPts val="285"/>
              </a:spcBef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200" spc="-37" baseline="-10416" dirty="0">
                <a:latin typeface="Arial"/>
                <a:cs typeface="Arial"/>
              </a:rPr>
              <a:t>c</a:t>
            </a:r>
            <a:r>
              <a:rPr sz="1200" spc="-165" baseline="-10416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;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810004" y="2088767"/>
            <a:ext cx="5524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5151" dirty="0">
                <a:latin typeface="Arial"/>
                <a:cs typeface="Arial"/>
              </a:rPr>
              <a:t>ˆ</a:t>
            </a:r>
            <a:r>
              <a:rPr sz="1650" spc="-270" baseline="15151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195" dirty="0">
                <a:latin typeface="Arial"/>
                <a:cs typeface="Arial"/>
              </a:rPr>
              <a:t>=</a:t>
            </a:r>
            <a:endParaRPr sz="11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614678" y="2017141"/>
            <a:ext cx="206375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97" baseline="7575" dirty="0">
                <a:latin typeface="Arial"/>
                <a:cs typeface="Arial"/>
              </a:rPr>
              <a:t>T</a:t>
            </a:r>
            <a:r>
              <a:rPr sz="800" spc="-30" dirty="0">
                <a:latin typeface="Arial"/>
                <a:cs typeface="Arial"/>
              </a:rPr>
              <a:t>c</a:t>
            </a:r>
            <a:r>
              <a:rPr sz="800" spc="80" dirty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2401671" y="2193569"/>
            <a:ext cx="644651" cy="0"/>
          </a:xfrm>
          <a:custGeom>
            <a:avLst/>
            <a:gdLst/>
            <a:ahLst/>
            <a:cxnLst/>
            <a:rect l="l" t="t" r="r" b="b"/>
            <a:pathLst>
              <a:path w="644651">
                <a:moveTo>
                  <a:pt x="0" y="0"/>
                </a:moveTo>
                <a:lnTo>
                  <a:pt x="64465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2389123" y="2224403"/>
            <a:ext cx="657225" cy="177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1260" baseline="58080" dirty="0">
                <a:latin typeface="Arial"/>
                <a:cs typeface="Arial"/>
              </a:rPr>
              <a:t> </a:t>
            </a:r>
            <a:r>
              <a:rPr sz="800" spc="130" dirty="0">
                <a:latin typeface="Arial"/>
                <a:cs typeface="Arial"/>
              </a:rPr>
              <a:t>t</a:t>
            </a:r>
            <a:r>
              <a:rPr sz="900" spc="-577" baseline="23148" dirty="0">
                <a:latin typeface="Adobe Heiti Std R"/>
                <a:cs typeface="Adobe Heiti Std R"/>
              </a:rPr>
              <a:t>′</a:t>
            </a:r>
            <a:r>
              <a:rPr sz="900" spc="-120" baseline="23148" dirty="0">
                <a:latin typeface="Adobe Heiti Std R"/>
                <a:cs typeface="Adobe Heiti Std R"/>
              </a:rPr>
              <a:t> </a:t>
            </a:r>
            <a:r>
              <a:rPr sz="800" spc="-245" dirty="0">
                <a:latin typeface="Adobe Heiti Std R"/>
                <a:cs typeface="Adobe Heiti Std R"/>
              </a:rPr>
              <a:t>∈</a:t>
            </a:r>
            <a:r>
              <a:rPr sz="800" spc="25" dirty="0">
                <a:latin typeface="Arial"/>
                <a:cs typeface="Arial"/>
              </a:rPr>
              <a:t>V 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1650" spc="97" baseline="15151" dirty="0">
                <a:latin typeface="Arial"/>
                <a:cs typeface="Arial"/>
              </a:rPr>
              <a:t>T</a:t>
            </a:r>
            <a:r>
              <a:rPr sz="1200" spc="-44" baseline="10416" dirty="0">
                <a:latin typeface="Arial"/>
                <a:cs typeface="Arial"/>
              </a:rPr>
              <a:t>c</a:t>
            </a:r>
            <a:r>
              <a:rPr sz="1200" spc="195" baseline="10416" dirty="0">
                <a:latin typeface="Arial"/>
                <a:cs typeface="Arial"/>
              </a:rPr>
              <a:t>t</a:t>
            </a:r>
            <a:r>
              <a:rPr sz="900" spc="-577" baseline="32407" dirty="0">
                <a:latin typeface="Adobe Heiti Std R"/>
                <a:cs typeface="Adobe Heiti Std R"/>
              </a:rPr>
              <a:t>′</a:t>
            </a:r>
            <a:endParaRPr sz="900" baseline="32407">
              <a:latin typeface="Adobe Heiti Std R"/>
              <a:cs typeface="Adobe Heiti Std R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06583" y="255156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63868" y="258293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6631" y="255334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0361" y="255908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1488" y="256004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5062" y="256161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6169" y="255308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2002" y="255773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3457" y="255971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5922" y="256202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8393" y="256433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0863" y="256664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7579" y="256320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20044" y="256551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22516" y="256782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24981" y="257014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22297" y="256729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7817" y="25626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4798" y="2934096"/>
            <a:ext cx="53393" cy="31357"/>
          </a:xfrm>
          <a:custGeom>
            <a:avLst/>
            <a:gdLst/>
            <a:ahLst/>
            <a:cxnLst/>
            <a:rect l="l" t="t" r="r" b="b"/>
            <a:pathLst>
              <a:path w="53393" h="31357">
                <a:moveTo>
                  <a:pt x="53393" y="31357"/>
                </a:moveTo>
                <a:lnTo>
                  <a:pt x="50307" y="17488"/>
                </a:lnTo>
                <a:lnTo>
                  <a:pt x="41982" y="6569"/>
                </a:lnTo>
                <a:lnTo>
                  <a:pt x="29819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55319" y="2965453"/>
            <a:ext cx="12872" cy="24240"/>
          </a:xfrm>
          <a:custGeom>
            <a:avLst/>
            <a:gdLst/>
            <a:ahLst/>
            <a:cxnLst/>
            <a:rect l="l" t="t" r="r" b="b"/>
            <a:pathLst>
              <a:path w="12872" h="24240">
                <a:moveTo>
                  <a:pt x="0" y="24240"/>
                </a:moveTo>
                <a:lnTo>
                  <a:pt x="8550" y="15576"/>
                </a:lnTo>
                <a:lnTo>
                  <a:pt x="12549" y="4552"/>
                </a:lnTo>
                <a:lnTo>
                  <a:pt x="1287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6631" y="293586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0362" y="2941604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8"/>
                </a:lnTo>
                <a:lnTo>
                  <a:pt x="7957" y="42558"/>
                </a:lnTo>
                <a:lnTo>
                  <a:pt x="17973" y="48456"/>
                </a:lnTo>
                <a:lnTo>
                  <a:pt x="34268" y="46118"/>
                </a:lnTo>
                <a:lnTo>
                  <a:pt x="45214" y="38619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1488" y="294256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15062" y="294413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06169" y="293560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12001" y="2940262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3457" y="2942237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15922" y="294454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18393" y="294685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20863" y="294917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17579" y="294572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20044" y="294804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22516" y="295035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24981" y="295266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22297" y="294982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4"/>
                </a:moveTo>
                <a:lnTo>
                  <a:pt x="0" y="3997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3997"/>
                </a:lnTo>
                <a:lnTo>
                  <a:pt x="5153" y="2574"/>
                </a:lnTo>
                <a:lnTo>
                  <a:pt x="5153" y="1150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17817" y="294518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624332" y="2474389"/>
            <a:ext cx="3528060" cy="756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2699"/>
              </a:lnSpc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200" spc="-44" baseline="-10416" dirty="0">
                <a:latin typeface="Arial"/>
                <a:cs typeface="Arial"/>
              </a:rPr>
              <a:t>c</a:t>
            </a:r>
            <a:r>
              <a:rPr sz="1200" spc="120" baseline="-10416" dirty="0">
                <a:latin typeface="Arial"/>
                <a:cs typeface="Arial"/>
              </a:rPr>
              <a:t>t </a:t>
            </a:r>
            <a:r>
              <a:rPr sz="1200" spc="44" baseline="-10416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2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om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ud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35" dirty="0">
                <a:latin typeface="Arial"/>
                <a:cs typeface="Arial"/>
              </a:rPr>
              <a:t>rr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8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nd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nd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5151" dirty="0">
                <a:latin typeface="Arial"/>
                <a:cs typeface="Arial"/>
              </a:rPr>
              <a:t>ˆ</a:t>
            </a:r>
            <a:r>
              <a:rPr sz="1650" spc="-270" baseline="15151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200" spc="15" baseline="-13888" dirty="0">
                <a:latin typeface="Arial"/>
                <a:cs typeface="Arial"/>
              </a:rPr>
              <a:t>k</a:t>
            </a:r>
            <a:r>
              <a:rPr sz="1200" spc="-165" baseline="-13888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5151" dirty="0">
                <a:latin typeface="Arial"/>
                <a:cs typeface="Arial"/>
              </a:rPr>
              <a:t>ˆ</a:t>
            </a:r>
            <a:r>
              <a:rPr sz="1650" spc="-292" baseline="15151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200" spc="15" baseline="-13888" dirty="0">
                <a:latin typeface="Arial"/>
                <a:cs typeface="Arial"/>
              </a:rPr>
              <a:t>k</a:t>
            </a:r>
            <a:r>
              <a:rPr sz="1200" spc="-150" baseline="-13888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504" y="1389303"/>
            <a:ext cx="709880" cy="277876"/>
          </a:xfrm>
          <a:custGeom>
            <a:avLst/>
            <a:gdLst/>
            <a:ahLst/>
            <a:cxnLst/>
            <a:rect l="l" t="t" r="r" b="b"/>
            <a:pathLst>
              <a:path w="709880" h="277876">
                <a:moveTo>
                  <a:pt x="709880" y="138938"/>
                </a:moveTo>
                <a:lnTo>
                  <a:pt x="691785" y="95022"/>
                </a:lnTo>
                <a:lnTo>
                  <a:pt x="656701" y="65751"/>
                </a:lnTo>
                <a:lnTo>
                  <a:pt x="605920" y="40693"/>
                </a:lnTo>
                <a:lnTo>
                  <a:pt x="564562" y="26806"/>
                </a:lnTo>
                <a:lnTo>
                  <a:pt x="518055" y="15507"/>
                </a:lnTo>
                <a:lnTo>
                  <a:pt x="467128" y="7083"/>
                </a:lnTo>
                <a:lnTo>
                  <a:pt x="412513" y="1818"/>
                </a:lnTo>
                <a:lnTo>
                  <a:pt x="354940" y="0"/>
                </a:lnTo>
                <a:lnTo>
                  <a:pt x="325830" y="460"/>
                </a:lnTo>
                <a:lnTo>
                  <a:pt x="269644" y="4037"/>
                </a:lnTo>
                <a:lnTo>
                  <a:pt x="216782" y="10918"/>
                </a:lnTo>
                <a:lnTo>
                  <a:pt x="167973" y="20816"/>
                </a:lnTo>
                <a:lnTo>
                  <a:pt x="123949" y="33444"/>
                </a:lnTo>
                <a:lnTo>
                  <a:pt x="85441" y="48518"/>
                </a:lnTo>
                <a:lnTo>
                  <a:pt x="39618" y="75087"/>
                </a:lnTo>
                <a:lnTo>
                  <a:pt x="10315" y="105549"/>
                </a:lnTo>
                <a:lnTo>
                  <a:pt x="0" y="138938"/>
                </a:lnTo>
                <a:lnTo>
                  <a:pt x="1176" y="150333"/>
                </a:lnTo>
                <a:lnTo>
                  <a:pt x="27893" y="193018"/>
                </a:lnTo>
                <a:lnTo>
                  <a:pt x="68483" y="220993"/>
                </a:lnTo>
                <a:lnTo>
                  <a:pt x="103960" y="237182"/>
                </a:lnTo>
                <a:lnTo>
                  <a:pt x="145318" y="251069"/>
                </a:lnTo>
                <a:lnTo>
                  <a:pt x="191825" y="262368"/>
                </a:lnTo>
                <a:lnTo>
                  <a:pt x="242752" y="270792"/>
                </a:lnTo>
                <a:lnTo>
                  <a:pt x="297367" y="276057"/>
                </a:lnTo>
                <a:lnTo>
                  <a:pt x="354940" y="277876"/>
                </a:lnTo>
                <a:lnTo>
                  <a:pt x="384051" y="277415"/>
                </a:lnTo>
                <a:lnTo>
                  <a:pt x="440236" y="273838"/>
                </a:lnTo>
                <a:lnTo>
                  <a:pt x="493098" y="266957"/>
                </a:lnTo>
                <a:lnTo>
                  <a:pt x="541907" y="257059"/>
                </a:lnTo>
                <a:lnTo>
                  <a:pt x="585930" y="244431"/>
                </a:lnTo>
                <a:lnTo>
                  <a:pt x="624439" y="229357"/>
                </a:lnTo>
                <a:lnTo>
                  <a:pt x="670262" y="202788"/>
                </a:lnTo>
                <a:lnTo>
                  <a:pt x="699564" y="172326"/>
                </a:lnTo>
                <a:lnTo>
                  <a:pt x="709880" y="13893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01508" y="1389303"/>
            <a:ext cx="709879" cy="277876"/>
          </a:xfrm>
          <a:custGeom>
            <a:avLst/>
            <a:gdLst/>
            <a:ahLst/>
            <a:cxnLst/>
            <a:rect l="l" t="t" r="r" b="b"/>
            <a:pathLst>
              <a:path w="709879" h="277876">
                <a:moveTo>
                  <a:pt x="709879" y="138938"/>
                </a:moveTo>
                <a:lnTo>
                  <a:pt x="691783" y="95022"/>
                </a:lnTo>
                <a:lnTo>
                  <a:pt x="656700" y="65751"/>
                </a:lnTo>
                <a:lnTo>
                  <a:pt x="605918" y="40693"/>
                </a:lnTo>
                <a:lnTo>
                  <a:pt x="564560" y="26806"/>
                </a:lnTo>
                <a:lnTo>
                  <a:pt x="518053" y="15507"/>
                </a:lnTo>
                <a:lnTo>
                  <a:pt x="467126" y="7083"/>
                </a:lnTo>
                <a:lnTo>
                  <a:pt x="412511" y="1818"/>
                </a:lnTo>
                <a:lnTo>
                  <a:pt x="354939" y="0"/>
                </a:lnTo>
                <a:lnTo>
                  <a:pt x="325829" y="460"/>
                </a:lnTo>
                <a:lnTo>
                  <a:pt x="269644" y="4037"/>
                </a:lnTo>
                <a:lnTo>
                  <a:pt x="216782" y="10918"/>
                </a:lnTo>
                <a:lnTo>
                  <a:pt x="167974" y="20816"/>
                </a:lnTo>
                <a:lnTo>
                  <a:pt x="123950" y="33444"/>
                </a:lnTo>
                <a:lnTo>
                  <a:pt x="85441" y="48518"/>
                </a:lnTo>
                <a:lnTo>
                  <a:pt x="39618" y="75087"/>
                </a:lnTo>
                <a:lnTo>
                  <a:pt x="10315" y="105549"/>
                </a:lnTo>
                <a:lnTo>
                  <a:pt x="0" y="138938"/>
                </a:lnTo>
                <a:lnTo>
                  <a:pt x="1176" y="150333"/>
                </a:lnTo>
                <a:lnTo>
                  <a:pt x="27893" y="193018"/>
                </a:lnTo>
                <a:lnTo>
                  <a:pt x="68483" y="220993"/>
                </a:lnTo>
                <a:lnTo>
                  <a:pt x="103960" y="237182"/>
                </a:lnTo>
                <a:lnTo>
                  <a:pt x="145318" y="251069"/>
                </a:lnTo>
                <a:lnTo>
                  <a:pt x="191825" y="262368"/>
                </a:lnTo>
                <a:lnTo>
                  <a:pt x="242752" y="270792"/>
                </a:lnTo>
                <a:lnTo>
                  <a:pt x="297367" y="276057"/>
                </a:lnTo>
                <a:lnTo>
                  <a:pt x="354939" y="277876"/>
                </a:lnTo>
                <a:lnTo>
                  <a:pt x="384049" y="277415"/>
                </a:lnTo>
                <a:lnTo>
                  <a:pt x="440234" y="273838"/>
                </a:lnTo>
                <a:lnTo>
                  <a:pt x="493096" y="266957"/>
                </a:lnTo>
                <a:lnTo>
                  <a:pt x="541905" y="257059"/>
                </a:lnTo>
                <a:lnTo>
                  <a:pt x="585929" y="244431"/>
                </a:lnTo>
                <a:lnTo>
                  <a:pt x="624437" y="229357"/>
                </a:lnTo>
                <a:lnTo>
                  <a:pt x="670260" y="202788"/>
                </a:lnTo>
                <a:lnTo>
                  <a:pt x="699563" y="172326"/>
                </a:lnTo>
                <a:lnTo>
                  <a:pt x="709879" y="13893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65502" y="1389303"/>
            <a:ext cx="709891" cy="277876"/>
          </a:xfrm>
          <a:custGeom>
            <a:avLst/>
            <a:gdLst/>
            <a:ahLst/>
            <a:cxnLst/>
            <a:rect l="l" t="t" r="r" b="b"/>
            <a:pathLst>
              <a:path w="709891" h="277876">
                <a:moveTo>
                  <a:pt x="709891" y="138938"/>
                </a:moveTo>
                <a:lnTo>
                  <a:pt x="691796" y="95022"/>
                </a:lnTo>
                <a:lnTo>
                  <a:pt x="656713" y="65751"/>
                </a:lnTo>
                <a:lnTo>
                  <a:pt x="605931" y="40693"/>
                </a:lnTo>
                <a:lnTo>
                  <a:pt x="564573" y="26806"/>
                </a:lnTo>
                <a:lnTo>
                  <a:pt x="518066" y="15507"/>
                </a:lnTo>
                <a:lnTo>
                  <a:pt x="467139" y="7083"/>
                </a:lnTo>
                <a:lnTo>
                  <a:pt x="412524" y="1818"/>
                </a:lnTo>
                <a:lnTo>
                  <a:pt x="354952" y="0"/>
                </a:lnTo>
                <a:lnTo>
                  <a:pt x="325840" y="460"/>
                </a:lnTo>
                <a:lnTo>
                  <a:pt x="269652" y="4037"/>
                </a:lnTo>
                <a:lnTo>
                  <a:pt x="216787" y="10918"/>
                </a:lnTo>
                <a:lnTo>
                  <a:pt x="167977" y="20816"/>
                </a:lnTo>
                <a:lnTo>
                  <a:pt x="123952" y="33444"/>
                </a:lnTo>
                <a:lnTo>
                  <a:pt x="85442" y="48518"/>
                </a:lnTo>
                <a:lnTo>
                  <a:pt x="39618" y="75087"/>
                </a:lnTo>
                <a:lnTo>
                  <a:pt x="10315" y="105549"/>
                </a:lnTo>
                <a:lnTo>
                  <a:pt x="0" y="138938"/>
                </a:lnTo>
                <a:lnTo>
                  <a:pt x="1176" y="150333"/>
                </a:lnTo>
                <a:lnTo>
                  <a:pt x="27893" y="193018"/>
                </a:lnTo>
                <a:lnTo>
                  <a:pt x="68484" y="220993"/>
                </a:lnTo>
                <a:lnTo>
                  <a:pt x="103962" y="237182"/>
                </a:lnTo>
                <a:lnTo>
                  <a:pt x="145321" y="251069"/>
                </a:lnTo>
                <a:lnTo>
                  <a:pt x="191830" y="262368"/>
                </a:lnTo>
                <a:lnTo>
                  <a:pt x="242758" y="270792"/>
                </a:lnTo>
                <a:lnTo>
                  <a:pt x="297376" y="276057"/>
                </a:lnTo>
                <a:lnTo>
                  <a:pt x="354952" y="277876"/>
                </a:lnTo>
                <a:lnTo>
                  <a:pt x="384062" y="277415"/>
                </a:lnTo>
                <a:lnTo>
                  <a:pt x="440247" y="273838"/>
                </a:lnTo>
                <a:lnTo>
                  <a:pt x="493109" y="266957"/>
                </a:lnTo>
                <a:lnTo>
                  <a:pt x="541917" y="257059"/>
                </a:lnTo>
                <a:lnTo>
                  <a:pt x="585941" y="244431"/>
                </a:lnTo>
                <a:lnTo>
                  <a:pt x="624450" y="229357"/>
                </a:lnTo>
                <a:lnTo>
                  <a:pt x="670273" y="202788"/>
                </a:lnTo>
                <a:lnTo>
                  <a:pt x="699576" y="172326"/>
                </a:lnTo>
                <a:lnTo>
                  <a:pt x="709891" y="13893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29521" y="1389303"/>
            <a:ext cx="709879" cy="277876"/>
          </a:xfrm>
          <a:custGeom>
            <a:avLst/>
            <a:gdLst/>
            <a:ahLst/>
            <a:cxnLst/>
            <a:rect l="l" t="t" r="r" b="b"/>
            <a:pathLst>
              <a:path w="709879" h="277876">
                <a:moveTo>
                  <a:pt x="709879" y="138938"/>
                </a:moveTo>
                <a:lnTo>
                  <a:pt x="691783" y="95022"/>
                </a:lnTo>
                <a:lnTo>
                  <a:pt x="656700" y="65751"/>
                </a:lnTo>
                <a:lnTo>
                  <a:pt x="605918" y="40693"/>
                </a:lnTo>
                <a:lnTo>
                  <a:pt x="564560" y="26806"/>
                </a:lnTo>
                <a:lnTo>
                  <a:pt x="518053" y="15507"/>
                </a:lnTo>
                <a:lnTo>
                  <a:pt x="467126" y="7083"/>
                </a:lnTo>
                <a:lnTo>
                  <a:pt x="412511" y="1818"/>
                </a:lnTo>
                <a:lnTo>
                  <a:pt x="354939" y="0"/>
                </a:lnTo>
                <a:lnTo>
                  <a:pt x="325827" y="460"/>
                </a:lnTo>
                <a:lnTo>
                  <a:pt x="269640" y="4037"/>
                </a:lnTo>
                <a:lnTo>
                  <a:pt x="216777" y="10918"/>
                </a:lnTo>
                <a:lnTo>
                  <a:pt x="167968" y="20816"/>
                </a:lnTo>
                <a:lnTo>
                  <a:pt x="123944" y="33444"/>
                </a:lnTo>
                <a:lnTo>
                  <a:pt x="85437" y="48518"/>
                </a:lnTo>
                <a:lnTo>
                  <a:pt x="39615" y="75087"/>
                </a:lnTo>
                <a:lnTo>
                  <a:pt x="10314" y="105549"/>
                </a:lnTo>
                <a:lnTo>
                  <a:pt x="0" y="138938"/>
                </a:lnTo>
                <a:lnTo>
                  <a:pt x="1176" y="150333"/>
                </a:lnTo>
                <a:lnTo>
                  <a:pt x="27891" y="193018"/>
                </a:lnTo>
                <a:lnTo>
                  <a:pt x="68480" y="220993"/>
                </a:lnTo>
                <a:lnTo>
                  <a:pt x="103955" y="237182"/>
                </a:lnTo>
                <a:lnTo>
                  <a:pt x="145312" y="251069"/>
                </a:lnTo>
                <a:lnTo>
                  <a:pt x="191820" y="262368"/>
                </a:lnTo>
                <a:lnTo>
                  <a:pt x="242747" y="270792"/>
                </a:lnTo>
                <a:lnTo>
                  <a:pt x="297364" y="276057"/>
                </a:lnTo>
                <a:lnTo>
                  <a:pt x="354939" y="277876"/>
                </a:lnTo>
                <a:lnTo>
                  <a:pt x="384049" y="277415"/>
                </a:lnTo>
                <a:lnTo>
                  <a:pt x="440234" y="273838"/>
                </a:lnTo>
                <a:lnTo>
                  <a:pt x="493096" y="266957"/>
                </a:lnTo>
                <a:lnTo>
                  <a:pt x="541905" y="257059"/>
                </a:lnTo>
                <a:lnTo>
                  <a:pt x="585929" y="244431"/>
                </a:lnTo>
                <a:lnTo>
                  <a:pt x="624437" y="229357"/>
                </a:lnTo>
                <a:lnTo>
                  <a:pt x="670260" y="202788"/>
                </a:lnTo>
                <a:lnTo>
                  <a:pt x="699563" y="172326"/>
                </a:lnTo>
                <a:lnTo>
                  <a:pt x="709879" y="13893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3515" y="1389303"/>
            <a:ext cx="709879" cy="277876"/>
          </a:xfrm>
          <a:custGeom>
            <a:avLst/>
            <a:gdLst/>
            <a:ahLst/>
            <a:cxnLst/>
            <a:rect l="l" t="t" r="r" b="b"/>
            <a:pathLst>
              <a:path w="709879" h="277876">
                <a:moveTo>
                  <a:pt x="709879" y="138938"/>
                </a:moveTo>
                <a:lnTo>
                  <a:pt x="691783" y="95022"/>
                </a:lnTo>
                <a:lnTo>
                  <a:pt x="656700" y="65751"/>
                </a:lnTo>
                <a:lnTo>
                  <a:pt x="605918" y="40693"/>
                </a:lnTo>
                <a:lnTo>
                  <a:pt x="564560" y="26806"/>
                </a:lnTo>
                <a:lnTo>
                  <a:pt x="518053" y="15507"/>
                </a:lnTo>
                <a:lnTo>
                  <a:pt x="467126" y="7083"/>
                </a:lnTo>
                <a:lnTo>
                  <a:pt x="412511" y="1818"/>
                </a:lnTo>
                <a:lnTo>
                  <a:pt x="354939" y="0"/>
                </a:lnTo>
                <a:lnTo>
                  <a:pt x="325829" y="460"/>
                </a:lnTo>
                <a:lnTo>
                  <a:pt x="269644" y="4037"/>
                </a:lnTo>
                <a:lnTo>
                  <a:pt x="216782" y="10918"/>
                </a:lnTo>
                <a:lnTo>
                  <a:pt x="167974" y="20816"/>
                </a:lnTo>
                <a:lnTo>
                  <a:pt x="123950" y="33444"/>
                </a:lnTo>
                <a:lnTo>
                  <a:pt x="85441" y="48518"/>
                </a:lnTo>
                <a:lnTo>
                  <a:pt x="39618" y="75087"/>
                </a:lnTo>
                <a:lnTo>
                  <a:pt x="10315" y="105549"/>
                </a:lnTo>
                <a:lnTo>
                  <a:pt x="0" y="138938"/>
                </a:lnTo>
                <a:lnTo>
                  <a:pt x="1176" y="150333"/>
                </a:lnTo>
                <a:lnTo>
                  <a:pt x="27893" y="193018"/>
                </a:lnTo>
                <a:lnTo>
                  <a:pt x="68483" y="220993"/>
                </a:lnTo>
                <a:lnTo>
                  <a:pt x="103960" y="237182"/>
                </a:lnTo>
                <a:lnTo>
                  <a:pt x="145318" y="251069"/>
                </a:lnTo>
                <a:lnTo>
                  <a:pt x="191825" y="262368"/>
                </a:lnTo>
                <a:lnTo>
                  <a:pt x="242752" y="270792"/>
                </a:lnTo>
                <a:lnTo>
                  <a:pt x="297367" y="276057"/>
                </a:lnTo>
                <a:lnTo>
                  <a:pt x="354939" y="277876"/>
                </a:lnTo>
                <a:lnTo>
                  <a:pt x="384049" y="277415"/>
                </a:lnTo>
                <a:lnTo>
                  <a:pt x="440234" y="273838"/>
                </a:lnTo>
                <a:lnTo>
                  <a:pt x="493096" y="266957"/>
                </a:lnTo>
                <a:lnTo>
                  <a:pt x="541905" y="257059"/>
                </a:lnTo>
                <a:lnTo>
                  <a:pt x="585929" y="244431"/>
                </a:lnTo>
                <a:lnTo>
                  <a:pt x="624437" y="229357"/>
                </a:lnTo>
                <a:lnTo>
                  <a:pt x="670260" y="202788"/>
                </a:lnTo>
                <a:lnTo>
                  <a:pt x="699563" y="172326"/>
                </a:lnTo>
                <a:lnTo>
                  <a:pt x="709879" y="13893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65502" y="525297"/>
            <a:ext cx="709891" cy="277876"/>
          </a:xfrm>
          <a:custGeom>
            <a:avLst/>
            <a:gdLst/>
            <a:ahLst/>
            <a:cxnLst/>
            <a:rect l="l" t="t" r="r" b="b"/>
            <a:pathLst>
              <a:path w="709891" h="277876">
                <a:moveTo>
                  <a:pt x="709891" y="138938"/>
                </a:moveTo>
                <a:lnTo>
                  <a:pt x="691796" y="95022"/>
                </a:lnTo>
                <a:lnTo>
                  <a:pt x="656713" y="65751"/>
                </a:lnTo>
                <a:lnTo>
                  <a:pt x="605931" y="40693"/>
                </a:lnTo>
                <a:lnTo>
                  <a:pt x="564573" y="26806"/>
                </a:lnTo>
                <a:lnTo>
                  <a:pt x="518066" y="15507"/>
                </a:lnTo>
                <a:lnTo>
                  <a:pt x="467139" y="7083"/>
                </a:lnTo>
                <a:lnTo>
                  <a:pt x="412524" y="1818"/>
                </a:lnTo>
                <a:lnTo>
                  <a:pt x="354952" y="0"/>
                </a:lnTo>
                <a:lnTo>
                  <a:pt x="325840" y="460"/>
                </a:lnTo>
                <a:lnTo>
                  <a:pt x="269652" y="4037"/>
                </a:lnTo>
                <a:lnTo>
                  <a:pt x="216787" y="10918"/>
                </a:lnTo>
                <a:lnTo>
                  <a:pt x="167977" y="20816"/>
                </a:lnTo>
                <a:lnTo>
                  <a:pt x="123952" y="33444"/>
                </a:lnTo>
                <a:lnTo>
                  <a:pt x="85442" y="48518"/>
                </a:lnTo>
                <a:lnTo>
                  <a:pt x="39618" y="75087"/>
                </a:lnTo>
                <a:lnTo>
                  <a:pt x="10315" y="105549"/>
                </a:lnTo>
                <a:lnTo>
                  <a:pt x="0" y="138938"/>
                </a:lnTo>
                <a:lnTo>
                  <a:pt x="1176" y="150333"/>
                </a:lnTo>
                <a:lnTo>
                  <a:pt x="27893" y="193018"/>
                </a:lnTo>
                <a:lnTo>
                  <a:pt x="68484" y="220993"/>
                </a:lnTo>
                <a:lnTo>
                  <a:pt x="103962" y="237182"/>
                </a:lnTo>
                <a:lnTo>
                  <a:pt x="145321" y="251069"/>
                </a:lnTo>
                <a:lnTo>
                  <a:pt x="191830" y="262368"/>
                </a:lnTo>
                <a:lnTo>
                  <a:pt x="242758" y="270792"/>
                </a:lnTo>
                <a:lnTo>
                  <a:pt x="297376" y="276057"/>
                </a:lnTo>
                <a:lnTo>
                  <a:pt x="354952" y="277876"/>
                </a:lnTo>
                <a:lnTo>
                  <a:pt x="384062" y="277415"/>
                </a:lnTo>
                <a:lnTo>
                  <a:pt x="440247" y="273838"/>
                </a:lnTo>
                <a:lnTo>
                  <a:pt x="493109" y="266957"/>
                </a:lnTo>
                <a:lnTo>
                  <a:pt x="541917" y="257059"/>
                </a:lnTo>
                <a:lnTo>
                  <a:pt x="585941" y="244431"/>
                </a:lnTo>
                <a:lnTo>
                  <a:pt x="624450" y="229357"/>
                </a:lnTo>
                <a:lnTo>
                  <a:pt x="670273" y="202788"/>
                </a:lnTo>
                <a:lnTo>
                  <a:pt x="699576" y="172326"/>
                </a:lnTo>
                <a:lnTo>
                  <a:pt x="709891" y="13893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59342" y="581431"/>
            <a:ext cx="523875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90" dirty="0">
                <a:latin typeface="Arial"/>
                <a:cs typeface="Arial"/>
              </a:rPr>
              <a:t>C</a:t>
            </a:r>
            <a:r>
              <a:rPr sz="1000" spc="-160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95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80" dirty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2271" y="1436290"/>
            <a:ext cx="719455" cy="180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X</a:t>
            </a:r>
            <a:r>
              <a:rPr sz="1050" spc="-30" baseline="-11904" dirty="0">
                <a:latin typeface="Arial"/>
                <a:cs typeface="Arial"/>
              </a:rPr>
              <a:t>1</a:t>
            </a:r>
            <a:r>
              <a:rPr sz="1050" spc="-202" baseline="-11904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100" dirty="0">
                <a:latin typeface="Arial"/>
                <a:cs typeface="Arial"/>
              </a:rPr>
              <a:t>B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70" dirty="0">
                <a:latin typeface="Arial"/>
                <a:cs typeface="Arial"/>
              </a:rPr>
              <a:t>i</a:t>
            </a:r>
            <a:r>
              <a:rPr sz="1000" spc="190" dirty="0">
                <a:latin typeface="Arial"/>
                <a:cs typeface="Arial"/>
              </a:rPr>
              <a:t>j</a:t>
            </a:r>
            <a:r>
              <a:rPr sz="1000" spc="70" dirty="0">
                <a:latin typeface="Arial"/>
                <a:cs typeface="Arial"/>
              </a:rPr>
              <a:t>i</a:t>
            </a:r>
            <a:r>
              <a:rPr sz="1000" spc="50" dirty="0">
                <a:latin typeface="Arial"/>
                <a:cs typeface="Arial"/>
              </a:rPr>
              <a:t>n</a:t>
            </a:r>
            <a:r>
              <a:rPr sz="1000" spc="75" dirty="0">
                <a:latin typeface="Arial"/>
                <a:cs typeface="Arial"/>
              </a:rPr>
              <a:t>g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07527" y="1436290"/>
            <a:ext cx="497840" cy="180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X</a:t>
            </a:r>
            <a:r>
              <a:rPr sz="1050" spc="-30" baseline="-11904" dirty="0">
                <a:latin typeface="Arial"/>
                <a:cs typeface="Arial"/>
              </a:rPr>
              <a:t>2</a:t>
            </a:r>
            <a:r>
              <a:rPr sz="1050" spc="-202" baseline="-11904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50" dirty="0">
                <a:latin typeface="Arial"/>
                <a:cs typeface="Arial"/>
              </a:rPr>
              <a:t>an</a:t>
            </a:r>
            <a:r>
              <a:rPr sz="1000" spc="60" dirty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96857" y="1436290"/>
            <a:ext cx="645795" cy="180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X</a:t>
            </a:r>
            <a:r>
              <a:rPr sz="1050" spc="-30" baseline="-11904" dirty="0">
                <a:latin typeface="Arial"/>
                <a:cs typeface="Arial"/>
              </a:rPr>
              <a:t>3</a:t>
            </a:r>
            <a:r>
              <a:rPr sz="1050" spc="-202" baseline="-11904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50" dirty="0">
                <a:latin typeface="Arial"/>
                <a:cs typeface="Arial"/>
              </a:rPr>
              <a:t>a</a:t>
            </a:r>
            <a:r>
              <a:rPr sz="1000" spc="70" dirty="0">
                <a:latin typeface="Arial"/>
                <a:cs typeface="Arial"/>
              </a:rPr>
              <a:t>i</a:t>
            </a:r>
            <a:r>
              <a:rPr sz="1000" spc="-15" dirty="0">
                <a:latin typeface="Arial"/>
                <a:cs typeface="Arial"/>
              </a:rPr>
              <a:t>pe</a:t>
            </a:r>
            <a:r>
              <a:rPr sz="1000" spc="75" dirty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27916" y="1436290"/>
            <a:ext cx="513080" cy="180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X</a:t>
            </a:r>
            <a:r>
              <a:rPr sz="1050" spc="-30" baseline="-11904" dirty="0">
                <a:latin typeface="Arial"/>
                <a:cs typeface="Arial"/>
              </a:rPr>
              <a:t>4</a:t>
            </a:r>
            <a:r>
              <a:rPr sz="1050" spc="-202" baseline="-11904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=j</a:t>
            </a:r>
            <a:r>
              <a:rPr sz="1000" spc="70" dirty="0">
                <a:latin typeface="Arial"/>
                <a:cs typeface="Arial"/>
              </a:rPr>
              <a:t>oi</a:t>
            </a:r>
            <a:r>
              <a:rPr sz="1000" spc="50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44675" y="1436290"/>
            <a:ext cx="607695" cy="180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X</a:t>
            </a:r>
            <a:r>
              <a:rPr sz="1050" spc="37" baseline="-11904" dirty="0">
                <a:latin typeface="Arial"/>
                <a:cs typeface="Arial"/>
              </a:rPr>
              <a:t>5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150" dirty="0">
                <a:latin typeface="Arial"/>
                <a:cs typeface="Arial"/>
              </a:rPr>
              <a:t>W</a:t>
            </a:r>
            <a:r>
              <a:rPr sz="1000" spc="165" dirty="0">
                <a:latin typeface="Arial"/>
                <a:cs typeface="Arial"/>
              </a:rPr>
              <a:t>T</a:t>
            </a:r>
            <a:r>
              <a:rPr sz="1000" spc="60" dirty="0">
                <a:latin typeface="Arial"/>
                <a:cs typeface="Arial"/>
              </a:rPr>
              <a:t>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92445" y="1348270"/>
            <a:ext cx="58295" cy="37211"/>
          </a:xfrm>
          <a:custGeom>
            <a:avLst/>
            <a:gdLst/>
            <a:ahLst/>
            <a:cxnLst/>
            <a:rect l="l" t="t" r="r" b="b"/>
            <a:pathLst>
              <a:path w="58295" h="37211">
                <a:moveTo>
                  <a:pt x="45892" y="0"/>
                </a:moveTo>
                <a:lnTo>
                  <a:pt x="0" y="35979"/>
                </a:lnTo>
                <a:lnTo>
                  <a:pt x="58295" y="37211"/>
                </a:lnTo>
                <a:lnTo>
                  <a:pt x="31253" y="25552"/>
                </a:lnTo>
                <a:lnTo>
                  <a:pt x="458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3699" y="808240"/>
            <a:ext cx="1696755" cy="565581"/>
          </a:xfrm>
          <a:custGeom>
            <a:avLst/>
            <a:gdLst/>
            <a:ahLst/>
            <a:cxnLst/>
            <a:rect l="l" t="t" r="r" b="b"/>
            <a:pathLst>
              <a:path w="1696755" h="565581">
                <a:moveTo>
                  <a:pt x="1696755" y="0"/>
                </a:moveTo>
                <a:lnTo>
                  <a:pt x="0" y="56558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56448" y="1337462"/>
            <a:ext cx="56565" cy="46786"/>
          </a:xfrm>
          <a:custGeom>
            <a:avLst/>
            <a:gdLst/>
            <a:ahLst/>
            <a:cxnLst/>
            <a:rect l="l" t="t" r="r" b="b"/>
            <a:pathLst>
              <a:path w="56565" h="46786">
                <a:moveTo>
                  <a:pt x="34810" y="0"/>
                </a:moveTo>
                <a:lnTo>
                  <a:pt x="0" y="46786"/>
                </a:lnTo>
                <a:lnTo>
                  <a:pt x="56565" y="32639"/>
                </a:lnTo>
                <a:lnTo>
                  <a:pt x="27419" y="28511"/>
                </a:lnTo>
                <a:lnTo>
                  <a:pt x="348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83867" y="808240"/>
            <a:ext cx="836587" cy="557733"/>
          </a:xfrm>
          <a:custGeom>
            <a:avLst/>
            <a:gdLst/>
            <a:ahLst/>
            <a:cxnLst/>
            <a:rect l="l" t="t" r="r" b="b"/>
            <a:pathLst>
              <a:path w="836587" h="557733">
                <a:moveTo>
                  <a:pt x="836587" y="0"/>
                </a:moveTo>
                <a:lnTo>
                  <a:pt x="0" y="55773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00833" y="1329334"/>
            <a:ext cx="39230" cy="54914"/>
          </a:xfrm>
          <a:custGeom>
            <a:avLst/>
            <a:gdLst/>
            <a:ahLst/>
            <a:cxnLst/>
            <a:rect l="l" t="t" r="r" b="b"/>
            <a:pathLst>
              <a:path w="39230" h="54914">
                <a:moveTo>
                  <a:pt x="0" y="0"/>
                </a:moveTo>
                <a:lnTo>
                  <a:pt x="19621" y="54914"/>
                </a:lnTo>
                <a:lnTo>
                  <a:pt x="31389" y="21958"/>
                </a:lnTo>
                <a:lnTo>
                  <a:pt x="19621" y="21958"/>
                </a:lnTo>
                <a:lnTo>
                  <a:pt x="0" y="0"/>
                </a:lnTo>
                <a:close/>
              </a:path>
              <a:path w="39230" h="54914">
                <a:moveTo>
                  <a:pt x="39230" y="0"/>
                </a:moveTo>
                <a:lnTo>
                  <a:pt x="19621" y="21958"/>
                </a:lnTo>
                <a:lnTo>
                  <a:pt x="31389" y="21958"/>
                </a:lnTo>
                <a:lnTo>
                  <a:pt x="39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20454" y="808240"/>
            <a:ext cx="0" cy="543052"/>
          </a:xfrm>
          <a:custGeom>
            <a:avLst/>
            <a:gdLst/>
            <a:ahLst/>
            <a:cxnLst/>
            <a:rect l="l" t="t" r="r" b="b"/>
            <a:pathLst>
              <a:path h="543052">
                <a:moveTo>
                  <a:pt x="0" y="0"/>
                </a:moveTo>
                <a:lnTo>
                  <a:pt x="0" y="54305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27882" y="1337462"/>
            <a:ext cx="56578" cy="46786"/>
          </a:xfrm>
          <a:custGeom>
            <a:avLst/>
            <a:gdLst/>
            <a:ahLst/>
            <a:cxnLst/>
            <a:rect l="l" t="t" r="r" b="b"/>
            <a:pathLst>
              <a:path w="56578" h="46786">
                <a:moveTo>
                  <a:pt x="21767" y="0"/>
                </a:moveTo>
                <a:lnTo>
                  <a:pt x="29159" y="28511"/>
                </a:lnTo>
                <a:lnTo>
                  <a:pt x="0" y="32639"/>
                </a:lnTo>
                <a:lnTo>
                  <a:pt x="56578" y="46786"/>
                </a:lnTo>
                <a:lnTo>
                  <a:pt x="21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20454" y="808240"/>
            <a:ext cx="836587" cy="557733"/>
          </a:xfrm>
          <a:custGeom>
            <a:avLst/>
            <a:gdLst/>
            <a:ahLst/>
            <a:cxnLst/>
            <a:rect l="l" t="t" r="r" b="b"/>
            <a:pathLst>
              <a:path w="836587" h="557733">
                <a:moveTo>
                  <a:pt x="0" y="0"/>
                </a:moveTo>
                <a:lnTo>
                  <a:pt x="836587" y="55773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90161" y="1348270"/>
            <a:ext cx="58293" cy="37211"/>
          </a:xfrm>
          <a:custGeom>
            <a:avLst/>
            <a:gdLst/>
            <a:ahLst/>
            <a:cxnLst/>
            <a:rect l="l" t="t" r="r" b="b"/>
            <a:pathLst>
              <a:path w="58293" h="37211">
                <a:moveTo>
                  <a:pt x="12407" y="0"/>
                </a:moveTo>
                <a:lnTo>
                  <a:pt x="27038" y="25552"/>
                </a:lnTo>
                <a:lnTo>
                  <a:pt x="0" y="37211"/>
                </a:lnTo>
                <a:lnTo>
                  <a:pt x="58293" y="35979"/>
                </a:lnTo>
                <a:lnTo>
                  <a:pt x="124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20454" y="808240"/>
            <a:ext cx="1696745" cy="565581"/>
          </a:xfrm>
          <a:custGeom>
            <a:avLst/>
            <a:gdLst/>
            <a:ahLst/>
            <a:cxnLst/>
            <a:rect l="l" t="t" r="r" b="b"/>
            <a:pathLst>
              <a:path w="1696745" h="565581">
                <a:moveTo>
                  <a:pt x="0" y="0"/>
                </a:moveTo>
                <a:lnTo>
                  <a:pt x="1696745" y="56558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46962" y="2084198"/>
            <a:ext cx="9226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  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254" dirty="0">
                <a:latin typeface="Kozuka Gothic Pr6N EL"/>
                <a:cs typeface="Kozuka Gothic Pr6N EL"/>
              </a:rPr>
              <a:t>∝</a:t>
            </a:r>
            <a:endParaRPr sz="1100">
              <a:latin typeface="Kozuka Gothic Pr6N EL"/>
              <a:cs typeface="Kozuka Gothic Pr6N E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71095" y="2084198"/>
            <a:ext cx="3115310" cy="397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5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00" dirty="0">
                <a:latin typeface="Kozuka Gothic Pr6N EL"/>
                <a:cs typeface="Kozuka Gothic Pr6N EL"/>
              </a:rPr>
              <a:t>·</a:t>
            </a:r>
            <a:r>
              <a:rPr sz="1100" spc="-20" dirty="0">
                <a:latin typeface="Kozuka Gothic Pr6N EL"/>
                <a:cs typeface="Kozuka Gothic Pr6N EL"/>
              </a:rPr>
              <a:t> 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45" dirty="0">
                <a:latin typeface="Arial"/>
                <a:cs typeface="Arial"/>
              </a:rPr>
              <a:t>Be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220" dirty="0">
                <a:latin typeface="Arial"/>
                <a:cs typeface="Arial"/>
              </a:rPr>
              <a:t>j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55" dirty="0">
                <a:latin typeface="Arial"/>
                <a:cs typeface="Arial"/>
              </a:rPr>
              <a:t>n</a:t>
            </a:r>
            <a:r>
              <a:rPr sz="1100" spc="80" dirty="0">
                <a:latin typeface="Arial"/>
                <a:cs typeface="Arial"/>
              </a:rPr>
              <a:t>g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00" dirty="0">
                <a:latin typeface="Kozuka Gothic Pr6N EL"/>
                <a:cs typeface="Kozuka Gothic Pr6N EL"/>
              </a:rPr>
              <a:t>·</a:t>
            </a:r>
            <a:r>
              <a:rPr sz="1100" spc="-20" dirty="0">
                <a:latin typeface="Kozuka Gothic Pr6N EL"/>
                <a:cs typeface="Kozuka Gothic Pr6N EL"/>
              </a:rPr>
              <a:t> 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55" dirty="0">
                <a:latin typeface="Arial"/>
                <a:cs typeface="Arial"/>
              </a:rPr>
              <a:t>and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96520" indent="-83820">
              <a:lnSpc>
                <a:spcPct val="100000"/>
              </a:lnSpc>
              <a:spcBef>
                <a:spcPts val="335"/>
              </a:spcBef>
              <a:buFont typeface="Kozuka Gothic Pr6N EL"/>
              <a:buChar char="·"/>
              <a:tabLst>
                <a:tab pos="96520" algn="l"/>
              </a:tabLst>
            </a:pP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7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a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-10" dirty="0">
                <a:latin typeface="Arial"/>
                <a:cs typeface="Arial"/>
              </a:rPr>
              <a:t>pe</a:t>
            </a:r>
            <a:r>
              <a:rPr sz="1100" spc="85" dirty="0">
                <a:latin typeface="Arial"/>
                <a:cs typeface="Arial"/>
              </a:rPr>
              <a:t>i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5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00" dirty="0">
                <a:latin typeface="Kozuka Gothic Pr6N EL"/>
                <a:cs typeface="Kozuka Gothic Pr6N EL"/>
              </a:rPr>
              <a:t>·</a:t>
            </a:r>
            <a:r>
              <a:rPr sz="1100" spc="-20" dirty="0">
                <a:latin typeface="Kozuka Gothic Pr6N EL"/>
                <a:cs typeface="Kozuka Gothic Pr6N EL"/>
              </a:rPr>
              <a:t> 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220" dirty="0">
                <a:latin typeface="Arial"/>
                <a:cs typeface="Arial"/>
              </a:rPr>
              <a:t>j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55" dirty="0">
                <a:latin typeface="Arial"/>
                <a:cs typeface="Arial"/>
              </a:rPr>
              <a:t>n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0" dirty="0">
                <a:latin typeface="Kozuka Gothic Pr6N EL"/>
                <a:cs typeface="Kozuka Gothic Pr6N EL"/>
              </a:rPr>
              <a:t>·</a:t>
            </a:r>
            <a:r>
              <a:rPr sz="1100" spc="-5" dirty="0">
                <a:latin typeface="Kozuka Gothic Pr6N EL"/>
                <a:cs typeface="Kozuka Gothic Pr6N EL"/>
              </a:rPr>
              <a:t> </a:t>
            </a:r>
            <a:r>
              <a:rPr sz="1100" spc="-4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100" spc="-2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1100" spc="170" dirty="0">
                <a:solidFill>
                  <a:srgbClr val="FF0000"/>
                </a:solidFill>
                <a:latin typeface="Arial"/>
                <a:cs typeface="Arial"/>
              </a:rPr>
              <a:t>WT</a:t>
            </a:r>
            <a:r>
              <a:rPr sz="1100" spc="5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100" spc="45" dirty="0">
                <a:solidFill>
                  <a:srgbClr val="FF0000"/>
                </a:solidFill>
                <a:latin typeface="Kozuka Gothic Pr6N EL"/>
                <a:cs typeface="Kozuka Gothic Pr6N EL"/>
              </a:rPr>
              <a:t>|</a:t>
            </a:r>
            <a:r>
              <a:rPr sz="1100" spc="-1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100" spc="-9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100" spc="5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6583" y="278016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3868" y="281153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631" y="278194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0361" y="278768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1488" y="278864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5062" y="279021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169" y="278168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2002" y="278633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3457" y="278831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5922" y="279062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8393" y="279293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0863" y="279524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579" y="279180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0044" y="279411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2516" y="279642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4981" y="279874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2297" y="279589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7817" y="27912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821027" y="3106445"/>
            <a:ext cx="958595" cy="0"/>
          </a:xfrm>
          <a:custGeom>
            <a:avLst/>
            <a:gdLst/>
            <a:ahLst/>
            <a:cxnLst/>
            <a:rect l="l" t="t" r="r" b="b"/>
            <a:pathLst>
              <a:path w="958595">
                <a:moveTo>
                  <a:pt x="0" y="0"/>
                </a:moveTo>
                <a:lnTo>
                  <a:pt x="95859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24334" y="2707515"/>
            <a:ext cx="308483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70" dirty="0">
                <a:latin typeface="Arial"/>
                <a:cs typeface="Arial"/>
              </a:rPr>
              <a:t>WT</a:t>
            </a:r>
            <a:r>
              <a:rPr sz="1100" spc="55" dirty="0">
                <a:latin typeface="Arial"/>
                <a:cs typeface="Arial"/>
              </a:rPr>
              <a:t>O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08479" y="2928495"/>
            <a:ext cx="970915" cy="433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0485">
              <a:lnSpc>
                <a:spcPct val="100000"/>
              </a:lnSpc>
            </a:pPr>
            <a:r>
              <a:rPr sz="1650" spc="97" baseline="20202" dirty="0">
                <a:latin typeface="Arial"/>
                <a:cs typeface="Arial"/>
              </a:rPr>
              <a:t>T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800" spc="10" dirty="0">
                <a:latin typeface="Arial"/>
                <a:cs typeface="Arial"/>
              </a:rPr>
              <a:t>,</a:t>
            </a:r>
            <a:r>
              <a:rPr sz="1100" spc="170" dirty="0">
                <a:latin typeface="Arial"/>
                <a:cs typeface="Arial"/>
              </a:rPr>
              <a:t>WT</a:t>
            </a:r>
            <a:r>
              <a:rPr sz="1100" spc="55" dirty="0"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50" spc="1260" baseline="60606" dirty="0">
                <a:latin typeface="Arial"/>
                <a:cs typeface="Arial"/>
              </a:rPr>
              <a:t> </a:t>
            </a:r>
            <a:r>
              <a:rPr sz="1200" spc="195" baseline="3472" dirty="0">
                <a:latin typeface="Arial"/>
                <a:cs typeface="Arial"/>
              </a:rPr>
              <a:t>t</a:t>
            </a:r>
            <a:r>
              <a:rPr sz="900" spc="-577" baseline="27777" dirty="0">
                <a:latin typeface="Adobe Heiti Std R"/>
                <a:cs typeface="Adobe Heiti Std R"/>
              </a:rPr>
              <a:t>′</a:t>
            </a:r>
            <a:r>
              <a:rPr sz="900" spc="-120" baseline="27777" dirty="0">
                <a:latin typeface="Adobe Heiti Std R"/>
                <a:cs typeface="Adobe Heiti Std R"/>
              </a:rPr>
              <a:t> </a:t>
            </a:r>
            <a:r>
              <a:rPr sz="1200" spc="-367" baseline="3472" dirty="0">
                <a:latin typeface="Adobe Heiti Std R"/>
                <a:cs typeface="Adobe Heiti Std R"/>
              </a:rPr>
              <a:t>∈</a:t>
            </a:r>
            <a:r>
              <a:rPr sz="1200" spc="37" baseline="3472" dirty="0">
                <a:latin typeface="Arial"/>
                <a:cs typeface="Arial"/>
              </a:rPr>
              <a:t>V </a:t>
            </a:r>
            <a:r>
              <a:rPr sz="1200" spc="-127" baseline="3472" dirty="0">
                <a:latin typeface="Arial"/>
                <a:cs typeface="Arial"/>
              </a:rPr>
              <a:t> </a:t>
            </a:r>
            <a:r>
              <a:rPr sz="1650" spc="97" baseline="17676" dirty="0">
                <a:latin typeface="Arial"/>
                <a:cs typeface="Arial"/>
              </a:rPr>
              <a:t>T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5" dirty="0">
                <a:latin typeface="Arial"/>
                <a:cs typeface="Arial"/>
              </a:rPr>
              <a:t>a</a:t>
            </a:r>
            <a:r>
              <a:rPr sz="800" spc="10" dirty="0">
                <a:latin typeface="Arial"/>
                <a:cs typeface="Arial"/>
              </a:rPr>
              <a:t>,</a:t>
            </a:r>
            <a:r>
              <a:rPr sz="800" spc="130" dirty="0">
                <a:latin typeface="Arial"/>
                <a:cs typeface="Arial"/>
              </a:rPr>
              <a:t>t</a:t>
            </a:r>
            <a:r>
              <a:rPr sz="900" spc="-577" baseline="23148" dirty="0">
                <a:latin typeface="Adobe Heiti Std R"/>
                <a:cs typeface="Adobe Heiti Std R"/>
              </a:rPr>
              <a:t>′</a:t>
            </a:r>
            <a:endParaRPr sz="900" baseline="23148">
              <a:latin typeface="Adobe Heiti Std R"/>
              <a:cs typeface="Adobe Heiti Std R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25441" y="2908680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70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80283" y="2928495"/>
            <a:ext cx="984250" cy="433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970915" algn="l"/>
              </a:tabLst>
            </a:pPr>
            <a:r>
              <a:rPr sz="1100" u="sng" spc="235" dirty="0">
                <a:latin typeface="Arial"/>
                <a:cs typeface="Arial"/>
              </a:rPr>
              <a:t> 	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50" spc="1260" baseline="60606" dirty="0">
                <a:latin typeface="Arial"/>
                <a:cs typeface="Arial"/>
              </a:rPr>
              <a:t> </a:t>
            </a:r>
            <a:r>
              <a:rPr sz="1200" spc="195" baseline="3472" dirty="0">
                <a:latin typeface="Arial"/>
                <a:cs typeface="Arial"/>
              </a:rPr>
              <a:t>t</a:t>
            </a:r>
            <a:r>
              <a:rPr sz="900" spc="-577" baseline="27777" dirty="0">
                <a:latin typeface="Adobe Heiti Std R"/>
                <a:cs typeface="Adobe Heiti Std R"/>
              </a:rPr>
              <a:t>′</a:t>
            </a:r>
            <a:r>
              <a:rPr sz="900" spc="-120" baseline="27777" dirty="0">
                <a:latin typeface="Adobe Heiti Std R"/>
                <a:cs typeface="Adobe Heiti Std R"/>
              </a:rPr>
              <a:t> </a:t>
            </a:r>
            <a:r>
              <a:rPr sz="1200" spc="-367" baseline="3472" dirty="0">
                <a:latin typeface="Adobe Heiti Std R"/>
                <a:cs typeface="Adobe Heiti Std R"/>
              </a:rPr>
              <a:t>∈</a:t>
            </a:r>
            <a:r>
              <a:rPr sz="1200" spc="37" baseline="3472" dirty="0">
                <a:latin typeface="Arial"/>
                <a:cs typeface="Arial"/>
              </a:rPr>
              <a:t>V </a:t>
            </a:r>
            <a:r>
              <a:rPr sz="1200" spc="-127" baseline="3472" dirty="0">
                <a:latin typeface="Arial"/>
                <a:cs typeface="Arial"/>
              </a:rPr>
              <a:t> </a:t>
            </a:r>
            <a:r>
              <a:rPr sz="1650" spc="97" baseline="17676" dirty="0">
                <a:latin typeface="Arial"/>
                <a:cs typeface="Arial"/>
              </a:rPr>
              <a:t>T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5" dirty="0">
                <a:latin typeface="Arial"/>
                <a:cs typeface="Arial"/>
              </a:rPr>
              <a:t>a</a:t>
            </a:r>
            <a:r>
              <a:rPr sz="800" spc="10" dirty="0">
                <a:latin typeface="Arial"/>
                <a:cs typeface="Arial"/>
              </a:rPr>
              <a:t>,</a:t>
            </a:r>
            <a:r>
              <a:rPr sz="800" spc="130" dirty="0">
                <a:latin typeface="Arial"/>
                <a:cs typeface="Arial"/>
              </a:rPr>
              <a:t>t</a:t>
            </a:r>
            <a:r>
              <a:rPr sz="900" spc="-577" baseline="23148" dirty="0">
                <a:latin typeface="Adobe Heiti Std R"/>
                <a:cs typeface="Adobe Heiti Std R"/>
              </a:rPr>
              <a:t>′</a:t>
            </a:r>
            <a:endParaRPr sz="900" baseline="23148">
              <a:latin typeface="Adobe Heiti Std R"/>
              <a:cs typeface="Adobe Heiti Std R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51763" y="3001644"/>
            <a:ext cx="112839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5151" dirty="0">
                <a:latin typeface="Arial"/>
                <a:cs typeface="Arial"/>
              </a:rPr>
              <a:t>ˆ</a:t>
            </a:r>
            <a:r>
              <a:rPr sz="1650" spc="-270" baseline="15151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70" dirty="0">
                <a:latin typeface="Arial"/>
                <a:cs typeface="Arial"/>
              </a:rPr>
              <a:t>WT</a:t>
            </a:r>
            <a:r>
              <a:rPr sz="1100" spc="55" dirty="0">
                <a:latin typeface="Arial"/>
                <a:cs typeface="Arial"/>
              </a:rPr>
              <a:t>O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5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195" dirty="0">
                <a:latin typeface="Arial"/>
                <a:cs typeface="Arial"/>
              </a:rPr>
              <a:t>=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820416" y="3001644"/>
            <a:ext cx="1333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95" dirty="0">
                <a:latin typeface="Arial"/>
                <a:cs typeface="Arial"/>
              </a:rPr>
              <a:t>=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92371" y="3001644"/>
            <a:ext cx="24130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0929"/>
            <a:ext cx="4607940" cy="579120"/>
          </a:xfrm>
          <a:custGeom>
            <a:avLst/>
            <a:gdLst/>
            <a:ahLst/>
            <a:cxnLst/>
            <a:rect l="l" t="t" r="r" b="b"/>
            <a:pathLst>
              <a:path w="4607940" h="579120">
                <a:moveTo>
                  <a:pt x="152" y="0"/>
                </a:moveTo>
                <a:lnTo>
                  <a:pt x="152" y="579120"/>
                </a:lnTo>
                <a:lnTo>
                  <a:pt x="4608093" y="5791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502" y="183860"/>
            <a:ext cx="4178300" cy="4673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7100"/>
              </a:lnSpc>
            </a:pP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1" y="134150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7" y="137287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3432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3490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3499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63" y="13515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3430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3476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3496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3519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3542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3565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3531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3554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3577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3600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3572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3526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24334" y="1264330"/>
            <a:ext cx="3437890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2699"/>
              </a:lnSpc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35" dirty="0">
                <a:latin typeface="Arial"/>
                <a:cs typeface="Arial"/>
              </a:rPr>
              <a:t>rr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70" dirty="0">
                <a:latin typeface="Arial"/>
                <a:cs typeface="Arial"/>
              </a:rPr>
              <a:t>WT</a:t>
            </a:r>
            <a:r>
              <a:rPr sz="1100" spc="55" dirty="0">
                <a:latin typeface="Arial"/>
                <a:cs typeface="Arial"/>
              </a:rPr>
              <a:t>O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5" dirty="0">
                <a:latin typeface="Arial"/>
                <a:cs typeface="Arial"/>
              </a:rPr>
              <a:t>ro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38505" y="1838835"/>
            <a:ext cx="112839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5151" dirty="0">
                <a:latin typeface="Arial"/>
                <a:cs typeface="Arial"/>
              </a:rPr>
              <a:t>ˆ</a:t>
            </a:r>
            <a:r>
              <a:rPr sz="1650" spc="-292" baseline="15151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70" dirty="0">
                <a:latin typeface="Arial"/>
                <a:cs typeface="Arial"/>
              </a:rPr>
              <a:t>WT</a:t>
            </a:r>
            <a:r>
              <a:rPr sz="1100" spc="70" dirty="0">
                <a:latin typeface="Arial"/>
                <a:cs typeface="Arial"/>
              </a:rPr>
              <a:t>O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5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195" dirty="0">
                <a:latin typeface="Arial"/>
                <a:cs typeface="Arial"/>
              </a:rPr>
              <a:t>=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53135" y="1764158"/>
            <a:ext cx="860425" cy="217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97" baseline="17676" dirty="0">
                <a:latin typeface="Arial"/>
                <a:cs typeface="Arial"/>
              </a:rPr>
              <a:t>T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5" dirty="0">
                <a:latin typeface="Arial"/>
                <a:cs typeface="Arial"/>
              </a:rPr>
              <a:t>a</a:t>
            </a:r>
            <a:r>
              <a:rPr sz="800" spc="10" dirty="0">
                <a:latin typeface="Arial"/>
                <a:cs typeface="Arial"/>
              </a:rPr>
              <a:t>,</a:t>
            </a:r>
            <a:r>
              <a:rPr sz="1100" spc="170" dirty="0">
                <a:latin typeface="Arial"/>
                <a:cs typeface="Arial"/>
              </a:rPr>
              <a:t>WT</a:t>
            </a:r>
            <a:r>
              <a:rPr sz="1100" spc="55" dirty="0"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07767" y="1943633"/>
            <a:ext cx="958596" cy="0"/>
          </a:xfrm>
          <a:custGeom>
            <a:avLst/>
            <a:gdLst/>
            <a:ahLst/>
            <a:cxnLst/>
            <a:rect l="l" t="t" r="r" b="b"/>
            <a:pathLst>
              <a:path w="958596">
                <a:moveTo>
                  <a:pt x="0" y="0"/>
                </a:moveTo>
                <a:lnTo>
                  <a:pt x="95859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395220" y="1982089"/>
            <a:ext cx="970915" cy="217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1260" baseline="60606" dirty="0">
                <a:latin typeface="Arial"/>
                <a:cs typeface="Arial"/>
              </a:rPr>
              <a:t> </a:t>
            </a:r>
            <a:r>
              <a:rPr sz="1200" spc="195" baseline="3472" dirty="0">
                <a:latin typeface="Arial"/>
                <a:cs typeface="Arial"/>
              </a:rPr>
              <a:t>t</a:t>
            </a:r>
            <a:r>
              <a:rPr sz="900" spc="-509" baseline="27777" dirty="0">
                <a:latin typeface="Adobe Heiti Std R"/>
                <a:cs typeface="Adobe Heiti Std R"/>
              </a:rPr>
              <a:t>′</a:t>
            </a:r>
            <a:r>
              <a:rPr sz="1200" spc="-367" baseline="3472" dirty="0">
                <a:latin typeface="Adobe Heiti Std R"/>
                <a:cs typeface="Adobe Heiti Std R"/>
              </a:rPr>
              <a:t>∈</a:t>
            </a:r>
            <a:r>
              <a:rPr sz="1200" spc="37" baseline="3472" dirty="0">
                <a:latin typeface="Arial"/>
                <a:cs typeface="Arial"/>
              </a:rPr>
              <a:t>V </a:t>
            </a:r>
            <a:r>
              <a:rPr sz="1200" spc="-127" baseline="3472" dirty="0">
                <a:latin typeface="Arial"/>
                <a:cs typeface="Arial"/>
              </a:rPr>
              <a:t> </a:t>
            </a:r>
            <a:r>
              <a:rPr sz="1650" spc="97" baseline="20202" dirty="0">
                <a:latin typeface="Arial"/>
                <a:cs typeface="Arial"/>
              </a:rPr>
              <a:t>T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800" spc="10" dirty="0">
                <a:latin typeface="Arial"/>
                <a:cs typeface="Arial"/>
              </a:rPr>
              <a:t>,</a:t>
            </a:r>
            <a:r>
              <a:rPr sz="800" spc="130" dirty="0">
                <a:latin typeface="Arial"/>
                <a:cs typeface="Arial"/>
              </a:rPr>
              <a:t>t</a:t>
            </a:r>
            <a:r>
              <a:rPr sz="900" spc="-577" baseline="23148" dirty="0">
                <a:latin typeface="Adobe Heiti Std R"/>
                <a:cs typeface="Adobe Heiti Std R"/>
              </a:rPr>
              <a:t>′</a:t>
            </a:r>
            <a:endParaRPr sz="900" baseline="23148">
              <a:latin typeface="Adobe Heiti Std R"/>
              <a:cs typeface="Adobe Heiti Std R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05633" y="1838836"/>
            <a:ext cx="24130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6583" y="233058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3868" y="236195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631" y="233236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0361" y="233810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1488" y="233906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5062" y="234063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169" y="233210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2002" y="233675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3457" y="233873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5922" y="234104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8393" y="2343356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0863" y="234566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579" y="234222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0044" y="234453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2516" y="234684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4981" y="234916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2297" y="234631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7817" y="23416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24332" y="2253409"/>
            <a:ext cx="3180080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2699"/>
              </a:lnSpc>
            </a:pPr>
            <a:r>
              <a:rPr sz="1100" spc="-15" dirty="0">
                <a:latin typeface="Kozuka Gothic Pr6N EL"/>
                <a:cs typeface="Kozuka Gothic Pr6N EL"/>
              </a:rPr>
              <a:t>→</a:t>
            </a:r>
            <a:r>
              <a:rPr sz="1100" spc="105" dirty="0">
                <a:latin typeface="Kozuka Gothic Pr6N EL"/>
                <a:cs typeface="Kozuka Gothic Pr6N EL"/>
              </a:rPr>
              <a:t> </a:t>
            </a: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ill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5" dirty="0">
                <a:latin typeface="Arial"/>
                <a:cs typeface="Arial"/>
              </a:rPr>
              <a:t>a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0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35" dirty="0">
                <a:latin typeface="Arial"/>
                <a:cs typeface="Arial"/>
              </a:rPr>
              <a:t>!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dd</a:t>
            </a: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07938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110741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29" y="10811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0868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0878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0894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0808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0855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0875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0898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0921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0944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0910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0933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0956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0979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0951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0904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24334" y="1006729"/>
            <a:ext cx="43307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10004" y="1209423"/>
            <a:ext cx="5524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5151" dirty="0">
                <a:latin typeface="Arial"/>
                <a:cs typeface="Arial"/>
              </a:rPr>
              <a:t>ˆ</a:t>
            </a:r>
            <a:r>
              <a:rPr sz="1650" spc="-270" baseline="15151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195" dirty="0">
                <a:latin typeface="Arial"/>
                <a:cs typeface="Arial"/>
              </a:rPr>
              <a:t>=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14678" y="1136269"/>
            <a:ext cx="206375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97" baseline="7575" dirty="0">
                <a:latin typeface="Arial"/>
                <a:cs typeface="Arial"/>
              </a:rPr>
              <a:t>T</a:t>
            </a:r>
            <a:r>
              <a:rPr sz="800" spc="-30" dirty="0">
                <a:latin typeface="Arial"/>
                <a:cs typeface="Arial"/>
              </a:rPr>
              <a:t>c</a:t>
            </a:r>
            <a:r>
              <a:rPr sz="800" spc="80" dirty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01671" y="1314221"/>
            <a:ext cx="644651" cy="0"/>
          </a:xfrm>
          <a:custGeom>
            <a:avLst/>
            <a:gdLst/>
            <a:ahLst/>
            <a:cxnLst/>
            <a:rect l="l" t="t" r="r" b="b"/>
            <a:pathLst>
              <a:path w="644651">
                <a:moveTo>
                  <a:pt x="0" y="0"/>
                </a:moveTo>
                <a:lnTo>
                  <a:pt x="64465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389123" y="1345057"/>
            <a:ext cx="657225" cy="177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1260" baseline="58080" dirty="0">
                <a:latin typeface="Arial"/>
                <a:cs typeface="Arial"/>
              </a:rPr>
              <a:t> </a:t>
            </a:r>
            <a:r>
              <a:rPr sz="800" spc="130" dirty="0">
                <a:latin typeface="Arial"/>
                <a:cs typeface="Arial"/>
              </a:rPr>
              <a:t>t</a:t>
            </a:r>
            <a:r>
              <a:rPr sz="900" spc="-577" baseline="23148" dirty="0">
                <a:latin typeface="Adobe Heiti Std R"/>
                <a:cs typeface="Adobe Heiti Std R"/>
              </a:rPr>
              <a:t>′</a:t>
            </a:r>
            <a:r>
              <a:rPr sz="900" spc="-120" baseline="23148" dirty="0">
                <a:latin typeface="Adobe Heiti Std R"/>
                <a:cs typeface="Adobe Heiti Std R"/>
              </a:rPr>
              <a:t> </a:t>
            </a:r>
            <a:r>
              <a:rPr sz="800" spc="-245" dirty="0">
                <a:latin typeface="Adobe Heiti Std R"/>
                <a:cs typeface="Adobe Heiti Std R"/>
              </a:rPr>
              <a:t>∈</a:t>
            </a:r>
            <a:r>
              <a:rPr sz="800" spc="25" dirty="0">
                <a:latin typeface="Arial"/>
                <a:cs typeface="Arial"/>
              </a:rPr>
              <a:t>V 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1650" spc="97" baseline="15151" dirty="0">
                <a:latin typeface="Arial"/>
                <a:cs typeface="Arial"/>
              </a:rPr>
              <a:t>T</a:t>
            </a:r>
            <a:r>
              <a:rPr sz="1200" spc="-44" baseline="10416" dirty="0">
                <a:latin typeface="Arial"/>
                <a:cs typeface="Arial"/>
              </a:rPr>
              <a:t>c</a:t>
            </a:r>
            <a:r>
              <a:rPr sz="1200" spc="195" baseline="10416" dirty="0">
                <a:latin typeface="Arial"/>
                <a:cs typeface="Arial"/>
              </a:rPr>
              <a:t>t</a:t>
            </a:r>
            <a:r>
              <a:rPr sz="900" spc="-577" baseline="32407" dirty="0">
                <a:latin typeface="Adobe Heiti Std R"/>
                <a:cs typeface="Adobe Heiti Std R"/>
              </a:rPr>
              <a:t>′</a:t>
            </a:r>
            <a:endParaRPr sz="900" baseline="32407">
              <a:latin typeface="Adobe Heiti Std R"/>
              <a:cs typeface="Adobe Heiti Std R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03051" y="161582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7867" y="1647189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633" y="16176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0362" y="16233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1488" y="16243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5063" y="16258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6170" y="16173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2001" y="16219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3457" y="16239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5922" y="16262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8393" y="16285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0863" y="16309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579" y="16274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0044" y="16297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2516" y="16320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981" y="16344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2297" y="16315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7817" y="16269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24334" y="1543177"/>
            <a:ext cx="260286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dd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28194" y="1884553"/>
            <a:ext cx="5524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10" dirty="0">
                <a:latin typeface="Arial"/>
                <a:cs typeface="Arial"/>
              </a:rPr>
              <a:t>P</a:t>
            </a:r>
            <a:r>
              <a:rPr sz="1650" spc="262" baseline="15151" dirty="0">
                <a:latin typeface="Arial"/>
                <a:cs typeface="Arial"/>
              </a:rPr>
              <a:t>ˆ</a:t>
            </a:r>
            <a:r>
              <a:rPr sz="1650" spc="-292" baseline="15151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195" dirty="0">
                <a:latin typeface="Arial"/>
                <a:cs typeface="Arial"/>
              </a:rPr>
              <a:t>=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621383" y="1989353"/>
            <a:ext cx="967739" cy="0"/>
          </a:xfrm>
          <a:custGeom>
            <a:avLst/>
            <a:gdLst/>
            <a:ahLst/>
            <a:cxnLst/>
            <a:rect l="l" t="t" r="r" b="b"/>
            <a:pathLst>
              <a:path w="967739">
                <a:moveTo>
                  <a:pt x="0" y="0"/>
                </a:moveTo>
                <a:lnTo>
                  <a:pt x="96773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875536" y="1790062"/>
            <a:ext cx="1669414" cy="1962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223645" algn="l"/>
              </a:tabLst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200" spc="-44" baseline="-10416" dirty="0">
                <a:latin typeface="Arial"/>
                <a:cs typeface="Arial"/>
              </a:rPr>
              <a:t>c</a:t>
            </a:r>
            <a:r>
              <a:rPr sz="1200" spc="120" baseline="-10416" dirty="0">
                <a:latin typeface="Arial"/>
                <a:cs typeface="Arial"/>
              </a:rPr>
              <a:t>t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	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200" spc="-44" baseline="-10416" dirty="0">
                <a:latin typeface="Arial"/>
                <a:cs typeface="Arial"/>
              </a:rPr>
              <a:t>c</a:t>
            </a:r>
            <a:r>
              <a:rPr sz="1200" spc="120" baseline="-10416" dirty="0">
                <a:latin typeface="Arial"/>
                <a:cs typeface="Arial"/>
              </a:rPr>
              <a:t>t </a:t>
            </a:r>
            <a:r>
              <a:rPr sz="1200" spc="-157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802483" y="1989353"/>
            <a:ext cx="1025651" cy="0"/>
          </a:xfrm>
          <a:custGeom>
            <a:avLst/>
            <a:gdLst/>
            <a:ahLst/>
            <a:cxnLst/>
            <a:rect l="l" t="t" r="r" b="b"/>
            <a:pathLst>
              <a:path w="1025651">
                <a:moveTo>
                  <a:pt x="0" y="0"/>
                </a:moveTo>
                <a:lnTo>
                  <a:pt x="102565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608836" y="1979043"/>
            <a:ext cx="2221230" cy="2190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193165" algn="l"/>
              </a:tabLst>
            </a:pPr>
            <a:r>
              <a:rPr sz="1650" spc="1260" baseline="40404" dirty="0">
                <a:latin typeface="Arial"/>
                <a:cs typeface="Arial"/>
              </a:rPr>
              <a:t> </a:t>
            </a:r>
            <a:r>
              <a:rPr sz="1200" spc="195" baseline="-20833" dirty="0">
                <a:latin typeface="Arial"/>
                <a:cs typeface="Arial"/>
              </a:rPr>
              <a:t>t</a:t>
            </a:r>
            <a:r>
              <a:rPr sz="900" spc="-509" baseline="-9259" dirty="0">
                <a:latin typeface="Adobe Heiti Std R"/>
                <a:cs typeface="Adobe Heiti Std R"/>
              </a:rPr>
              <a:t>′</a:t>
            </a:r>
            <a:r>
              <a:rPr sz="1200" spc="-367" baseline="-20833" dirty="0">
                <a:latin typeface="Adobe Heiti Std R"/>
                <a:cs typeface="Adobe Heiti Std R"/>
              </a:rPr>
              <a:t>∈</a:t>
            </a:r>
            <a:r>
              <a:rPr sz="1200" spc="37" baseline="-20833" dirty="0">
                <a:latin typeface="Arial"/>
                <a:cs typeface="Arial"/>
              </a:rPr>
              <a:t>V</a:t>
            </a:r>
            <a:r>
              <a:rPr sz="1200" spc="-67" baseline="-20833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200" spc="-44" baseline="-13888" dirty="0">
                <a:latin typeface="Arial"/>
                <a:cs typeface="Arial"/>
              </a:rPr>
              <a:t>c</a:t>
            </a:r>
            <a:r>
              <a:rPr sz="1200" spc="195" baseline="-13888" dirty="0">
                <a:latin typeface="Arial"/>
                <a:cs typeface="Arial"/>
              </a:rPr>
              <a:t>t</a:t>
            </a:r>
            <a:r>
              <a:rPr sz="900" spc="-577" baseline="4629" dirty="0">
                <a:latin typeface="Adobe Heiti Std R"/>
                <a:cs typeface="Adobe Heiti Std R"/>
              </a:rPr>
              <a:t>′  </a:t>
            </a:r>
            <a:r>
              <a:rPr sz="900" spc="-75" baseline="4629" dirty="0">
                <a:latin typeface="Adobe Heiti Std R"/>
                <a:cs typeface="Adobe Heiti Std R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50" dirty="0">
                <a:latin typeface="Arial"/>
                <a:cs typeface="Arial"/>
              </a:rPr>
              <a:t>)	(</a:t>
            </a:r>
            <a:r>
              <a:rPr sz="1650" spc="1275" baseline="40404" dirty="0">
                <a:latin typeface="Arial"/>
                <a:cs typeface="Arial"/>
              </a:rPr>
              <a:t> </a:t>
            </a:r>
            <a:r>
              <a:rPr sz="1200" spc="195" baseline="-20833" dirty="0">
                <a:latin typeface="Arial"/>
                <a:cs typeface="Arial"/>
              </a:rPr>
              <a:t>t</a:t>
            </a:r>
            <a:r>
              <a:rPr sz="900" spc="-509" baseline="-9259" dirty="0">
                <a:latin typeface="Adobe Heiti Std R"/>
                <a:cs typeface="Adobe Heiti Std R"/>
              </a:rPr>
              <a:t>′</a:t>
            </a:r>
            <a:r>
              <a:rPr sz="1200" spc="-367" baseline="-20833" dirty="0">
                <a:latin typeface="Adobe Heiti Std R"/>
                <a:cs typeface="Adobe Heiti Std R"/>
              </a:rPr>
              <a:t>∈</a:t>
            </a:r>
            <a:r>
              <a:rPr sz="1200" spc="37" baseline="-20833" dirty="0">
                <a:latin typeface="Arial"/>
                <a:cs typeface="Arial"/>
              </a:rPr>
              <a:t>V </a:t>
            </a:r>
            <a:r>
              <a:rPr sz="1200" spc="-112" baseline="-20833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200" spc="-44" baseline="-13888" dirty="0">
                <a:latin typeface="Arial"/>
                <a:cs typeface="Arial"/>
              </a:rPr>
              <a:t>c</a:t>
            </a:r>
            <a:r>
              <a:rPr sz="1200" spc="195" baseline="-13888" dirty="0">
                <a:latin typeface="Arial"/>
                <a:cs typeface="Arial"/>
              </a:rPr>
              <a:t>t</a:t>
            </a:r>
            <a:r>
              <a:rPr sz="900" spc="-577" baseline="4629" dirty="0">
                <a:latin typeface="Adobe Heiti Std R"/>
                <a:cs typeface="Adobe Heiti Std R"/>
              </a:rPr>
              <a:t>′</a:t>
            </a:r>
            <a:r>
              <a:rPr sz="900" spc="-67" baseline="4629" dirty="0">
                <a:latin typeface="Adobe Heiti Std R"/>
                <a:cs typeface="Adobe Heiti Std R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29915" y="1884557"/>
            <a:ext cx="1333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95" dirty="0">
                <a:latin typeface="Arial"/>
                <a:cs typeface="Arial"/>
              </a:rPr>
              <a:t>=</a:t>
            </a:r>
            <a:endParaRPr sz="11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06581" y="2347356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3869" y="2378713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06631" y="234912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0362" y="2354864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8"/>
                </a:lnTo>
                <a:lnTo>
                  <a:pt x="7957" y="42558"/>
                </a:lnTo>
                <a:lnTo>
                  <a:pt x="17973" y="48456"/>
                </a:lnTo>
                <a:lnTo>
                  <a:pt x="34268" y="46118"/>
                </a:lnTo>
                <a:lnTo>
                  <a:pt x="45214" y="38619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1488" y="235582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5062" y="235739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6169" y="234886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2001" y="2353522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3457" y="2355496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5922" y="235780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8393" y="236011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20863" y="236243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7579" y="235898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20044" y="236130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22516" y="236361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24981" y="236592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2297" y="236308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4"/>
                </a:moveTo>
                <a:lnTo>
                  <a:pt x="0" y="3997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3997"/>
                </a:lnTo>
                <a:lnTo>
                  <a:pt x="5153" y="2574"/>
                </a:lnTo>
                <a:lnTo>
                  <a:pt x="5153" y="1150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817" y="235844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24334" y="2270172"/>
            <a:ext cx="3611245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10" dirty="0">
                <a:latin typeface="Arial"/>
                <a:cs typeface="Arial"/>
              </a:rPr>
              <a:t>B</a:t>
            </a:r>
            <a:r>
              <a:rPr sz="1100" spc="1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30" dirty="0">
                <a:latin typeface="Arial"/>
                <a:cs typeface="Arial"/>
              </a:rPr>
              <a:t>ff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0" dirty="0">
                <a:latin typeface="Arial"/>
                <a:cs typeface="Arial"/>
              </a:rPr>
              <a:t>V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50" dirty="0">
                <a:latin typeface="Kozuka Gothic Pr6N EL"/>
                <a:cs typeface="Kozuka Gothic Pr6N EL"/>
              </a:rPr>
              <a:t>|</a:t>
            </a:r>
            <a:r>
              <a:rPr sz="1100" spc="55" dirty="0">
                <a:latin typeface="Kozuka Gothic Pr6N EL"/>
                <a:cs typeface="Kozuka Gothic Pr6N E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7" y="8001"/>
            <a:ext cx="62674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650" y="8001"/>
            <a:ext cx="4330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5533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3504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568325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94914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0554" y="965263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6125" y="938149"/>
            <a:ext cx="37592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0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5150" y="1354533"/>
            <a:ext cx="170597" cy="16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554" y="1370647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6125" y="1343533"/>
            <a:ext cx="1058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x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6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5150" y="1761441"/>
            <a:ext cx="170597" cy="1606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50554" y="1777555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6125" y="1748917"/>
            <a:ext cx="72517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v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CCEDF3"/>
                </a:solidFill>
                <a:latin typeface="Arial"/>
                <a:cs typeface="Arial"/>
              </a:rPr>
              <a:t>B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85" dirty="0">
                <a:solidFill>
                  <a:srgbClr val="CCEDF3"/>
                </a:solidFill>
                <a:latin typeface="Arial"/>
                <a:cs typeface="Arial"/>
              </a:rPr>
              <a:t>y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7885" y="2166824"/>
            <a:ext cx="167862" cy="1606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887" y="2572209"/>
            <a:ext cx="167860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50554" y="2154301"/>
            <a:ext cx="1186815" cy="592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CCEDF3"/>
                </a:solidFill>
                <a:latin typeface="Arial"/>
                <a:cs typeface="Arial"/>
              </a:rPr>
              <a:t>B</a:t>
            </a:r>
            <a:r>
              <a:rPr sz="1100" spc="7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h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14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CCEDF3"/>
                </a:solidFill>
                <a:latin typeface="Arial"/>
                <a:cs typeface="Arial"/>
              </a:rPr>
              <a:t>ry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1"/>
              </a:spcBef>
              <a:buClr>
                <a:srgbClr val="FAFDFE"/>
              </a:buClr>
              <a:buFont typeface="Arial"/>
              <a:buAutoNum type="arabicPlain" startAt="4"/>
            </a:pPr>
            <a:endParaRPr sz="85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 startAt="4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v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u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CCEDF3"/>
                </a:solidFill>
                <a:latin typeface="Arial"/>
                <a:cs typeface="Arial"/>
              </a:rPr>
              <a:t>f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6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0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74688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5535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506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3050" y="135218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7869" y="138353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6633" y="135395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0362" y="135969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1488" y="136065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059" y="136222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6170" y="135369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2001" y="135834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457" y="136032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5922" y="136263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393" y="136494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863" y="136725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579" y="136381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044" y="136612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516" y="136843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981" y="137076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2297" y="136790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817" y="136326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050" y="17347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869" y="1766061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629" y="17364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362" y="17422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1488" y="17431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5059" y="17447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70" y="17362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2001" y="17408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3457" y="17428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5922" y="17451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8393" y="17474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863" y="17497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7579" y="17463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044" y="17486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516" y="17509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981" y="17532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297" y="17504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817" y="17457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583" y="2117224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3865" y="2148586"/>
            <a:ext cx="4326" cy="15588"/>
          </a:xfrm>
          <a:custGeom>
            <a:avLst/>
            <a:gdLst/>
            <a:ahLst/>
            <a:cxnLst/>
            <a:rect l="l" t="t" r="r" b="b"/>
            <a:pathLst>
              <a:path w="4326" h="15588">
                <a:moveTo>
                  <a:pt x="0" y="15588"/>
                </a:moveTo>
                <a:lnTo>
                  <a:pt x="4002" y="4565"/>
                </a:lnTo>
                <a:lnTo>
                  <a:pt x="432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6633" y="21189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0362" y="21247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1488" y="21257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059" y="21272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6170" y="21187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2001" y="21233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3457" y="21253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5922" y="21276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8393" y="21299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863" y="21323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7579" y="21288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0044" y="21311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516" y="21334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4981" y="21357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2297" y="2132964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7817" y="21283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624334" y="1274998"/>
            <a:ext cx="3635375" cy="9569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37795">
              <a:lnSpc>
                <a:spcPct val="102699"/>
              </a:lnSpc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rp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dd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2699"/>
              </a:lnSpc>
              <a:spcBef>
                <a:spcPts val="300"/>
              </a:spcBef>
            </a:pP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55" dirty="0">
                <a:latin typeface="Arial"/>
                <a:cs typeface="Arial"/>
              </a:rPr>
              <a:t>m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0" dirty="0">
                <a:latin typeface="Arial"/>
                <a:cs typeface="Arial"/>
              </a:rPr>
              <a:t>ii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15392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506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9150"/>
            <a:ext cx="4597400" cy="242348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61734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5535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506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962" y="1078357"/>
            <a:ext cx="3001010" cy="1244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4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pp</a:t>
            </a:r>
            <a:r>
              <a:rPr sz="1100" spc="245" dirty="0">
                <a:latin typeface="Arial"/>
                <a:cs typeface="Arial"/>
              </a:rPr>
              <a:t>l</a:t>
            </a:r>
            <a:r>
              <a:rPr sz="1100" spc="114" dirty="0">
                <a:latin typeface="Arial"/>
                <a:cs typeface="Arial"/>
              </a:rPr>
              <a:t>y</a:t>
            </a:r>
            <a:r>
              <a:rPr sz="1100" spc="155" dirty="0">
                <a:latin typeface="Arial"/>
                <a:cs typeface="Arial"/>
              </a:rPr>
              <a:t>M</a:t>
            </a:r>
            <a:r>
              <a:rPr sz="1100" spc="55" dirty="0">
                <a:latin typeface="Arial"/>
                <a:cs typeface="Arial"/>
              </a:rPr>
              <a:t>u</a:t>
            </a:r>
            <a:r>
              <a:rPr sz="1100" spc="245" dirty="0">
                <a:latin typeface="Arial"/>
                <a:cs typeface="Arial"/>
              </a:rPr>
              <a:t>l</a:t>
            </a:r>
            <a:r>
              <a:rPr sz="1100" spc="335" dirty="0">
                <a:latin typeface="Arial"/>
                <a:cs typeface="Arial"/>
              </a:rPr>
              <a:t>t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55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-110" dirty="0">
                <a:latin typeface="Arial"/>
                <a:cs typeface="Arial"/>
              </a:rPr>
              <a:t>m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55" dirty="0">
                <a:latin typeface="Arial"/>
                <a:cs typeface="Arial"/>
              </a:rPr>
              <a:t>a</a:t>
            </a:r>
            <a:r>
              <a:rPr sz="1100" spc="315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B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0" dirty="0">
                <a:latin typeface="Arial"/>
                <a:cs typeface="Arial"/>
              </a:rPr>
              <a:t>C,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V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266700" indent="-207645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266700" algn="l"/>
              </a:tabLst>
            </a:pPr>
            <a:r>
              <a:rPr sz="1100" spc="-15" dirty="0">
                <a:latin typeface="Arial"/>
                <a:cs typeface="Arial"/>
              </a:rPr>
              <a:t>W 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5" dirty="0">
                <a:latin typeface="Kozuka Gothic Pr6N EL"/>
                <a:cs typeface="Kozuka Gothic Pr6N EL"/>
              </a:rPr>
              <a:t>←</a:t>
            </a:r>
            <a:r>
              <a:rPr sz="1100" spc="45" dirty="0">
                <a:latin typeface="Kozuka Gothic Pr6N EL"/>
                <a:cs typeface="Kozuka Gothic Pr6N EL"/>
              </a:rPr>
              <a:t> </a:t>
            </a:r>
            <a:r>
              <a:rPr sz="1100" spc="65" dirty="0">
                <a:latin typeface="Arial"/>
                <a:cs typeface="Arial"/>
              </a:rPr>
              <a:t>E</a:t>
            </a:r>
            <a:r>
              <a:rPr sz="1100" spc="114" dirty="0">
                <a:latin typeface="Arial"/>
                <a:cs typeface="Arial"/>
              </a:rPr>
              <a:t>x</a:t>
            </a:r>
            <a:r>
              <a:rPr sz="1100" spc="335" dirty="0">
                <a:latin typeface="Arial"/>
                <a:cs typeface="Arial"/>
              </a:rPr>
              <a:t>t</a:t>
            </a:r>
            <a:r>
              <a:rPr sz="1100" spc="285" dirty="0">
                <a:latin typeface="Arial"/>
                <a:cs typeface="Arial"/>
              </a:rPr>
              <a:t>r</a:t>
            </a:r>
            <a:r>
              <a:rPr sz="1100" spc="30" dirty="0">
                <a:latin typeface="Arial"/>
                <a:cs typeface="Arial"/>
              </a:rPr>
              <a:t>a</a:t>
            </a:r>
            <a:r>
              <a:rPr sz="1100" spc="90" dirty="0">
                <a:latin typeface="Arial"/>
                <a:cs typeface="Arial"/>
              </a:rPr>
              <a:t>c</a:t>
            </a:r>
            <a:r>
              <a:rPr sz="1100" spc="335" dirty="0">
                <a:latin typeface="Arial"/>
                <a:cs typeface="Arial"/>
              </a:rPr>
              <a:t>t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135" dirty="0">
                <a:latin typeface="Arial"/>
                <a:cs typeface="Arial"/>
              </a:rPr>
              <a:t>k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55" dirty="0">
                <a:latin typeface="Arial"/>
                <a:cs typeface="Arial"/>
              </a:rPr>
              <a:t>n</a:t>
            </a:r>
            <a:r>
              <a:rPr sz="1100" spc="-50" dirty="0">
                <a:latin typeface="Arial"/>
                <a:cs typeface="Arial"/>
              </a:rPr>
              <a:t>s</a:t>
            </a:r>
            <a:r>
              <a:rPr sz="1100" spc="100" dirty="0">
                <a:latin typeface="Arial"/>
                <a:cs typeface="Arial"/>
              </a:rPr>
              <a:t>F</a:t>
            </a:r>
            <a:r>
              <a:rPr sz="1100" spc="26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-110" dirty="0">
                <a:latin typeface="Arial"/>
                <a:cs typeface="Arial"/>
              </a:rPr>
              <a:t>m</a:t>
            </a:r>
            <a:r>
              <a:rPr sz="1100" spc="95" dirty="0">
                <a:latin typeface="Arial"/>
                <a:cs typeface="Arial"/>
              </a:rPr>
              <a:t>D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55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0" dirty="0">
                <a:latin typeface="Arial"/>
                <a:cs typeface="Arial"/>
              </a:rPr>
              <a:t>V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266700" indent="-207645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266700" algn="l"/>
              </a:tabLst>
            </a:pPr>
            <a:r>
              <a:rPr sz="1100" spc="60" dirty="0">
                <a:latin typeface="Arial"/>
                <a:cs typeface="Arial"/>
              </a:rPr>
              <a:t>f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35" dirty="0">
                <a:latin typeface="Arial"/>
                <a:cs typeface="Arial"/>
              </a:rPr>
              <a:t>r 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c</a:t>
            </a:r>
            <a:r>
              <a:rPr sz="1100" spc="0" dirty="0">
                <a:latin typeface="Arial"/>
                <a:cs typeface="Arial"/>
              </a:rPr>
              <a:t>h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375" dirty="0">
                <a:latin typeface="Kozuka Gothic Pr6N EL"/>
                <a:cs typeface="Kozuka Gothic Pr6N EL"/>
              </a:rPr>
              <a:t>∈</a:t>
            </a:r>
            <a:r>
              <a:rPr sz="1100" spc="50" dirty="0">
                <a:latin typeface="Kozuka Gothic Pr6N EL"/>
                <a:cs typeface="Kozuka Gothic Pr6N EL"/>
              </a:rPr>
              <a:t> </a:t>
            </a:r>
            <a:r>
              <a:rPr sz="1100" spc="-10" dirty="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  <a:p>
            <a:pPr marL="266700" indent="-207645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266700" algn="l"/>
              </a:tabLst>
            </a:pPr>
            <a:r>
              <a:rPr sz="1100" spc="-10" dirty="0">
                <a:latin typeface="Arial"/>
                <a:cs typeface="Arial"/>
              </a:rPr>
              <a:t>do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]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15" dirty="0">
                <a:latin typeface="Kozuka Gothic Pr6N EL"/>
                <a:cs typeface="Kozuka Gothic Pr6N EL"/>
              </a:rPr>
              <a:t>←</a:t>
            </a:r>
            <a:r>
              <a:rPr sz="1100" spc="45" dirty="0">
                <a:latin typeface="Kozuka Gothic Pr6N EL"/>
                <a:cs typeface="Kozuka Gothic Pr6N E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]</a:t>
            </a:r>
            <a:endParaRPr sz="1100">
              <a:latin typeface="Arial"/>
              <a:cs typeface="Arial"/>
            </a:endParaRPr>
          </a:p>
          <a:p>
            <a:pPr marL="471170" indent="-411480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471170" algn="l"/>
              </a:tabLst>
            </a:pPr>
            <a:r>
              <a:rPr sz="1100" spc="60" dirty="0">
                <a:latin typeface="Arial"/>
                <a:cs typeface="Arial"/>
              </a:rPr>
              <a:t>f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35" dirty="0">
                <a:latin typeface="Arial"/>
                <a:cs typeface="Arial"/>
              </a:rPr>
              <a:t>r  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c</a:t>
            </a:r>
            <a:r>
              <a:rPr sz="1100" spc="0" dirty="0">
                <a:latin typeface="Arial"/>
                <a:cs typeface="Arial"/>
              </a:rPr>
              <a:t>h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375" dirty="0">
                <a:latin typeface="Kozuka Gothic Pr6N EL"/>
                <a:cs typeface="Kozuka Gothic Pr6N EL"/>
              </a:rPr>
              <a:t>∈</a:t>
            </a:r>
            <a:r>
              <a:rPr sz="1100" spc="50" dirty="0">
                <a:latin typeface="Kozuka Gothic Pr6N EL"/>
                <a:cs typeface="Kozuka Gothic Pr6N EL"/>
              </a:rPr>
              <a:t> </a:t>
            </a:r>
            <a:r>
              <a:rPr sz="1100" spc="-15" dirty="0">
                <a:latin typeface="Arial"/>
                <a:cs typeface="Arial"/>
              </a:rPr>
              <a:t>W</a:t>
            </a:r>
            <a:endParaRPr sz="1100">
              <a:latin typeface="Arial"/>
              <a:cs typeface="Arial"/>
            </a:endParaRPr>
          </a:p>
          <a:p>
            <a:pPr marL="471170" indent="-411480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471170" algn="l"/>
              </a:tabLst>
            </a:pPr>
            <a:r>
              <a:rPr sz="1100" spc="-10" dirty="0">
                <a:latin typeface="Arial"/>
                <a:cs typeface="Arial"/>
              </a:rPr>
              <a:t>do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0" dirty="0">
                <a:latin typeface="Arial"/>
                <a:cs typeface="Arial"/>
              </a:rPr>
              <a:t>]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0" dirty="0">
                <a:latin typeface="Arial"/>
                <a:cs typeface="Arial"/>
              </a:rPr>
              <a:t>][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]</a:t>
            </a:r>
            <a:endParaRPr sz="1100">
              <a:latin typeface="Arial"/>
              <a:cs typeface="Arial"/>
            </a:endParaRPr>
          </a:p>
          <a:p>
            <a:pPr marL="266700" indent="-207645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266700" algn="l"/>
              </a:tabLst>
            </a:pPr>
            <a:r>
              <a:rPr sz="1100" spc="35" dirty="0">
                <a:latin typeface="Arial"/>
                <a:cs typeface="Arial"/>
              </a:rPr>
              <a:t>r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130" dirty="0">
                <a:latin typeface="Arial"/>
                <a:cs typeface="Arial"/>
              </a:rPr>
              <a:t>t</a:t>
            </a:r>
            <a:r>
              <a:rPr sz="1100" spc="15" dirty="0">
                <a:latin typeface="Arial"/>
                <a:cs typeface="Arial"/>
              </a:rPr>
              <a:t>urn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5" dirty="0">
                <a:latin typeface="Arial"/>
                <a:cs typeface="Arial"/>
              </a:rPr>
              <a:t>rg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200" spc="44" baseline="-17361" dirty="0">
                <a:latin typeface="Arial"/>
                <a:cs typeface="Arial"/>
              </a:rPr>
              <a:t>c</a:t>
            </a:r>
            <a:r>
              <a:rPr sz="1200" spc="-367" baseline="-17361" dirty="0">
                <a:latin typeface="Adobe Heiti Std R"/>
                <a:cs typeface="Adobe Heiti Std R"/>
              </a:rPr>
              <a:t>∈</a:t>
            </a:r>
            <a:r>
              <a:rPr sz="1200" spc="-15" baseline="-17361" dirty="0">
                <a:latin typeface="Arial"/>
                <a:cs typeface="Arial"/>
              </a:rPr>
              <a:t>C</a:t>
            </a:r>
            <a:r>
              <a:rPr sz="1200" spc="22" baseline="-17361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]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8188" y="1538096"/>
            <a:ext cx="557530" cy="156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-505" dirty="0">
                <a:latin typeface="Arial"/>
                <a:cs typeface="Arial"/>
              </a:rPr>
              <a:t>P</a:t>
            </a:r>
            <a:r>
              <a:rPr sz="1350" spc="240" baseline="15432" dirty="0">
                <a:latin typeface="Arial"/>
                <a:cs typeface="Arial"/>
              </a:rPr>
              <a:t>ˆ</a:t>
            </a:r>
            <a:r>
              <a:rPr sz="1350" spc="-232" baseline="15432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(</a:t>
            </a:r>
            <a:r>
              <a:rPr sz="900" spc="30" dirty="0">
                <a:latin typeface="Arial"/>
                <a:cs typeface="Arial"/>
              </a:rPr>
              <a:t>c</a:t>
            </a:r>
            <a:r>
              <a:rPr sz="900" spc="55" dirty="0">
                <a:latin typeface="Arial"/>
                <a:cs typeface="Arial"/>
              </a:rPr>
              <a:t>)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190" dirty="0">
                <a:latin typeface="Arial"/>
                <a:cs typeface="Arial"/>
              </a:rPr>
              <a:t>=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1350" spc="0" baseline="40123" dirty="0">
                <a:latin typeface="Arial"/>
                <a:cs typeface="Arial"/>
              </a:rPr>
              <a:t>N</a:t>
            </a:r>
            <a:r>
              <a:rPr sz="975" spc="-15" baseline="42735" dirty="0">
                <a:latin typeface="Arial"/>
                <a:cs typeface="Arial"/>
              </a:rPr>
              <a:t>c</a:t>
            </a:r>
            <a:endParaRPr sz="975" baseline="42735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38844" y="1622730"/>
            <a:ext cx="137325" cy="0"/>
          </a:xfrm>
          <a:custGeom>
            <a:avLst/>
            <a:gdLst/>
            <a:ahLst/>
            <a:cxnLst/>
            <a:rect l="l" t="t" r="r" b="b"/>
            <a:pathLst>
              <a:path w="137325">
                <a:moveTo>
                  <a:pt x="0" y="0"/>
                </a:moveTo>
                <a:lnTo>
                  <a:pt x="137325" y="0"/>
                </a:lnTo>
              </a:path>
            </a:pathLst>
          </a:custGeom>
          <a:ln w="51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48305" y="1618424"/>
            <a:ext cx="109220" cy="153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9534" y="550037"/>
          <a:ext cx="3931906" cy="1077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574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5182">
                      <a:solidFill>
                        <a:srgbClr val="000000"/>
                      </a:solidFill>
                      <a:prstDash val="solid"/>
                    </a:lnR>
                    <a:lnB w="518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2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182">
                      <a:solidFill>
                        <a:srgbClr val="000000"/>
                      </a:solidFill>
                      <a:prstDash val="solid"/>
                    </a:lnL>
                    <a:lnB w="518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3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-4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rds</a:t>
                      </a:r>
                      <a:r>
                        <a:rPr sz="9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2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me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nt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518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9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hina?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518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97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9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5182">
                      <a:solidFill>
                        <a:srgbClr val="000000"/>
                      </a:solidFill>
                      <a:prstDash val="solid"/>
                    </a:lnR>
                    <a:lnT w="518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182">
                      <a:solidFill>
                        <a:srgbClr val="000000"/>
                      </a:solidFill>
                      <a:prstDash val="solid"/>
                    </a:lnL>
                    <a:lnT w="518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hin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9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ing</a:t>
                      </a:r>
                      <a:r>
                        <a:rPr sz="9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hin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18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182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392"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518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18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hin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9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hin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9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han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hai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92"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518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18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hin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9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ao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697"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5182">
                      <a:solidFill>
                        <a:srgbClr val="000000"/>
                      </a:solidFill>
                      <a:prstDash val="solid"/>
                    </a:lnR>
                    <a:lnB w="518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182">
                      <a:solidFill>
                        <a:srgbClr val="000000"/>
                      </a:solidFill>
                      <a:prstDash val="solid"/>
                    </a:lnL>
                    <a:lnB w="518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8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ok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Japan</a:t>
                      </a:r>
                      <a:r>
                        <a:rPr sz="9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hin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518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518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39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5182">
                      <a:solidFill>
                        <a:srgbClr val="000000"/>
                      </a:solidFill>
                      <a:prstDash val="solid"/>
                    </a:lnR>
                    <a:lnT w="518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182">
                      <a:solidFill>
                        <a:srgbClr val="000000"/>
                      </a:solidFill>
                      <a:prstDash val="solid"/>
                    </a:lnL>
                    <a:lnT w="518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hin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9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hin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9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hin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9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8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ok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>
                          <a:latin typeface="Arial"/>
                          <a:cs typeface="Arial"/>
                        </a:rPr>
                        <a:t>Japan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18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?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182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7" y="1803359"/>
            <a:ext cx="4597400" cy="138079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29298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506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8708"/>
            <a:ext cx="4597400" cy="226968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75260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5535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506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6960" y="1858691"/>
            <a:ext cx="3819525" cy="708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2699"/>
              </a:lnSpc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.   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35" dirty="0">
                <a:latin typeface="Arial"/>
                <a:cs typeface="Arial"/>
              </a:rPr>
              <a:t>rr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C</a:t>
            </a:r>
            <a:r>
              <a:rPr sz="1100" spc="55" dirty="0">
                <a:latin typeface="Arial"/>
                <a:cs typeface="Arial"/>
              </a:rPr>
              <a:t>h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55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5 </a:t>
            </a:r>
            <a:r>
              <a:rPr sz="1200" spc="-60" baseline="-10416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35" dirty="0">
                <a:latin typeface="Arial"/>
                <a:cs typeface="Arial"/>
              </a:rPr>
              <a:t>rr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70" dirty="0">
                <a:latin typeface="Arial"/>
                <a:cs typeface="Arial"/>
              </a:rPr>
              <a:t>J</a:t>
            </a:r>
            <a:r>
              <a:rPr sz="1100" spc="5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an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135" dirty="0">
                <a:latin typeface="Arial"/>
                <a:cs typeface="Arial"/>
              </a:rPr>
              <a:t>k</a:t>
            </a:r>
            <a:r>
              <a:rPr sz="1100" spc="114" dirty="0">
                <a:latin typeface="Arial"/>
                <a:cs typeface="Arial"/>
              </a:rPr>
              <a:t>y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1092521"/>
            <a:ext cx="4114800" cy="64080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162" y="676021"/>
            <a:ext cx="34163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55395" y="693953"/>
            <a:ext cx="0" cy="522731"/>
          </a:xfrm>
          <a:custGeom>
            <a:avLst/>
            <a:gdLst/>
            <a:ahLst/>
            <a:cxnLst/>
            <a:rect l="l" t="t" r="r" b="b"/>
            <a:pathLst>
              <a:path h="522731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9511" y="869213"/>
            <a:ext cx="2400300" cy="0"/>
          </a:xfrm>
          <a:custGeom>
            <a:avLst/>
            <a:gdLst/>
            <a:ahLst/>
            <a:cxnLst/>
            <a:rect l="l" t="t" r="r" b="b"/>
            <a:pathLst>
              <a:path w="2400300">
                <a:moveTo>
                  <a:pt x="0" y="0"/>
                </a:moveTo>
                <a:lnTo>
                  <a:pt x="240030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17522" y="666800"/>
            <a:ext cx="1187450" cy="385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5500"/>
              </a:lnSpc>
            </a:pP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Θ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200" spc="-60" baseline="-10416" dirty="0">
                <a:latin typeface="Arial"/>
                <a:cs typeface="Arial"/>
              </a:rPr>
              <a:t>a</a:t>
            </a:r>
            <a:r>
              <a:rPr sz="1200" spc="-15" baseline="-10416" dirty="0">
                <a:latin typeface="Arial"/>
                <a:cs typeface="Arial"/>
              </a:rPr>
              <a:t>v</a:t>
            </a:r>
            <a:r>
              <a:rPr sz="1200" spc="-112" baseline="-10416" dirty="0">
                <a:latin typeface="Arial"/>
                <a:cs typeface="Arial"/>
              </a:rPr>
              <a:t>e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45" dirty="0">
                <a:latin typeface="Kozuka Gothic Pr6N EL"/>
                <a:cs typeface="Kozuka Gothic Pr6N EL"/>
              </a:rPr>
              <a:t>||</a:t>
            </a:r>
            <a:r>
              <a:rPr sz="1100" spc="-10" dirty="0">
                <a:latin typeface="Arial"/>
                <a:cs typeface="Arial"/>
              </a:rPr>
              <a:t>V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160" y="848278"/>
            <a:ext cx="469900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2699"/>
              </a:lnSpc>
            </a:pP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7522" y="1025017"/>
            <a:ext cx="1678305" cy="199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Θ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200" spc="-60" baseline="-10416" dirty="0">
                <a:latin typeface="Arial"/>
                <a:cs typeface="Arial"/>
              </a:rPr>
              <a:t>a</a:t>
            </a:r>
            <a:r>
              <a:rPr sz="1200" spc="112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120" dirty="0">
                <a:latin typeface="Arial"/>
                <a:cs typeface="Arial"/>
              </a:rPr>
              <a:t>M</a:t>
            </a:r>
            <a:r>
              <a:rPr sz="1200" spc="0" baseline="-10416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Θ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120" dirty="0">
                <a:latin typeface="Arial"/>
                <a:cs typeface="Arial"/>
              </a:rPr>
              <a:t>M</a:t>
            </a:r>
            <a:r>
              <a:rPr sz="1200" spc="0" baseline="-10416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3051" y="133388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7867" y="136525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6633" y="133566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0362" y="134140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1488" y="134236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5063" y="134392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6170" y="133540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2001" y="134005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3457" y="134203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5922" y="134434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8393" y="134665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863" y="134896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579" y="134552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0044" y="134783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2516" y="135014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4981" y="135246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2297" y="134961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7817" y="13449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578" y="188710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3869" y="1918461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629" y="18888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0362" y="18946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1488" y="18955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5059" y="18971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170" y="18886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2001" y="18932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3457" y="18952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5922" y="18975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8393" y="18998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0863" y="19021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579" y="18987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0044" y="19010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2516" y="19033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4981" y="19056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2297" y="19028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7817" y="18981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578" y="209742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3868" y="212877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6633" y="209918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0362" y="210492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1488" y="210589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5059" y="210746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06168" y="209894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2001" y="210358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3457" y="210555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5922" y="210786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8393" y="211018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0863" y="211249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7579" y="210905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0044" y="211136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22516" y="211367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24981" y="211598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22297" y="211314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7817" y="21085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581" y="247994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63867" y="251130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6632" y="248171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0360" y="248745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1488" y="248841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5061" y="248998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6169" y="248145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2001" y="248610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3457" y="248808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5922" y="249039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8393" y="249270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0863" y="249501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7579" y="249158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20044" y="249389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2516" y="249620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24981" y="249851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22297" y="249566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7817" y="24910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581" y="2690256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63869" y="2721613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6631" y="269202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0360" y="2697766"/>
            <a:ext cx="50810" cy="48454"/>
          </a:xfrm>
          <a:custGeom>
            <a:avLst/>
            <a:gdLst/>
            <a:ahLst/>
            <a:cxnLst/>
            <a:rect l="l" t="t" r="r" b="b"/>
            <a:pathLst>
              <a:path w="50810" h="48454">
                <a:moveTo>
                  <a:pt x="50810" y="23029"/>
                </a:moveTo>
                <a:lnTo>
                  <a:pt x="47048" y="9473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60" y="42558"/>
                </a:lnTo>
                <a:lnTo>
                  <a:pt x="17978" y="48454"/>
                </a:lnTo>
                <a:lnTo>
                  <a:pt x="34272" y="46116"/>
                </a:lnTo>
                <a:lnTo>
                  <a:pt x="45218" y="38615"/>
                </a:lnTo>
                <a:lnTo>
                  <a:pt x="50419" y="27522"/>
                </a:lnTo>
                <a:lnTo>
                  <a:pt x="50810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1488" y="269872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5062" y="270029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6169" y="269176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2001" y="2696422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3457" y="2698396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5922" y="270070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8393" y="270301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0863" y="270533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7579" y="270188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0044" y="270420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2516" y="270651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24981" y="270882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22297" y="270598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9"/>
                </a:moveTo>
                <a:lnTo>
                  <a:pt x="0" y="4003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7817" y="270134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4801" y="2900566"/>
            <a:ext cx="53389" cy="31362"/>
          </a:xfrm>
          <a:custGeom>
            <a:avLst/>
            <a:gdLst/>
            <a:ahLst/>
            <a:cxnLst/>
            <a:rect l="l" t="t" r="r" b="b"/>
            <a:pathLst>
              <a:path w="53389" h="31362">
                <a:moveTo>
                  <a:pt x="53389" y="31362"/>
                </a:moveTo>
                <a:lnTo>
                  <a:pt x="50304" y="17492"/>
                </a:lnTo>
                <a:lnTo>
                  <a:pt x="41980" y="6571"/>
                </a:lnTo>
                <a:lnTo>
                  <a:pt x="29819" y="0"/>
                </a:lnTo>
                <a:lnTo>
                  <a:pt x="12735" y="1591"/>
                </a:lnTo>
                <a:lnTo>
                  <a:pt x="0" y="7518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55316" y="2931928"/>
            <a:ext cx="12874" cy="24241"/>
          </a:xfrm>
          <a:custGeom>
            <a:avLst/>
            <a:gdLst/>
            <a:ahLst/>
            <a:cxnLst/>
            <a:rect l="l" t="t" r="r" b="b"/>
            <a:pathLst>
              <a:path w="12874" h="24241">
                <a:moveTo>
                  <a:pt x="0" y="24241"/>
                </a:moveTo>
                <a:lnTo>
                  <a:pt x="8551" y="15578"/>
                </a:lnTo>
                <a:lnTo>
                  <a:pt x="12552" y="4556"/>
                </a:lnTo>
                <a:lnTo>
                  <a:pt x="1287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6631" y="2902340"/>
            <a:ext cx="58047" cy="57107"/>
          </a:xfrm>
          <a:custGeom>
            <a:avLst/>
            <a:gdLst/>
            <a:ahLst/>
            <a:cxnLst/>
            <a:rect l="l" t="t" r="r" b="b"/>
            <a:pathLst>
              <a:path w="58047" h="57107">
                <a:moveTo>
                  <a:pt x="58047" y="29175"/>
                </a:moveTo>
                <a:lnTo>
                  <a:pt x="54656" y="15442"/>
                </a:lnTo>
                <a:lnTo>
                  <a:pt x="45628" y="5144"/>
                </a:lnTo>
                <a:lnTo>
                  <a:pt x="32685" y="0"/>
                </a:lnTo>
                <a:lnTo>
                  <a:pt x="17245" y="2766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5" y="50371"/>
                </a:lnTo>
                <a:lnTo>
                  <a:pt x="19376" y="57107"/>
                </a:lnTo>
                <a:lnTo>
                  <a:pt x="36530" y="55576"/>
                </a:lnTo>
                <a:lnTo>
                  <a:pt x="48750" y="49421"/>
                </a:lnTo>
                <a:lnTo>
                  <a:pt x="55944" y="39818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0361" y="2908078"/>
            <a:ext cx="50809" cy="48455"/>
          </a:xfrm>
          <a:custGeom>
            <a:avLst/>
            <a:gdLst/>
            <a:ahLst/>
            <a:cxnLst/>
            <a:rect l="l" t="t" r="r" b="b"/>
            <a:pathLst>
              <a:path w="50809" h="48455">
                <a:moveTo>
                  <a:pt x="50809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8" y="42559"/>
                </a:lnTo>
                <a:lnTo>
                  <a:pt x="17974" y="48455"/>
                </a:lnTo>
                <a:lnTo>
                  <a:pt x="34269" y="46118"/>
                </a:lnTo>
                <a:lnTo>
                  <a:pt x="45215" y="38619"/>
                </a:lnTo>
                <a:lnTo>
                  <a:pt x="50418" y="27527"/>
                </a:lnTo>
                <a:lnTo>
                  <a:pt x="50809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1488" y="2909042"/>
            <a:ext cx="46171" cy="42937"/>
          </a:xfrm>
          <a:custGeom>
            <a:avLst/>
            <a:gdLst/>
            <a:ahLst/>
            <a:cxnLst/>
            <a:rect l="l" t="t" r="r" b="b"/>
            <a:pathLst>
              <a:path w="46171" h="42937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1" y="34216"/>
                </a:lnTo>
                <a:lnTo>
                  <a:pt x="14104" y="42937"/>
                </a:lnTo>
                <a:lnTo>
                  <a:pt x="31172" y="41377"/>
                </a:lnTo>
                <a:lnTo>
                  <a:pt x="41758" y="34467"/>
                </a:lnTo>
                <a:lnTo>
                  <a:pt x="46051" y="23998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5061" y="2910608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7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6" y="29871"/>
                </a:lnTo>
                <a:lnTo>
                  <a:pt x="12111" y="38269"/>
                </a:lnTo>
                <a:lnTo>
                  <a:pt x="28395" y="35965"/>
                </a:lnTo>
                <a:lnTo>
                  <a:pt x="37264" y="27722"/>
                </a:lnTo>
                <a:lnTo>
                  <a:pt x="39090" y="19677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6169" y="2902081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12000" y="2906734"/>
            <a:ext cx="39476" cy="38429"/>
          </a:xfrm>
          <a:custGeom>
            <a:avLst/>
            <a:gdLst/>
            <a:ahLst/>
            <a:cxnLst/>
            <a:rect l="l" t="t" r="r" b="b"/>
            <a:pathLst>
              <a:path w="39476" h="38429">
                <a:moveTo>
                  <a:pt x="39476" y="19905"/>
                </a:moveTo>
                <a:lnTo>
                  <a:pt x="34730" y="6884"/>
                </a:lnTo>
                <a:lnTo>
                  <a:pt x="22922" y="0"/>
                </a:lnTo>
                <a:lnTo>
                  <a:pt x="8005" y="3685"/>
                </a:lnTo>
                <a:lnTo>
                  <a:pt x="0" y="13652"/>
                </a:lnTo>
                <a:lnTo>
                  <a:pt x="2673" y="29657"/>
                </a:lnTo>
                <a:lnTo>
                  <a:pt x="11302" y="38429"/>
                </a:lnTo>
                <a:lnTo>
                  <a:pt x="27916" y="36564"/>
                </a:lnTo>
                <a:lnTo>
                  <a:pt x="37180" y="28858"/>
                </a:lnTo>
                <a:lnTo>
                  <a:pt x="39476" y="1990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3457" y="2908710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6"/>
                </a:moveTo>
                <a:lnTo>
                  <a:pt x="34136" y="7640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0"/>
                </a:lnTo>
                <a:lnTo>
                  <a:pt x="0" y="17066"/>
                </a:lnTo>
                <a:lnTo>
                  <a:pt x="0" y="26492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2"/>
                </a:lnTo>
                <a:lnTo>
                  <a:pt x="34136" y="17066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15922" y="2911022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59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59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8393" y="2913334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6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6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20863" y="291564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1"/>
                </a:moveTo>
                <a:lnTo>
                  <a:pt x="15086" y="3379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9"/>
                </a:lnTo>
                <a:lnTo>
                  <a:pt x="0" y="7541"/>
                </a:lnTo>
                <a:lnTo>
                  <a:pt x="0" y="11703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3"/>
                </a:lnTo>
                <a:lnTo>
                  <a:pt x="15086" y="7541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17579" y="2912202"/>
            <a:ext cx="20239" cy="20246"/>
          </a:xfrm>
          <a:custGeom>
            <a:avLst/>
            <a:gdLst/>
            <a:ahLst/>
            <a:cxnLst/>
            <a:rect l="l" t="t" r="r" b="b"/>
            <a:pathLst>
              <a:path w="20239" h="20246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7"/>
                </a:lnTo>
                <a:lnTo>
                  <a:pt x="4533" y="20246"/>
                </a:lnTo>
                <a:lnTo>
                  <a:pt x="10120" y="20246"/>
                </a:lnTo>
                <a:lnTo>
                  <a:pt x="15706" y="20246"/>
                </a:lnTo>
                <a:lnTo>
                  <a:pt x="20239" y="15707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20044" y="2914515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22516" y="2916826"/>
            <a:ext cx="7539" cy="7541"/>
          </a:xfrm>
          <a:custGeom>
            <a:avLst/>
            <a:gdLst/>
            <a:ahLst/>
            <a:cxnLst/>
            <a:rect l="l" t="t" r="r" b="b"/>
            <a:pathLst>
              <a:path w="7539" h="7541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1"/>
                </a:lnTo>
                <a:lnTo>
                  <a:pt x="3769" y="7541"/>
                </a:lnTo>
                <a:lnTo>
                  <a:pt x="5848" y="7541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24981" y="291913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22297" y="2916290"/>
            <a:ext cx="5153" cy="5160"/>
          </a:xfrm>
          <a:custGeom>
            <a:avLst/>
            <a:gdLst/>
            <a:ahLst/>
            <a:cxnLst/>
            <a:rect l="l" t="t" r="r" b="b"/>
            <a:pathLst>
              <a:path w="5153" h="5160">
                <a:moveTo>
                  <a:pt x="0" y="2579"/>
                </a:moveTo>
                <a:lnTo>
                  <a:pt x="0" y="4004"/>
                </a:lnTo>
                <a:lnTo>
                  <a:pt x="1150" y="5160"/>
                </a:lnTo>
                <a:lnTo>
                  <a:pt x="2574" y="5160"/>
                </a:lnTo>
                <a:lnTo>
                  <a:pt x="3997" y="5160"/>
                </a:lnTo>
                <a:lnTo>
                  <a:pt x="5153" y="4004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7817" y="29116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624331" y="1256710"/>
            <a:ext cx="3530600" cy="1929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2699"/>
              </a:lnSpc>
            </a:pPr>
            <a:r>
              <a:rPr sz="1100" spc="-30" dirty="0">
                <a:latin typeface="Arial"/>
                <a:cs typeface="Arial"/>
              </a:rPr>
              <a:t>L</a:t>
            </a:r>
            <a:r>
              <a:rPr sz="1200" spc="-60" baseline="-10416" dirty="0">
                <a:latin typeface="Arial"/>
                <a:cs typeface="Arial"/>
              </a:rPr>
              <a:t>a</a:t>
            </a:r>
            <a:r>
              <a:rPr sz="1200" spc="-15" baseline="-10416" dirty="0">
                <a:latin typeface="Arial"/>
                <a:cs typeface="Arial"/>
              </a:rPr>
              <a:t>v</a:t>
            </a:r>
            <a:r>
              <a:rPr sz="1200" spc="-52" baseline="-10416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200" spc="0" baseline="-10416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M</a:t>
            </a:r>
            <a:r>
              <a:rPr sz="1200" spc="0" baseline="-10416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D: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V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0" dirty="0">
                <a:latin typeface="Arial"/>
                <a:cs typeface="Arial"/>
              </a:rPr>
              <a:t>r</a:t>
            </a:r>
            <a:r>
              <a:rPr sz="1100" spc="-12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12700" marR="186055">
              <a:lnSpc>
                <a:spcPts val="1660"/>
              </a:lnSpc>
              <a:spcBef>
                <a:spcPts val="95"/>
              </a:spcBef>
            </a:pPr>
            <a:r>
              <a:rPr sz="1100" spc="-10" dirty="0">
                <a:latin typeface="Arial"/>
                <a:cs typeface="Arial"/>
              </a:rPr>
              <a:t>Θ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200" spc="-60" baseline="-10416" dirty="0">
                <a:latin typeface="Arial"/>
                <a:cs typeface="Arial"/>
              </a:rPr>
              <a:t>a</a:t>
            </a:r>
            <a:r>
              <a:rPr sz="1200" spc="-15" baseline="-10416" dirty="0">
                <a:latin typeface="Arial"/>
                <a:cs typeface="Arial"/>
              </a:rPr>
              <a:t>v</a:t>
            </a:r>
            <a:r>
              <a:rPr sz="1200" spc="-52" baseline="-10416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 Θ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45" dirty="0">
                <a:latin typeface="Kozuka Gothic Pr6N EL"/>
                <a:cs typeface="Kozuka Gothic Pr6N EL"/>
              </a:rPr>
              <a:t>||</a:t>
            </a:r>
            <a:r>
              <a:rPr sz="1100" spc="-10" dirty="0">
                <a:latin typeface="Arial"/>
                <a:cs typeface="Arial"/>
              </a:rPr>
              <a:t>V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45" dirty="0">
                <a:latin typeface="Kozuka Gothic Pr6N EL"/>
                <a:cs typeface="Kozuka Gothic Pr6N EL"/>
              </a:rPr>
              <a:t>||</a:t>
            </a:r>
            <a:r>
              <a:rPr sz="1100" spc="-10" dirty="0">
                <a:latin typeface="Arial"/>
                <a:cs typeface="Arial"/>
              </a:rPr>
              <a:t>V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50" dirty="0">
                <a:latin typeface="Kozuka Gothic Pr6N EL"/>
                <a:cs typeface="Kozuka Gothic Pr6N EL"/>
              </a:rPr>
              <a:t>|</a:t>
            </a:r>
            <a:r>
              <a:rPr sz="1100" spc="40" dirty="0">
                <a:latin typeface="Kozuka Gothic Pr6N EL"/>
                <a:cs typeface="Kozuka Gothic Pr6N EL"/>
              </a:rPr>
              <a:t> </a:t>
            </a:r>
            <a:r>
              <a:rPr sz="1100" spc="195" dirty="0">
                <a:latin typeface="Arial"/>
                <a:cs typeface="Arial"/>
              </a:rPr>
              <a:t>&lt;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200" spc="-60" baseline="-10416" dirty="0">
                <a:latin typeface="Arial"/>
                <a:cs typeface="Arial"/>
              </a:rPr>
              <a:t>a</a:t>
            </a:r>
            <a:r>
              <a:rPr sz="1200" spc="-15" baseline="-10416" dirty="0">
                <a:latin typeface="Arial"/>
                <a:cs typeface="Arial"/>
              </a:rPr>
              <a:t>v</a:t>
            </a:r>
            <a:r>
              <a:rPr sz="1200" spc="-112" baseline="-10416" dirty="0">
                <a:latin typeface="Arial"/>
                <a:cs typeface="Arial"/>
              </a:rPr>
              <a:t>e</a:t>
            </a:r>
            <a:endParaRPr sz="1200" baseline="-10416">
              <a:latin typeface="Arial"/>
              <a:cs typeface="Arial"/>
            </a:endParaRPr>
          </a:p>
          <a:p>
            <a:pPr marL="12700" marR="19685">
              <a:lnSpc>
                <a:spcPct val="125499"/>
              </a:lnSpc>
            </a:pPr>
            <a:r>
              <a:rPr sz="1100" spc="-30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(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8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62674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650" y="8001"/>
            <a:ext cx="4330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5535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3507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568325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94914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0554" y="965263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6125" y="938149"/>
            <a:ext cx="37592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5150" y="1354533"/>
            <a:ext cx="170597" cy="16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554" y="1370647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6125" y="1343533"/>
            <a:ext cx="1058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x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6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5150" y="1761441"/>
            <a:ext cx="170597" cy="1606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50554" y="1777555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6125" y="1748917"/>
            <a:ext cx="72517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v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CCEDF3"/>
                </a:solidFill>
                <a:latin typeface="Arial"/>
                <a:cs typeface="Arial"/>
              </a:rPr>
              <a:t>B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85" dirty="0">
                <a:solidFill>
                  <a:srgbClr val="CCEDF3"/>
                </a:solidFill>
                <a:latin typeface="Arial"/>
                <a:cs typeface="Arial"/>
              </a:rPr>
              <a:t>y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7885" y="2166824"/>
            <a:ext cx="167862" cy="1606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887" y="2572209"/>
            <a:ext cx="167860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50554" y="2154301"/>
            <a:ext cx="1186815" cy="592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00A8C4"/>
                </a:solidFill>
                <a:latin typeface="Arial"/>
                <a:cs typeface="Arial"/>
              </a:rPr>
              <a:t>B</a:t>
            </a:r>
            <a:r>
              <a:rPr sz="1100" spc="7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h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14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00A8C4"/>
                </a:solidFill>
                <a:latin typeface="Arial"/>
                <a:cs typeface="Arial"/>
              </a:rPr>
              <a:t>ry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1"/>
              </a:spcBef>
              <a:buClr>
                <a:srgbClr val="E5F6F9"/>
              </a:buClr>
              <a:buFont typeface="Arial"/>
              <a:buAutoNum type="arabicPlain" startAt="4"/>
            </a:pPr>
            <a:endParaRPr sz="850"/>
          </a:p>
          <a:p>
            <a:pPr>
              <a:lnSpc>
                <a:spcPts val="1000"/>
              </a:lnSpc>
              <a:buClr>
                <a:srgbClr val="E5F6F9"/>
              </a:buClr>
              <a:buFont typeface="Arial"/>
              <a:buAutoNum type="arabicPlain" startAt="4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v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u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CCEDF3"/>
                </a:solidFill>
                <a:latin typeface="Arial"/>
                <a:cs typeface="Arial"/>
              </a:rPr>
              <a:t>f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6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0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37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6484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5535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507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3050" y="142228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7869" y="1453641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6629" y="14240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0362" y="14297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1488" y="14307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059" y="14323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6170" y="14237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2001" y="14284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457" y="14304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5922" y="14327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393" y="14350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863" y="14373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579" y="14339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044" y="14362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516" y="14385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981" y="14408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2297" y="14380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817" y="14333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578" y="180328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869" y="183464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629" y="18050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362" y="18107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1488" y="18117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5059" y="18133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70" y="18047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2001" y="18094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3457" y="18114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5922" y="18137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8393" y="18160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863" y="18183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7579" y="18149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044" y="18172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516" y="18195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981" y="18218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297" y="18190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817" y="18143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578" y="201360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3868" y="204495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6633" y="201536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0362" y="202110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1488" y="202207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059" y="202364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6168" y="201512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2001" y="201976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3457" y="202173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5922" y="202404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8393" y="202636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863" y="202867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7579" y="2025231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0044" y="202754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516" y="202985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4981" y="203216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2297" y="202932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7817" y="20246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624334" y="1346611"/>
            <a:ext cx="3620770" cy="7816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1800"/>
              </a:lnSpc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ill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xp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28282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507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39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6750"/>
            <a:ext cx="4597400" cy="252493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db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16625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19761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1680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1737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1747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63" y="11762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1677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1724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1743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1767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1790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1813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1778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1801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1825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1848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1819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1773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0" y="137656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9" y="140792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29" y="137834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38407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38504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138661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37807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38273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38470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38701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38932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39164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38819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39051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39282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39513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39228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3876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3050" y="158688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7869" y="161823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33" y="158864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15943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15953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59" y="15969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68" y="15884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15930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15950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15973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15996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16019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15985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16008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16031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16054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16026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15979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6583" y="1797183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7868" y="1828545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633" y="179895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0362" y="180470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1488" y="180566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059" y="180723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170" y="179870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2001" y="180335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3457" y="180533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922" y="180764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8393" y="180995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863" y="181226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7579" y="180882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044" y="181113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516" y="181344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4981" y="181575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297" y="181292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7817" y="18082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6586" y="2178185"/>
            <a:ext cx="61605" cy="31365"/>
          </a:xfrm>
          <a:custGeom>
            <a:avLst/>
            <a:gdLst/>
            <a:ahLst/>
            <a:cxnLst/>
            <a:rect l="l" t="t" r="r" b="b"/>
            <a:pathLst>
              <a:path w="61605" h="31365">
                <a:moveTo>
                  <a:pt x="61605" y="31365"/>
                </a:moveTo>
                <a:lnTo>
                  <a:pt x="58520" y="17496"/>
                </a:lnTo>
                <a:lnTo>
                  <a:pt x="50197" y="6573"/>
                </a:lnTo>
                <a:lnTo>
                  <a:pt x="38038" y="0"/>
                </a:lnTo>
                <a:lnTo>
                  <a:pt x="20954" y="1591"/>
                </a:lnTo>
                <a:lnTo>
                  <a:pt x="8218" y="7517"/>
                </a:lnTo>
                <a:lnTo>
                  <a:pt x="0" y="1679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3866" y="2209551"/>
            <a:ext cx="4324" cy="15580"/>
          </a:xfrm>
          <a:custGeom>
            <a:avLst/>
            <a:gdLst/>
            <a:ahLst/>
            <a:cxnLst/>
            <a:rect l="l" t="t" r="r" b="b"/>
            <a:pathLst>
              <a:path w="4324" h="15580">
                <a:moveTo>
                  <a:pt x="0" y="15580"/>
                </a:moveTo>
                <a:lnTo>
                  <a:pt x="4001" y="4559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633" y="2179958"/>
            <a:ext cx="58045" cy="57113"/>
          </a:xfrm>
          <a:custGeom>
            <a:avLst/>
            <a:gdLst/>
            <a:ahLst/>
            <a:cxnLst/>
            <a:rect l="l" t="t" r="r" b="b"/>
            <a:pathLst>
              <a:path w="58045" h="57113">
                <a:moveTo>
                  <a:pt x="58045" y="29180"/>
                </a:moveTo>
                <a:lnTo>
                  <a:pt x="54655" y="15447"/>
                </a:lnTo>
                <a:lnTo>
                  <a:pt x="45629" y="5147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8"/>
                </a:lnTo>
                <a:lnTo>
                  <a:pt x="0" y="22080"/>
                </a:lnTo>
                <a:lnTo>
                  <a:pt x="2103" y="38580"/>
                </a:lnTo>
                <a:lnTo>
                  <a:pt x="8979" y="50373"/>
                </a:lnTo>
                <a:lnTo>
                  <a:pt x="19367" y="57113"/>
                </a:lnTo>
                <a:lnTo>
                  <a:pt x="36522" y="55584"/>
                </a:lnTo>
                <a:lnTo>
                  <a:pt x="48743" y="49431"/>
                </a:lnTo>
                <a:lnTo>
                  <a:pt x="55939" y="39830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0361" y="218570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1488" y="218666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5062" y="218823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170" y="2179701"/>
            <a:ext cx="55546" cy="55407"/>
          </a:xfrm>
          <a:custGeom>
            <a:avLst/>
            <a:gdLst/>
            <a:ahLst/>
            <a:cxnLst/>
            <a:rect l="l" t="t" r="r" b="b"/>
            <a:pathLst>
              <a:path w="55546" h="55407">
                <a:moveTo>
                  <a:pt x="55546" y="27801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7" y="0"/>
                </a:lnTo>
                <a:lnTo>
                  <a:pt x="14866" y="3365"/>
                </a:lnTo>
                <a:lnTo>
                  <a:pt x="4636" y="12343"/>
                </a:lnTo>
                <a:lnTo>
                  <a:pt x="0" y="25151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7"/>
                </a:lnTo>
                <a:lnTo>
                  <a:pt x="39336" y="52421"/>
                </a:lnTo>
                <a:lnTo>
                  <a:pt x="50024" y="44122"/>
                </a:lnTo>
                <a:lnTo>
                  <a:pt x="55210" y="32121"/>
                </a:lnTo>
                <a:lnTo>
                  <a:pt x="55546" y="2780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2002" y="2184356"/>
            <a:ext cx="39474" cy="38430"/>
          </a:xfrm>
          <a:custGeom>
            <a:avLst/>
            <a:gdLst/>
            <a:ahLst/>
            <a:cxnLst/>
            <a:rect l="l" t="t" r="r" b="b"/>
            <a:pathLst>
              <a:path w="39474" h="38430">
                <a:moveTo>
                  <a:pt x="39474" y="19911"/>
                </a:moveTo>
                <a:lnTo>
                  <a:pt x="34729" y="6889"/>
                </a:lnTo>
                <a:lnTo>
                  <a:pt x="22925" y="0"/>
                </a:lnTo>
                <a:lnTo>
                  <a:pt x="8008" y="3684"/>
                </a:lnTo>
                <a:lnTo>
                  <a:pt x="0" y="13650"/>
                </a:lnTo>
                <a:lnTo>
                  <a:pt x="2671" y="29659"/>
                </a:lnTo>
                <a:lnTo>
                  <a:pt x="11296" y="38430"/>
                </a:lnTo>
                <a:lnTo>
                  <a:pt x="27913" y="36567"/>
                </a:lnTo>
                <a:lnTo>
                  <a:pt x="37178" y="28863"/>
                </a:lnTo>
                <a:lnTo>
                  <a:pt x="39474" y="19911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3457" y="218633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5922" y="218864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8393" y="2190956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0863" y="219326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7579" y="218982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044" y="219213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516" y="219444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4981" y="219676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297" y="219391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7817" y="21892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6581" y="238850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3867" y="241986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6632" y="239027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0360" y="239601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1488" y="239697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5061" y="239854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6169" y="239001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2001" y="239466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3457" y="239664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5922" y="239895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8393" y="240126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0863" y="240357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7579" y="2400139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0044" y="240245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2516" y="240476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4981" y="240707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2297" y="240422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17817" y="239959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624334" y="1093597"/>
            <a:ext cx="3395345" cy="140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0" dirty="0">
                <a:latin typeface="Arial"/>
                <a:cs typeface="Arial"/>
              </a:rPr>
              <a:t>r</a:t>
            </a:r>
            <a:r>
              <a:rPr sz="1100" spc="-12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8270">
              <a:lnSpc>
                <a:spcPct val="125499"/>
              </a:lnSpc>
            </a:pP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20" dirty="0">
                <a:latin typeface="Arial"/>
                <a:cs typeface="Arial"/>
              </a:rPr>
              <a:t>k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0" dirty="0">
                <a:latin typeface="Arial"/>
                <a:cs typeface="Arial"/>
              </a:rPr>
              <a:t>r</a:t>
            </a:r>
            <a:r>
              <a:rPr sz="1100" spc="-12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26060">
              <a:lnSpc>
                <a:spcPts val="1660"/>
              </a:lnSpc>
              <a:spcBef>
                <a:spcPts val="95"/>
              </a:spcBef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6" name="object 1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31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6750"/>
            <a:ext cx="4597400" cy="234126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41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6750"/>
            <a:ext cx="4597400" cy="234572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61734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5535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507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7504" y="1392351"/>
            <a:ext cx="709880" cy="277876"/>
          </a:xfrm>
          <a:custGeom>
            <a:avLst/>
            <a:gdLst/>
            <a:ahLst/>
            <a:cxnLst/>
            <a:rect l="l" t="t" r="r" b="b"/>
            <a:pathLst>
              <a:path w="709880" h="277876">
                <a:moveTo>
                  <a:pt x="709880" y="138938"/>
                </a:moveTo>
                <a:lnTo>
                  <a:pt x="691785" y="95022"/>
                </a:lnTo>
                <a:lnTo>
                  <a:pt x="656701" y="65751"/>
                </a:lnTo>
                <a:lnTo>
                  <a:pt x="605920" y="40693"/>
                </a:lnTo>
                <a:lnTo>
                  <a:pt x="564562" y="26806"/>
                </a:lnTo>
                <a:lnTo>
                  <a:pt x="518055" y="15507"/>
                </a:lnTo>
                <a:lnTo>
                  <a:pt x="467128" y="7083"/>
                </a:lnTo>
                <a:lnTo>
                  <a:pt x="412513" y="1818"/>
                </a:lnTo>
                <a:lnTo>
                  <a:pt x="354940" y="0"/>
                </a:lnTo>
                <a:lnTo>
                  <a:pt x="325830" y="460"/>
                </a:lnTo>
                <a:lnTo>
                  <a:pt x="269644" y="4037"/>
                </a:lnTo>
                <a:lnTo>
                  <a:pt x="216782" y="10918"/>
                </a:lnTo>
                <a:lnTo>
                  <a:pt x="167973" y="20816"/>
                </a:lnTo>
                <a:lnTo>
                  <a:pt x="123949" y="33444"/>
                </a:lnTo>
                <a:lnTo>
                  <a:pt x="85441" y="48518"/>
                </a:lnTo>
                <a:lnTo>
                  <a:pt x="39618" y="75087"/>
                </a:lnTo>
                <a:lnTo>
                  <a:pt x="10315" y="105549"/>
                </a:lnTo>
                <a:lnTo>
                  <a:pt x="0" y="138938"/>
                </a:lnTo>
                <a:lnTo>
                  <a:pt x="1176" y="150333"/>
                </a:lnTo>
                <a:lnTo>
                  <a:pt x="27893" y="193018"/>
                </a:lnTo>
                <a:lnTo>
                  <a:pt x="68483" y="220993"/>
                </a:lnTo>
                <a:lnTo>
                  <a:pt x="103960" y="237182"/>
                </a:lnTo>
                <a:lnTo>
                  <a:pt x="145318" y="251069"/>
                </a:lnTo>
                <a:lnTo>
                  <a:pt x="191825" y="262368"/>
                </a:lnTo>
                <a:lnTo>
                  <a:pt x="242752" y="270792"/>
                </a:lnTo>
                <a:lnTo>
                  <a:pt x="297367" y="276057"/>
                </a:lnTo>
                <a:lnTo>
                  <a:pt x="354940" y="277876"/>
                </a:lnTo>
                <a:lnTo>
                  <a:pt x="384051" y="277415"/>
                </a:lnTo>
                <a:lnTo>
                  <a:pt x="440236" y="273838"/>
                </a:lnTo>
                <a:lnTo>
                  <a:pt x="493098" y="266957"/>
                </a:lnTo>
                <a:lnTo>
                  <a:pt x="541907" y="257059"/>
                </a:lnTo>
                <a:lnTo>
                  <a:pt x="585930" y="244431"/>
                </a:lnTo>
                <a:lnTo>
                  <a:pt x="624439" y="229357"/>
                </a:lnTo>
                <a:lnTo>
                  <a:pt x="670262" y="202788"/>
                </a:lnTo>
                <a:lnTo>
                  <a:pt x="699564" y="172326"/>
                </a:lnTo>
                <a:lnTo>
                  <a:pt x="709880" y="13893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01508" y="1392351"/>
            <a:ext cx="709879" cy="277876"/>
          </a:xfrm>
          <a:custGeom>
            <a:avLst/>
            <a:gdLst/>
            <a:ahLst/>
            <a:cxnLst/>
            <a:rect l="l" t="t" r="r" b="b"/>
            <a:pathLst>
              <a:path w="709879" h="277876">
                <a:moveTo>
                  <a:pt x="709879" y="138938"/>
                </a:moveTo>
                <a:lnTo>
                  <a:pt x="691783" y="95022"/>
                </a:lnTo>
                <a:lnTo>
                  <a:pt x="656700" y="65751"/>
                </a:lnTo>
                <a:lnTo>
                  <a:pt x="605918" y="40693"/>
                </a:lnTo>
                <a:lnTo>
                  <a:pt x="564560" y="26806"/>
                </a:lnTo>
                <a:lnTo>
                  <a:pt x="518053" y="15507"/>
                </a:lnTo>
                <a:lnTo>
                  <a:pt x="467126" y="7083"/>
                </a:lnTo>
                <a:lnTo>
                  <a:pt x="412511" y="1818"/>
                </a:lnTo>
                <a:lnTo>
                  <a:pt x="354939" y="0"/>
                </a:lnTo>
                <a:lnTo>
                  <a:pt x="325829" y="460"/>
                </a:lnTo>
                <a:lnTo>
                  <a:pt x="269644" y="4037"/>
                </a:lnTo>
                <a:lnTo>
                  <a:pt x="216782" y="10918"/>
                </a:lnTo>
                <a:lnTo>
                  <a:pt x="167974" y="20816"/>
                </a:lnTo>
                <a:lnTo>
                  <a:pt x="123950" y="33444"/>
                </a:lnTo>
                <a:lnTo>
                  <a:pt x="85441" y="48518"/>
                </a:lnTo>
                <a:lnTo>
                  <a:pt x="39618" y="75087"/>
                </a:lnTo>
                <a:lnTo>
                  <a:pt x="10315" y="105549"/>
                </a:lnTo>
                <a:lnTo>
                  <a:pt x="0" y="138938"/>
                </a:lnTo>
                <a:lnTo>
                  <a:pt x="1176" y="150333"/>
                </a:lnTo>
                <a:lnTo>
                  <a:pt x="27893" y="193018"/>
                </a:lnTo>
                <a:lnTo>
                  <a:pt x="68483" y="220993"/>
                </a:lnTo>
                <a:lnTo>
                  <a:pt x="103960" y="237182"/>
                </a:lnTo>
                <a:lnTo>
                  <a:pt x="145318" y="251069"/>
                </a:lnTo>
                <a:lnTo>
                  <a:pt x="191825" y="262368"/>
                </a:lnTo>
                <a:lnTo>
                  <a:pt x="242752" y="270792"/>
                </a:lnTo>
                <a:lnTo>
                  <a:pt x="297367" y="276057"/>
                </a:lnTo>
                <a:lnTo>
                  <a:pt x="354939" y="277876"/>
                </a:lnTo>
                <a:lnTo>
                  <a:pt x="384049" y="277415"/>
                </a:lnTo>
                <a:lnTo>
                  <a:pt x="440234" y="273838"/>
                </a:lnTo>
                <a:lnTo>
                  <a:pt x="493096" y="266957"/>
                </a:lnTo>
                <a:lnTo>
                  <a:pt x="541905" y="257059"/>
                </a:lnTo>
                <a:lnTo>
                  <a:pt x="585929" y="244431"/>
                </a:lnTo>
                <a:lnTo>
                  <a:pt x="624437" y="229357"/>
                </a:lnTo>
                <a:lnTo>
                  <a:pt x="670260" y="202788"/>
                </a:lnTo>
                <a:lnTo>
                  <a:pt x="699563" y="172326"/>
                </a:lnTo>
                <a:lnTo>
                  <a:pt x="709879" y="13893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65502" y="1392351"/>
            <a:ext cx="709891" cy="277876"/>
          </a:xfrm>
          <a:custGeom>
            <a:avLst/>
            <a:gdLst/>
            <a:ahLst/>
            <a:cxnLst/>
            <a:rect l="l" t="t" r="r" b="b"/>
            <a:pathLst>
              <a:path w="709891" h="277876">
                <a:moveTo>
                  <a:pt x="709891" y="138938"/>
                </a:moveTo>
                <a:lnTo>
                  <a:pt x="691796" y="95022"/>
                </a:lnTo>
                <a:lnTo>
                  <a:pt x="656713" y="65751"/>
                </a:lnTo>
                <a:lnTo>
                  <a:pt x="605931" y="40693"/>
                </a:lnTo>
                <a:lnTo>
                  <a:pt x="564573" y="26806"/>
                </a:lnTo>
                <a:lnTo>
                  <a:pt x="518066" y="15507"/>
                </a:lnTo>
                <a:lnTo>
                  <a:pt x="467139" y="7083"/>
                </a:lnTo>
                <a:lnTo>
                  <a:pt x="412524" y="1818"/>
                </a:lnTo>
                <a:lnTo>
                  <a:pt x="354952" y="0"/>
                </a:lnTo>
                <a:lnTo>
                  <a:pt x="325840" y="460"/>
                </a:lnTo>
                <a:lnTo>
                  <a:pt x="269652" y="4037"/>
                </a:lnTo>
                <a:lnTo>
                  <a:pt x="216787" y="10918"/>
                </a:lnTo>
                <a:lnTo>
                  <a:pt x="167977" y="20816"/>
                </a:lnTo>
                <a:lnTo>
                  <a:pt x="123952" y="33444"/>
                </a:lnTo>
                <a:lnTo>
                  <a:pt x="85442" y="48518"/>
                </a:lnTo>
                <a:lnTo>
                  <a:pt x="39618" y="75087"/>
                </a:lnTo>
                <a:lnTo>
                  <a:pt x="10315" y="105549"/>
                </a:lnTo>
                <a:lnTo>
                  <a:pt x="0" y="138938"/>
                </a:lnTo>
                <a:lnTo>
                  <a:pt x="1176" y="150333"/>
                </a:lnTo>
                <a:lnTo>
                  <a:pt x="27893" y="193018"/>
                </a:lnTo>
                <a:lnTo>
                  <a:pt x="68484" y="220993"/>
                </a:lnTo>
                <a:lnTo>
                  <a:pt x="103962" y="237182"/>
                </a:lnTo>
                <a:lnTo>
                  <a:pt x="145321" y="251069"/>
                </a:lnTo>
                <a:lnTo>
                  <a:pt x="191830" y="262368"/>
                </a:lnTo>
                <a:lnTo>
                  <a:pt x="242758" y="270792"/>
                </a:lnTo>
                <a:lnTo>
                  <a:pt x="297376" y="276057"/>
                </a:lnTo>
                <a:lnTo>
                  <a:pt x="354952" y="277876"/>
                </a:lnTo>
                <a:lnTo>
                  <a:pt x="384062" y="277415"/>
                </a:lnTo>
                <a:lnTo>
                  <a:pt x="440247" y="273838"/>
                </a:lnTo>
                <a:lnTo>
                  <a:pt x="493109" y="266957"/>
                </a:lnTo>
                <a:lnTo>
                  <a:pt x="541917" y="257059"/>
                </a:lnTo>
                <a:lnTo>
                  <a:pt x="585941" y="244431"/>
                </a:lnTo>
                <a:lnTo>
                  <a:pt x="624450" y="229357"/>
                </a:lnTo>
                <a:lnTo>
                  <a:pt x="670273" y="202788"/>
                </a:lnTo>
                <a:lnTo>
                  <a:pt x="699576" y="172326"/>
                </a:lnTo>
                <a:lnTo>
                  <a:pt x="709891" y="13893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29521" y="1392351"/>
            <a:ext cx="709879" cy="277876"/>
          </a:xfrm>
          <a:custGeom>
            <a:avLst/>
            <a:gdLst/>
            <a:ahLst/>
            <a:cxnLst/>
            <a:rect l="l" t="t" r="r" b="b"/>
            <a:pathLst>
              <a:path w="709879" h="277876">
                <a:moveTo>
                  <a:pt x="709879" y="138938"/>
                </a:moveTo>
                <a:lnTo>
                  <a:pt x="691783" y="95022"/>
                </a:lnTo>
                <a:lnTo>
                  <a:pt x="656700" y="65751"/>
                </a:lnTo>
                <a:lnTo>
                  <a:pt x="605918" y="40693"/>
                </a:lnTo>
                <a:lnTo>
                  <a:pt x="564560" y="26806"/>
                </a:lnTo>
                <a:lnTo>
                  <a:pt x="518053" y="15507"/>
                </a:lnTo>
                <a:lnTo>
                  <a:pt x="467126" y="7083"/>
                </a:lnTo>
                <a:lnTo>
                  <a:pt x="412511" y="1818"/>
                </a:lnTo>
                <a:lnTo>
                  <a:pt x="354939" y="0"/>
                </a:lnTo>
                <a:lnTo>
                  <a:pt x="325827" y="460"/>
                </a:lnTo>
                <a:lnTo>
                  <a:pt x="269640" y="4037"/>
                </a:lnTo>
                <a:lnTo>
                  <a:pt x="216777" y="10918"/>
                </a:lnTo>
                <a:lnTo>
                  <a:pt x="167968" y="20816"/>
                </a:lnTo>
                <a:lnTo>
                  <a:pt x="123944" y="33444"/>
                </a:lnTo>
                <a:lnTo>
                  <a:pt x="85437" y="48518"/>
                </a:lnTo>
                <a:lnTo>
                  <a:pt x="39615" y="75087"/>
                </a:lnTo>
                <a:lnTo>
                  <a:pt x="10314" y="105549"/>
                </a:lnTo>
                <a:lnTo>
                  <a:pt x="0" y="138938"/>
                </a:lnTo>
                <a:lnTo>
                  <a:pt x="1176" y="150333"/>
                </a:lnTo>
                <a:lnTo>
                  <a:pt x="27891" y="193018"/>
                </a:lnTo>
                <a:lnTo>
                  <a:pt x="68480" y="220993"/>
                </a:lnTo>
                <a:lnTo>
                  <a:pt x="103955" y="237182"/>
                </a:lnTo>
                <a:lnTo>
                  <a:pt x="145312" y="251069"/>
                </a:lnTo>
                <a:lnTo>
                  <a:pt x="191820" y="262368"/>
                </a:lnTo>
                <a:lnTo>
                  <a:pt x="242747" y="270792"/>
                </a:lnTo>
                <a:lnTo>
                  <a:pt x="297364" y="276057"/>
                </a:lnTo>
                <a:lnTo>
                  <a:pt x="354939" y="277876"/>
                </a:lnTo>
                <a:lnTo>
                  <a:pt x="384049" y="277415"/>
                </a:lnTo>
                <a:lnTo>
                  <a:pt x="440234" y="273838"/>
                </a:lnTo>
                <a:lnTo>
                  <a:pt x="493096" y="266957"/>
                </a:lnTo>
                <a:lnTo>
                  <a:pt x="541905" y="257059"/>
                </a:lnTo>
                <a:lnTo>
                  <a:pt x="585929" y="244431"/>
                </a:lnTo>
                <a:lnTo>
                  <a:pt x="624437" y="229357"/>
                </a:lnTo>
                <a:lnTo>
                  <a:pt x="670260" y="202788"/>
                </a:lnTo>
                <a:lnTo>
                  <a:pt x="699563" y="172326"/>
                </a:lnTo>
                <a:lnTo>
                  <a:pt x="709879" y="13893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3515" y="1392351"/>
            <a:ext cx="709879" cy="277876"/>
          </a:xfrm>
          <a:custGeom>
            <a:avLst/>
            <a:gdLst/>
            <a:ahLst/>
            <a:cxnLst/>
            <a:rect l="l" t="t" r="r" b="b"/>
            <a:pathLst>
              <a:path w="709879" h="277876">
                <a:moveTo>
                  <a:pt x="709879" y="138938"/>
                </a:moveTo>
                <a:lnTo>
                  <a:pt x="691783" y="95022"/>
                </a:lnTo>
                <a:lnTo>
                  <a:pt x="656700" y="65751"/>
                </a:lnTo>
                <a:lnTo>
                  <a:pt x="605918" y="40693"/>
                </a:lnTo>
                <a:lnTo>
                  <a:pt x="564560" y="26806"/>
                </a:lnTo>
                <a:lnTo>
                  <a:pt x="518053" y="15507"/>
                </a:lnTo>
                <a:lnTo>
                  <a:pt x="467126" y="7083"/>
                </a:lnTo>
                <a:lnTo>
                  <a:pt x="412511" y="1818"/>
                </a:lnTo>
                <a:lnTo>
                  <a:pt x="354939" y="0"/>
                </a:lnTo>
                <a:lnTo>
                  <a:pt x="325829" y="460"/>
                </a:lnTo>
                <a:lnTo>
                  <a:pt x="269644" y="4037"/>
                </a:lnTo>
                <a:lnTo>
                  <a:pt x="216782" y="10918"/>
                </a:lnTo>
                <a:lnTo>
                  <a:pt x="167974" y="20816"/>
                </a:lnTo>
                <a:lnTo>
                  <a:pt x="123950" y="33444"/>
                </a:lnTo>
                <a:lnTo>
                  <a:pt x="85441" y="48518"/>
                </a:lnTo>
                <a:lnTo>
                  <a:pt x="39618" y="75087"/>
                </a:lnTo>
                <a:lnTo>
                  <a:pt x="10315" y="105549"/>
                </a:lnTo>
                <a:lnTo>
                  <a:pt x="0" y="138938"/>
                </a:lnTo>
                <a:lnTo>
                  <a:pt x="1176" y="150333"/>
                </a:lnTo>
                <a:lnTo>
                  <a:pt x="27893" y="193018"/>
                </a:lnTo>
                <a:lnTo>
                  <a:pt x="68483" y="220993"/>
                </a:lnTo>
                <a:lnTo>
                  <a:pt x="103960" y="237182"/>
                </a:lnTo>
                <a:lnTo>
                  <a:pt x="145318" y="251069"/>
                </a:lnTo>
                <a:lnTo>
                  <a:pt x="191825" y="262368"/>
                </a:lnTo>
                <a:lnTo>
                  <a:pt x="242752" y="270792"/>
                </a:lnTo>
                <a:lnTo>
                  <a:pt x="297367" y="276057"/>
                </a:lnTo>
                <a:lnTo>
                  <a:pt x="354939" y="277876"/>
                </a:lnTo>
                <a:lnTo>
                  <a:pt x="384049" y="277415"/>
                </a:lnTo>
                <a:lnTo>
                  <a:pt x="440234" y="273838"/>
                </a:lnTo>
                <a:lnTo>
                  <a:pt x="493096" y="266957"/>
                </a:lnTo>
                <a:lnTo>
                  <a:pt x="541905" y="257059"/>
                </a:lnTo>
                <a:lnTo>
                  <a:pt x="585929" y="244431"/>
                </a:lnTo>
                <a:lnTo>
                  <a:pt x="624437" y="229357"/>
                </a:lnTo>
                <a:lnTo>
                  <a:pt x="670260" y="202788"/>
                </a:lnTo>
                <a:lnTo>
                  <a:pt x="699563" y="172326"/>
                </a:lnTo>
                <a:lnTo>
                  <a:pt x="709879" y="13893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65502" y="528345"/>
            <a:ext cx="709891" cy="277876"/>
          </a:xfrm>
          <a:custGeom>
            <a:avLst/>
            <a:gdLst/>
            <a:ahLst/>
            <a:cxnLst/>
            <a:rect l="l" t="t" r="r" b="b"/>
            <a:pathLst>
              <a:path w="709891" h="277876">
                <a:moveTo>
                  <a:pt x="709891" y="138938"/>
                </a:moveTo>
                <a:lnTo>
                  <a:pt x="691796" y="95027"/>
                </a:lnTo>
                <a:lnTo>
                  <a:pt x="656713" y="65756"/>
                </a:lnTo>
                <a:lnTo>
                  <a:pt x="605931" y="40698"/>
                </a:lnTo>
                <a:lnTo>
                  <a:pt x="564573" y="26810"/>
                </a:lnTo>
                <a:lnTo>
                  <a:pt x="518066" y="15510"/>
                </a:lnTo>
                <a:lnTo>
                  <a:pt x="467139" y="7084"/>
                </a:lnTo>
                <a:lnTo>
                  <a:pt x="412524" y="1818"/>
                </a:lnTo>
                <a:lnTo>
                  <a:pt x="354952" y="0"/>
                </a:lnTo>
                <a:lnTo>
                  <a:pt x="325840" y="460"/>
                </a:lnTo>
                <a:lnTo>
                  <a:pt x="269652" y="4038"/>
                </a:lnTo>
                <a:lnTo>
                  <a:pt x="216787" y="10920"/>
                </a:lnTo>
                <a:lnTo>
                  <a:pt x="167977" y="20819"/>
                </a:lnTo>
                <a:lnTo>
                  <a:pt x="123952" y="33449"/>
                </a:lnTo>
                <a:lnTo>
                  <a:pt x="85442" y="48523"/>
                </a:lnTo>
                <a:lnTo>
                  <a:pt x="39618" y="75093"/>
                </a:lnTo>
                <a:lnTo>
                  <a:pt x="10315" y="105553"/>
                </a:lnTo>
                <a:lnTo>
                  <a:pt x="0" y="138938"/>
                </a:lnTo>
                <a:lnTo>
                  <a:pt x="1176" y="150333"/>
                </a:lnTo>
                <a:lnTo>
                  <a:pt x="27893" y="193018"/>
                </a:lnTo>
                <a:lnTo>
                  <a:pt x="68484" y="220993"/>
                </a:lnTo>
                <a:lnTo>
                  <a:pt x="103962" y="237182"/>
                </a:lnTo>
                <a:lnTo>
                  <a:pt x="145321" y="251069"/>
                </a:lnTo>
                <a:lnTo>
                  <a:pt x="191830" y="262368"/>
                </a:lnTo>
                <a:lnTo>
                  <a:pt x="242758" y="270792"/>
                </a:lnTo>
                <a:lnTo>
                  <a:pt x="297376" y="276057"/>
                </a:lnTo>
                <a:lnTo>
                  <a:pt x="354952" y="277876"/>
                </a:lnTo>
                <a:lnTo>
                  <a:pt x="384062" y="277415"/>
                </a:lnTo>
                <a:lnTo>
                  <a:pt x="440247" y="273838"/>
                </a:lnTo>
                <a:lnTo>
                  <a:pt x="493109" y="266957"/>
                </a:lnTo>
                <a:lnTo>
                  <a:pt x="541917" y="257059"/>
                </a:lnTo>
                <a:lnTo>
                  <a:pt x="585941" y="244431"/>
                </a:lnTo>
                <a:lnTo>
                  <a:pt x="624450" y="229357"/>
                </a:lnTo>
                <a:lnTo>
                  <a:pt x="670273" y="202788"/>
                </a:lnTo>
                <a:lnTo>
                  <a:pt x="699576" y="172326"/>
                </a:lnTo>
                <a:lnTo>
                  <a:pt x="709891" y="13893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59342" y="584492"/>
            <a:ext cx="523875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90" dirty="0">
                <a:latin typeface="Arial"/>
                <a:cs typeface="Arial"/>
              </a:rPr>
              <a:t>C</a:t>
            </a:r>
            <a:r>
              <a:rPr sz="1000" spc="-160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95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80" dirty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92445" y="1351318"/>
            <a:ext cx="58295" cy="37211"/>
          </a:xfrm>
          <a:custGeom>
            <a:avLst/>
            <a:gdLst/>
            <a:ahLst/>
            <a:cxnLst/>
            <a:rect l="l" t="t" r="r" b="b"/>
            <a:pathLst>
              <a:path w="58295" h="37211">
                <a:moveTo>
                  <a:pt x="45892" y="0"/>
                </a:moveTo>
                <a:lnTo>
                  <a:pt x="0" y="35966"/>
                </a:lnTo>
                <a:lnTo>
                  <a:pt x="58295" y="37211"/>
                </a:lnTo>
                <a:lnTo>
                  <a:pt x="31253" y="25552"/>
                </a:lnTo>
                <a:lnTo>
                  <a:pt x="458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699" y="811288"/>
            <a:ext cx="1696755" cy="565581"/>
          </a:xfrm>
          <a:custGeom>
            <a:avLst/>
            <a:gdLst/>
            <a:ahLst/>
            <a:cxnLst/>
            <a:rect l="l" t="t" r="r" b="b"/>
            <a:pathLst>
              <a:path w="1696755" h="565581">
                <a:moveTo>
                  <a:pt x="1696755" y="0"/>
                </a:moveTo>
                <a:lnTo>
                  <a:pt x="0" y="56558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56448" y="1340510"/>
            <a:ext cx="56565" cy="46774"/>
          </a:xfrm>
          <a:custGeom>
            <a:avLst/>
            <a:gdLst/>
            <a:ahLst/>
            <a:cxnLst/>
            <a:rect l="l" t="t" r="r" b="b"/>
            <a:pathLst>
              <a:path w="56565" h="46774">
                <a:moveTo>
                  <a:pt x="34810" y="0"/>
                </a:moveTo>
                <a:lnTo>
                  <a:pt x="0" y="46774"/>
                </a:lnTo>
                <a:lnTo>
                  <a:pt x="56565" y="32639"/>
                </a:lnTo>
                <a:lnTo>
                  <a:pt x="27419" y="28498"/>
                </a:lnTo>
                <a:lnTo>
                  <a:pt x="348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83867" y="811288"/>
            <a:ext cx="836587" cy="557720"/>
          </a:xfrm>
          <a:custGeom>
            <a:avLst/>
            <a:gdLst/>
            <a:ahLst/>
            <a:cxnLst/>
            <a:rect l="l" t="t" r="r" b="b"/>
            <a:pathLst>
              <a:path w="836587" h="557720">
                <a:moveTo>
                  <a:pt x="836587" y="0"/>
                </a:moveTo>
                <a:lnTo>
                  <a:pt x="0" y="55772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00833" y="1332382"/>
            <a:ext cx="39230" cy="54902"/>
          </a:xfrm>
          <a:custGeom>
            <a:avLst/>
            <a:gdLst/>
            <a:ahLst/>
            <a:cxnLst/>
            <a:rect l="l" t="t" r="r" b="b"/>
            <a:pathLst>
              <a:path w="39230" h="54902">
                <a:moveTo>
                  <a:pt x="0" y="0"/>
                </a:moveTo>
                <a:lnTo>
                  <a:pt x="19621" y="54902"/>
                </a:lnTo>
                <a:lnTo>
                  <a:pt x="31387" y="21958"/>
                </a:lnTo>
                <a:lnTo>
                  <a:pt x="19621" y="21958"/>
                </a:lnTo>
                <a:lnTo>
                  <a:pt x="0" y="0"/>
                </a:lnTo>
                <a:close/>
              </a:path>
              <a:path w="39230" h="54902">
                <a:moveTo>
                  <a:pt x="39230" y="0"/>
                </a:moveTo>
                <a:lnTo>
                  <a:pt x="19621" y="21958"/>
                </a:lnTo>
                <a:lnTo>
                  <a:pt x="31387" y="21958"/>
                </a:lnTo>
                <a:lnTo>
                  <a:pt x="39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20454" y="811288"/>
            <a:ext cx="0" cy="543052"/>
          </a:xfrm>
          <a:custGeom>
            <a:avLst/>
            <a:gdLst/>
            <a:ahLst/>
            <a:cxnLst/>
            <a:rect l="l" t="t" r="r" b="b"/>
            <a:pathLst>
              <a:path h="543052">
                <a:moveTo>
                  <a:pt x="0" y="0"/>
                </a:moveTo>
                <a:lnTo>
                  <a:pt x="0" y="54305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27882" y="1340510"/>
            <a:ext cx="56578" cy="46774"/>
          </a:xfrm>
          <a:custGeom>
            <a:avLst/>
            <a:gdLst/>
            <a:ahLst/>
            <a:cxnLst/>
            <a:rect l="l" t="t" r="r" b="b"/>
            <a:pathLst>
              <a:path w="56578" h="46774">
                <a:moveTo>
                  <a:pt x="21767" y="0"/>
                </a:moveTo>
                <a:lnTo>
                  <a:pt x="29159" y="28498"/>
                </a:lnTo>
                <a:lnTo>
                  <a:pt x="0" y="32639"/>
                </a:lnTo>
                <a:lnTo>
                  <a:pt x="56578" y="46774"/>
                </a:lnTo>
                <a:lnTo>
                  <a:pt x="21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20454" y="811288"/>
            <a:ext cx="836587" cy="557720"/>
          </a:xfrm>
          <a:custGeom>
            <a:avLst/>
            <a:gdLst/>
            <a:ahLst/>
            <a:cxnLst/>
            <a:rect l="l" t="t" r="r" b="b"/>
            <a:pathLst>
              <a:path w="836587" h="557720">
                <a:moveTo>
                  <a:pt x="0" y="0"/>
                </a:moveTo>
                <a:lnTo>
                  <a:pt x="836587" y="55772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90161" y="1351318"/>
            <a:ext cx="58293" cy="37211"/>
          </a:xfrm>
          <a:custGeom>
            <a:avLst/>
            <a:gdLst/>
            <a:ahLst/>
            <a:cxnLst/>
            <a:rect l="l" t="t" r="r" b="b"/>
            <a:pathLst>
              <a:path w="58293" h="37211">
                <a:moveTo>
                  <a:pt x="12407" y="0"/>
                </a:moveTo>
                <a:lnTo>
                  <a:pt x="27038" y="25552"/>
                </a:lnTo>
                <a:lnTo>
                  <a:pt x="0" y="37211"/>
                </a:lnTo>
                <a:lnTo>
                  <a:pt x="58293" y="35966"/>
                </a:lnTo>
                <a:lnTo>
                  <a:pt x="124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20454" y="811288"/>
            <a:ext cx="1696745" cy="565581"/>
          </a:xfrm>
          <a:custGeom>
            <a:avLst/>
            <a:gdLst/>
            <a:ahLst/>
            <a:cxnLst/>
            <a:rect l="l" t="t" r="r" b="b"/>
            <a:pathLst>
              <a:path w="1696745" h="565581">
                <a:moveTo>
                  <a:pt x="0" y="0"/>
                </a:moveTo>
                <a:lnTo>
                  <a:pt x="1696745" y="56558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6579" y="2172098"/>
            <a:ext cx="61611" cy="31355"/>
          </a:xfrm>
          <a:custGeom>
            <a:avLst/>
            <a:gdLst/>
            <a:ahLst/>
            <a:cxnLst/>
            <a:rect l="l" t="t" r="r" b="b"/>
            <a:pathLst>
              <a:path w="61611" h="31355">
                <a:moveTo>
                  <a:pt x="61611" y="31355"/>
                </a:moveTo>
                <a:lnTo>
                  <a:pt x="58525" y="17485"/>
                </a:lnTo>
                <a:lnTo>
                  <a:pt x="50199" y="6567"/>
                </a:lnTo>
                <a:lnTo>
                  <a:pt x="38035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3870" y="2203453"/>
            <a:ext cx="4321" cy="15575"/>
          </a:xfrm>
          <a:custGeom>
            <a:avLst/>
            <a:gdLst/>
            <a:ahLst/>
            <a:cxnLst/>
            <a:rect l="l" t="t" r="r" b="b"/>
            <a:pathLst>
              <a:path w="4321" h="15575">
                <a:moveTo>
                  <a:pt x="0" y="15575"/>
                </a:moveTo>
                <a:lnTo>
                  <a:pt x="3999" y="4550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2" y="2173862"/>
            <a:ext cx="58045" cy="57112"/>
          </a:xfrm>
          <a:custGeom>
            <a:avLst/>
            <a:gdLst/>
            <a:ahLst/>
            <a:cxnLst/>
            <a:rect l="l" t="t" r="r" b="b"/>
            <a:pathLst>
              <a:path w="58045" h="57112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8"/>
                </a:lnTo>
                <a:lnTo>
                  <a:pt x="0" y="22080"/>
                </a:lnTo>
                <a:lnTo>
                  <a:pt x="2104" y="38580"/>
                </a:lnTo>
                <a:lnTo>
                  <a:pt x="8980" y="50373"/>
                </a:lnTo>
                <a:lnTo>
                  <a:pt x="19368" y="57112"/>
                </a:lnTo>
                <a:lnTo>
                  <a:pt x="36523" y="55584"/>
                </a:lnTo>
                <a:lnTo>
                  <a:pt x="48744" y="49430"/>
                </a:lnTo>
                <a:lnTo>
                  <a:pt x="55940" y="39829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1" y="2179604"/>
            <a:ext cx="50809" cy="48455"/>
          </a:xfrm>
          <a:custGeom>
            <a:avLst/>
            <a:gdLst/>
            <a:ahLst/>
            <a:cxnLst/>
            <a:rect l="l" t="t" r="r" b="b"/>
            <a:pathLst>
              <a:path w="50809" h="48455">
                <a:moveTo>
                  <a:pt x="50809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8"/>
                </a:lnTo>
                <a:lnTo>
                  <a:pt x="7958" y="42558"/>
                </a:lnTo>
                <a:lnTo>
                  <a:pt x="17974" y="48455"/>
                </a:lnTo>
                <a:lnTo>
                  <a:pt x="34269" y="46118"/>
                </a:lnTo>
                <a:lnTo>
                  <a:pt x="45215" y="38618"/>
                </a:lnTo>
                <a:lnTo>
                  <a:pt x="50418" y="27526"/>
                </a:lnTo>
                <a:lnTo>
                  <a:pt x="50809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2180569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3"/>
                </a:moveTo>
                <a:lnTo>
                  <a:pt x="41947" y="8337"/>
                </a:lnTo>
                <a:lnTo>
                  <a:pt x="31142" y="0"/>
                </a:lnTo>
                <a:lnTo>
                  <a:pt x="14357" y="1921"/>
                </a:lnTo>
                <a:lnTo>
                  <a:pt x="3985" y="9243"/>
                </a:lnTo>
                <a:lnTo>
                  <a:pt x="0" y="20123"/>
                </a:lnTo>
                <a:lnTo>
                  <a:pt x="3920" y="34216"/>
                </a:lnTo>
                <a:lnTo>
                  <a:pt x="14101" y="42941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3"/>
                </a:lnTo>
                <a:lnTo>
                  <a:pt x="46171" y="21653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64" y="2182130"/>
            <a:ext cx="39087" cy="38271"/>
          </a:xfrm>
          <a:custGeom>
            <a:avLst/>
            <a:gdLst/>
            <a:ahLst/>
            <a:cxnLst/>
            <a:rect l="l" t="t" r="r" b="b"/>
            <a:pathLst>
              <a:path w="39087" h="38271">
                <a:moveTo>
                  <a:pt x="39087" y="19686"/>
                </a:moveTo>
                <a:lnTo>
                  <a:pt x="34279" y="6701"/>
                </a:lnTo>
                <a:lnTo>
                  <a:pt x="22360" y="0"/>
                </a:lnTo>
                <a:lnTo>
                  <a:pt x="7696" y="3890"/>
                </a:lnTo>
                <a:lnTo>
                  <a:pt x="0" y="14189"/>
                </a:lnTo>
                <a:lnTo>
                  <a:pt x="3012" y="29873"/>
                </a:lnTo>
                <a:lnTo>
                  <a:pt x="12103" y="38271"/>
                </a:lnTo>
                <a:lnTo>
                  <a:pt x="28390" y="35970"/>
                </a:lnTo>
                <a:lnTo>
                  <a:pt x="37260" y="27731"/>
                </a:lnTo>
                <a:lnTo>
                  <a:pt x="39087" y="1968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2173605"/>
            <a:ext cx="55547" cy="55406"/>
          </a:xfrm>
          <a:custGeom>
            <a:avLst/>
            <a:gdLst/>
            <a:ahLst/>
            <a:cxnLst/>
            <a:rect l="l" t="t" r="r" b="b"/>
            <a:pathLst>
              <a:path w="55547" h="55406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9" y="50462"/>
                </a:lnTo>
                <a:lnTo>
                  <a:pt x="24130" y="55406"/>
                </a:lnTo>
                <a:lnTo>
                  <a:pt x="39337" y="52420"/>
                </a:lnTo>
                <a:lnTo>
                  <a:pt x="50025" y="44120"/>
                </a:lnTo>
                <a:lnTo>
                  <a:pt x="55210" y="32118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2" y="2178259"/>
            <a:ext cx="39474" cy="38430"/>
          </a:xfrm>
          <a:custGeom>
            <a:avLst/>
            <a:gdLst/>
            <a:ahLst/>
            <a:cxnLst/>
            <a:rect l="l" t="t" r="r" b="b"/>
            <a:pathLst>
              <a:path w="39474" h="38430">
                <a:moveTo>
                  <a:pt x="39474" y="19910"/>
                </a:moveTo>
                <a:lnTo>
                  <a:pt x="34729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1" y="29659"/>
                </a:lnTo>
                <a:lnTo>
                  <a:pt x="11298" y="38430"/>
                </a:lnTo>
                <a:lnTo>
                  <a:pt x="27914" y="36566"/>
                </a:lnTo>
                <a:lnTo>
                  <a:pt x="37179" y="28862"/>
                </a:lnTo>
                <a:lnTo>
                  <a:pt x="39474" y="19910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2180234"/>
            <a:ext cx="34136" cy="34138"/>
          </a:xfrm>
          <a:custGeom>
            <a:avLst/>
            <a:gdLst/>
            <a:ahLst/>
            <a:cxnLst/>
            <a:rect l="l" t="t" r="r" b="b"/>
            <a:pathLst>
              <a:path w="34136" h="34138">
                <a:moveTo>
                  <a:pt x="34136" y="17072"/>
                </a:moveTo>
                <a:lnTo>
                  <a:pt x="34136" y="7646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6"/>
                </a:lnTo>
                <a:lnTo>
                  <a:pt x="0" y="17072"/>
                </a:lnTo>
                <a:lnTo>
                  <a:pt x="0" y="26498"/>
                </a:lnTo>
                <a:lnTo>
                  <a:pt x="7644" y="34138"/>
                </a:lnTo>
                <a:lnTo>
                  <a:pt x="17070" y="34138"/>
                </a:lnTo>
                <a:lnTo>
                  <a:pt x="26496" y="34138"/>
                </a:lnTo>
                <a:lnTo>
                  <a:pt x="34136" y="26498"/>
                </a:lnTo>
                <a:lnTo>
                  <a:pt x="34136" y="17072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2182545"/>
            <a:ext cx="27791" cy="27788"/>
          </a:xfrm>
          <a:custGeom>
            <a:avLst/>
            <a:gdLst/>
            <a:ahLst/>
            <a:cxnLst/>
            <a:rect l="l" t="t" r="r" b="b"/>
            <a:pathLst>
              <a:path w="27791" h="27788">
                <a:moveTo>
                  <a:pt x="27791" y="13898"/>
                </a:moveTo>
                <a:lnTo>
                  <a:pt x="27791" y="6229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9"/>
                </a:lnTo>
                <a:lnTo>
                  <a:pt x="0" y="13898"/>
                </a:lnTo>
                <a:lnTo>
                  <a:pt x="0" y="21568"/>
                </a:lnTo>
                <a:lnTo>
                  <a:pt x="6226" y="27788"/>
                </a:lnTo>
                <a:lnTo>
                  <a:pt x="13896" y="27788"/>
                </a:lnTo>
                <a:lnTo>
                  <a:pt x="21565" y="27788"/>
                </a:lnTo>
                <a:lnTo>
                  <a:pt x="27791" y="21568"/>
                </a:lnTo>
                <a:lnTo>
                  <a:pt x="27791" y="13898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2184857"/>
            <a:ext cx="21435" cy="21438"/>
          </a:xfrm>
          <a:custGeom>
            <a:avLst/>
            <a:gdLst/>
            <a:ahLst/>
            <a:cxnLst/>
            <a:rect l="l" t="t" r="r" b="b"/>
            <a:pathLst>
              <a:path w="21435" h="21438">
                <a:moveTo>
                  <a:pt x="21435" y="10723"/>
                </a:moveTo>
                <a:lnTo>
                  <a:pt x="21435" y="4805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5"/>
                </a:lnTo>
                <a:lnTo>
                  <a:pt x="0" y="10723"/>
                </a:lnTo>
                <a:lnTo>
                  <a:pt x="0" y="16642"/>
                </a:lnTo>
                <a:lnTo>
                  <a:pt x="4801" y="21438"/>
                </a:lnTo>
                <a:lnTo>
                  <a:pt x="10720" y="21438"/>
                </a:lnTo>
                <a:lnTo>
                  <a:pt x="16638" y="21438"/>
                </a:lnTo>
                <a:lnTo>
                  <a:pt x="21435" y="16642"/>
                </a:lnTo>
                <a:lnTo>
                  <a:pt x="21435" y="10723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218717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2183726"/>
            <a:ext cx="20239" cy="20247"/>
          </a:xfrm>
          <a:custGeom>
            <a:avLst/>
            <a:gdLst/>
            <a:ahLst/>
            <a:cxnLst/>
            <a:rect l="l" t="t" r="r" b="b"/>
            <a:pathLst>
              <a:path w="20239" h="20247">
                <a:moveTo>
                  <a:pt x="20239" y="10128"/>
                </a:moveTo>
                <a:lnTo>
                  <a:pt x="20239" y="4541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1"/>
                </a:lnTo>
                <a:lnTo>
                  <a:pt x="0" y="10128"/>
                </a:lnTo>
                <a:lnTo>
                  <a:pt x="0" y="15713"/>
                </a:lnTo>
                <a:lnTo>
                  <a:pt x="4533" y="20247"/>
                </a:lnTo>
                <a:lnTo>
                  <a:pt x="10120" y="20247"/>
                </a:lnTo>
                <a:lnTo>
                  <a:pt x="15706" y="20247"/>
                </a:lnTo>
                <a:lnTo>
                  <a:pt x="20239" y="15713"/>
                </a:lnTo>
                <a:lnTo>
                  <a:pt x="20239" y="10128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2186038"/>
            <a:ext cx="13896" cy="13898"/>
          </a:xfrm>
          <a:custGeom>
            <a:avLst/>
            <a:gdLst/>
            <a:ahLst/>
            <a:cxnLst/>
            <a:rect l="l" t="t" r="r" b="b"/>
            <a:pathLst>
              <a:path w="13896" h="13898">
                <a:moveTo>
                  <a:pt x="13896" y="6953"/>
                </a:moveTo>
                <a:lnTo>
                  <a:pt x="13896" y="3117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7"/>
                </a:lnTo>
                <a:lnTo>
                  <a:pt x="0" y="6953"/>
                </a:lnTo>
                <a:lnTo>
                  <a:pt x="0" y="10787"/>
                </a:lnTo>
                <a:lnTo>
                  <a:pt x="3116" y="13898"/>
                </a:lnTo>
                <a:lnTo>
                  <a:pt x="6950" y="13898"/>
                </a:lnTo>
                <a:lnTo>
                  <a:pt x="10786" y="13898"/>
                </a:lnTo>
                <a:lnTo>
                  <a:pt x="13896" y="10787"/>
                </a:lnTo>
                <a:lnTo>
                  <a:pt x="13896" y="6953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218835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219066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218782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4"/>
                </a:moveTo>
                <a:lnTo>
                  <a:pt x="0" y="3997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3997"/>
                </a:lnTo>
                <a:lnTo>
                  <a:pt x="5153" y="2574"/>
                </a:lnTo>
                <a:lnTo>
                  <a:pt x="5153" y="1150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2183180"/>
            <a:ext cx="12700" cy="12702"/>
          </a:xfrm>
          <a:custGeom>
            <a:avLst/>
            <a:gdLst/>
            <a:ahLst/>
            <a:cxnLst/>
            <a:rect l="l" t="t" r="r" b="b"/>
            <a:pathLst>
              <a:path w="12700" h="12702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2"/>
                </a:lnTo>
                <a:lnTo>
                  <a:pt x="9852" y="12702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6583" y="2382406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2"/>
                </a:lnTo>
                <a:lnTo>
                  <a:pt x="50198" y="6571"/>
                </a:lnTo>
                <a:lnTo>
                  <a:pt x="38037" y="0"/>
                </a:lnTo>
                <a:lnTo>
                  <a:pt x="20953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3868" y="2413768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6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31" y="2384180"/>
            <a:ext cx="58047" cy="57107"/>
          </a:xfrm>
          <a:custGeom>
            <a:avLst/>
            <a:gdLst/>
            <a:ahLst/>
            <a:cxnLst/>
            <a:rect l="l" t="t" r="r" b="b"/>
            <a:pathLst>
              <a:path w="58047" h="57107">
                <a:moveTo>
                  <a:pt x="58047" y="29175"/>
                </a:moveTo>
                <a:lnTo>
                  <a:pt x="54656" y="15442"/>
                </a:lnTo>
                <a:lnTo>
                  <a:pt x="45628" y="5144"/>
                </a:lnTo>
                <a:lnTo>
                  <a:pt x="32685" y="0"/>
                </a:lnTo>
                <a:lnTo>
                  <a:pt x="17245" y="2766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5" y="50371"/>
                </a:lnTo>
                <a:lnTo>
                  <a:pt x="19376" y="57107"/>
                </a:lnTo>
                <a:lnTo>
                  <a:pt x="36530" y="55576"/>
                </a:lnTo>
                <a:lnTo>
                  <a:pt x="48750" y="49421"/>
                </a:lnTo>
                <a:lnTo>
                  <a:pt x="55944" y="39818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1" y="2389918"/>
            <a:ext cx="50809" cy="48455"/>
          </a:xfrm>
          <a:custGeom>
            <a:avLst/>
            <a:gdLst/>
            <a:ahLst/>
            <a:cxnLst/>
            <a:rect l="l" t="t" r="r" b="b"/>
            <a:pathLst>
              <a:path w="50809" h="48455">
                <a:moveTo>
                  <a:pt x="50809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8" y="42559"/>
                </a:lnTo>
                <a:lnTo>
                  <a:pt x="17974" y="48455"/>
                </a:lnTo>
                <a:lnTo>
                  <a:pt x="34269" y="46118"/>
                </a:lnTo>
                <a:lnTo>
                  <a:pt x="45215" y="38619"/>
                </a:lnTo>
                <a:lnTo>
                  <a:pt x="50418" y="27527"/>
                </a:lnTo>
                <a:lnTo>
                  <a:pt x="50809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2390882"/>
            <a:ext cx="46171" cy="42937"/>
          </a:xfrm>
          <a:custGeom>
            <a:avLst/>
            <a:gdLst/>
            <a:ahLst/>
            <a:cxnLst/>
            <a:rect l="l" t="t" r="r" b="b"/>
            <a:pathLst>
              <a:path w="46171" h="42937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1" y="34216"/>
                </a:lnTo>
                <a:lnTo>
                  <a:pt x="14104" y="42937"/>
                </a:lnTo>
                <a:lnTo>
                  <a:pt x="31172" y="41377"/>
                </a:lnTo>
                <a:lnTo>
                  <a:pt x="41758" y="34467"/>
                </a:lnTo>
                <a:lnTo>
                  <a:pt x="46051" y="23998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61" y="2392448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7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6" y="29871"/>
                </a:lnTo>
                <a:lnTo>
                  <a:pt x="12111" y="38269"/>
                </a:lnTo>
                <a:lnTo>
                  <a:pt x="28395" y="35965"/>
                </a:lnTo>
                <a:lnTo>
                  <a:pt x="37264" y="27722"/>
                </a:lnTo>
                <a:lnTo>
                  <a:pt x="39090" y="19677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69" y="2383921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0" y="2388574"/>
            <a:ext cx="39476" cy="38429"/>
          </a:xfrm>
          <a:custGeom>
            <a:avLst/>
            <a:gdLst/>
            <a:ahLst/>
            <a:cxnLst/>
            <a:rect l="l" t="t" r="r" b="b"/>
            <a:pathLst>
              <a:path w="39476" h="38429">
                <a:moveTo>
                  <a:pt x="39476" y="19905"/>
                </a:moveTo>
                <a:lnTo>
                  <a:pt x="34730" y="6884"/>
                </a:lnTo>
                <a:lnTo>
                  <a:pt x="22922" y="0"/>
                </a:lnTo>
                <a:lnTo>
                  <a:pt x="8005" y="3685"/>
                </a:lnTo>
                <a:lnTo>
                  <a:pt x="0" y="13652"/>
                </a:lnTo>
                <a:lnTo>
                  <a:pt x="2673" y="29657"/>
                </a:lnTo>
                <a:lnTo>
                  <a:pt x="11302" y="38429"/>
                </a:lnTo>
                <a:lnTo>
                  <a:pt x="27916" y="36564"/>
                </a:lnTo>
                <a:lnTo>
                  <a:pt x="37180" y="28858"/>
                </a:lnTo>
                <a:lnTo>
                  <a:pt x="39476" y="1990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2390550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6"/>
                </a:moveTo>
                <a:lnTo>
                  <a:pt x="34136" y="7640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0"/>
                </a:lnTo>
                <a:lnTo>
                  <a:pt x="0" y="17066"/>
                </a:lnTo>
                <a:lnTo>
                  <a:pt x="0" y="26492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2"/>
                </a:lnTo>
                <a:lnTo>
                  <a:pt x="34136" y="17066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2392862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59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59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2395174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6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6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239748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1"/>
                </a:moveTo>
                <a:lnTo>
                  <a:pt x="15086" y="3379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9"/>
                </a:lnTo>
                <a:lnTo>
                  <a:pt x="0" y="7541"/>
                </a:lnTo>
                <a:lnTo>
                  <a:pt x="0" y="11703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3"/>
                </a:lnTo>
                <a:lnTo>
                  <a:pt x="15086" y="7541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2394042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7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7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2396355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2398666"/>
            <a:ext cx="7539" cy="7541"/>
          </a:xfrm>
          <a:custGeom>
            <a:avLst/>
            <a:gdLst/>
            <a:ahLst/>
            <a:cxnLst/>
            <a:rect l="l" t="t" r="r" b="b"/>
            <a:pathLst>
              <a:path w="7539" h="7541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1"/>
                </a:lnTo>
                <a:lnTo>
                  <a:pt x="3769" y="7541"/>
                </a:lnTo>
                <a:lnTo>
                  <a:pt x="5848" y="7541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240097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2398130"/>
            <a:ext cx="5153" cy="5160"/>
          </a:xfrm>
          <a:custGeom>
            <a:avLst/>
            <a:gdLst/>
            <a:ahLst/>
            <a:cxnLst/>
            <a:rect l="l" t="t" r="r" b="b"/>
            <a:pathLst>
              <a:path w="5153" h="5160">
                <a:moveTo>
                  <a:pt x="0" y="2579"/>
                </a:moveTo>
                <a:lnTo>
                  <a:pt x="0" y="4004"/>
                </a:lnTo>
                <a:lnTo>
                  <a:pt x="1150" y="5160"/>
                </a:lnTo>
                <a:lnTo>
                  <a:pt x="2574" y="5160"/>
                </a:lnTo>
                <a:lnTo>
                  <a:pt x="3997" y="5160"/>
                </a:lnTo>
                <a:lnTo>
                  <a:pt x="5153" y="4004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23934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4798" y="2937142"/>
            <a:ext cx="53392" cy="31358"/>
          </a:xfrm>
          <a:custGeom>
            <a:avLst/>
            <a:gdLst/>
            <a:ahLst/>
            <a:cxnLst/>
            <a:rect l="l" t="t" r="r" b="b"/>
            <a:pathLst>
              <a:path w="53392" h="31358">
                <a:moveTo>
                  <a:pt x="53392" y="31358"/>
                </a:moveTo>
                <a:lnTo>
                  <a:pt x="50306" y="17488"/>
                </a:lnTo>
                <a:lnTo>
                  <a:pt x="41981" y="6569"/>
                </a:lnTo>
                <a:lnTo>
                  <a:pt x="29819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55316" y="2968500"/>
            <a:ext cx="12875" cy="24244"/>
          </a:xfrm>
          <a:custGeom>
            <a:avLst/>
            <a:gdLst/>
            <a:ahLst/>
            <a:cxnLst/>
            <a:rect l="l" t="t" r="r" b="b"/>
            <a:pathLst>
              <a:path w="12875" h="24244">
                <a:moveTo>
                  <a:pt x="0" y="24244"/>
                </a:moveTo>
                <a:lnTo>
                  <a:pt x="8551" y="15581"/>
                </a:lnTo>
                <a:lnTo>
                  <a:pt x="12552" y="4558"/>
                </a:lnTo>
                <a:lnTo>
                  <a:pt x="1287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632" y="293891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0360" y="294465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1488" y="294561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061" y="294718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169" y="293865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2001" y="294330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3457" y="294528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922" y="294759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8393" y="294990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863" y="295221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7579" y="294878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044" y="295109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516" y="295340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4981" y="295571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297" y="295286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7817" y="29482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46962" y="1439350"/>
            <a:ext cx="4205605" cy="1784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7790">
              <a:lnSpc>
                <a:spcPct val="100000"/>
              </a:lnSpc>
              <a:tabLst>
                <a:tab pos="1073150" algn="l"/>
                <a:tab pos="1862455" algn="l"/>
                <a:tab pos="2793365" algn="l"/>
                <a:tab pos="3609975" algn="l"/>
              </a:tabLst>
            </a:pPr>
            <a:r>
              <a:rPr sz="1000" spc="-15" dirty="0">
                <a:latin typeface="Arial"/>
                <a:cs typeface="Arial"/>
              </a:rPr>
              <a:t>X</a:t>
            </a:r>
            <a:r>
              <a:rPr sz="1050" spc="-30" baseline="-11904" dirty="0">
                <a:latin typeface="Arial"/>
                <a:cs typeface="Arial"/>
              </a:rPr>
              <a:t>1</a:t>
            </a:r>
            <a:r>
              <a:rPr sz="1050" spc="-202" baseline="-11904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100" dirty="0">
                <a:latin typeface="Arial"/>
                <a:cs typeface="Arial"/>
              </a:rPr>
              <a:t>B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70" dirty="0">
                <a:latin typeface="Arial"/>
                <a:cs typeface="Arial"/>
              </a:rPr>
              <a:t>i</a:t>
            </a:r>
            <a:r>
              <a:rPr sz="1000" spc="190" dirty="0">
                <a:latin typeface="Arial"/>
                <a:cs typeface="Arial"/>
              </a:rPr>
              <a:t>j</a:t>
            </a:r>
            <a:r>
              <a:rPr sz="1000" spc="70" dirty="0">
                <a:latin typeface="Arial"/>
                <a:cs typeface="Arial"/>
              </a:rPr>
              <a:t>i</a:t>
            </a:r>
            <a:r>
              <a:rPr sz="1000" spc="50" dirty="0">
                <a:latin typeface="Arial"/>
                <a:cs typeface="Arial"/>
              </a:rPr>
              <a:t>n</a:t>
            </a:r>
            <a:r>
              <a:rPr sz="1000" spc="75" dirty="0">
                <a:latin typeface="Arial"/>
                <a:cs typeface="Arial"/>
              </a:rPr>
              <a:t>g	</a:t>
            </a:r>
            <a:r>
              <a:rPr sz="1000" spc="-15" dirty="0">
                <a:latin typeface="Arial"/>
                <a:cs typeface="Arial"/>
              </a:rPr>
              <a:t>X</a:t>
            </a:r>
            <a:r>
              <a:rPr sz="1050" spc="-30" baseline="-11904" dirty="0">
                <a:latin typeface="Arial"/>
                <a:cs typeface="Arial"/>
              </a:rPr>
              <a:t>2</a:t>
            </a:r>
            <a:r>
              <a:rPr sz="1050" spc="-202" baseline="-11904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50" dirty="0">
                <a:latin typeface="Arial"/>
                <a:cs typeface="Arial"/>
              </a:rPr>
              <a:t>an</a:t>
            </a:r>
            <a:r>
              <a:rPr sz="1000" spc="60" dirty="0">
                <a:latin typeface="Arial"/>
                <a:cs typeface="Arial"/>
              </a:rPr>
              <a:t>d	</a:t>
            </a:r>
            <a:r>
              <a:rPr sz="1000" spc="-15" dirty="0">
                <a:latin typeface="Arial"/>
                <a:cs typeface="Arial"/>
              </a:rPr>
              <a:t>X</a:t>
            </a:r>
            <a:r>
              <a:rPr sz="1050" spc="-30" baseline="-11904" dirty="0">
                <a:latin typeface="Arial"/>
                <a:cs typeface="Arial"/>
              </a:rPr>
              <a:t>3</a:t>
            </a:r>
            <a:r>
              <a:rPr sz="1050" spc="-202" baseline="-11904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50" dirty="0">
                <a:latin typeface="Arial"/>
                <a:cs typeface="Arial"/>
              </a:rPr>
              <a:t>a</a:t>
            </a:r>
            <a:r>
              <a:rPr sz="1000" spc="70" dirty="0">
                <a:latin typeface="Arial"/>
                <a:cs typeface="Arial"/>
              </a:rPr>
              <a:t>i</a:t>
            </a:r>
            <a:r>
              <a:rPr sz="1000" spc="-15" dirty="0">
                <a:latin typeface="Arial"/>
                <a:cs typeface="Arial"/>
              </a:rPr>
              <a:t>pe</a:t>
            </a:r>
            <a:r>
              <a:rPr sz="1000" spc="75" dirty="0">
                <a:latin typeface="Arial"/>
                <a:cs typeface="Arial"/>
              </a:rPr>
              <a:t>i	</a:t>
            </a:r>
            <a:r>
              <a:rPr sz="1000" spc="-15" dirty="0">
                <a:latin typeface="Arial"/>
                <a:cs typeface="Arial"/>
              </a:rPr>
              <a:t>X</a:t>
            </a:r>
            <a:r>
              <a:rPr sz="1050" spc="-30" baseline="-11904" dirty="0">
                <a:latin typeface="Arial"/>
                <a:cs typeface="Arial"/>
              </a:rPr>
              <a:t>4</a:t>
            </a:r>
            <a:r>
              <a:rPr sz="1050" spc="-202" baseline="-11904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=j</a:t>
            </a:r>
            <a:r>
              <a:rPr sz="1000" spc="70" dirty="0">
                <a:latin typeface="Arial"/>
                <a:cs typeface="Arial"/>
              </a:rPr>
              <a:t>oi</a:t>
            </a:r>
            <a:r>
              <a:rPr sz="1000" spc="50" dirty="0">
                <a:latin typeface="Arial"/>
                <a:cs typeface="Arial"/>
              </a:rPr>
              <a:t>n	</a:t>
            </a:r>
            <a:r>
              <a:rPr sz="1000" spc="-15" dirty="0">
                <a:latin typeface="Arial"/>
                <a:cs typeface="Arial"/>
              </a:rPr>
              <a:t>X</a:t>
            </a:r>
            <a:r>
              <a:rPr sz="1050" spc="37" baseline="-11904" dirty="0">
                <a:latin typeface="Arial"/>
                <a:cs typeface="Arial"/>
              </a:rPr>
              <a:t>5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150" dirty="0">
                <a:latin typeface="Arial"/>
                <a:cs typeface="Arial"/>
              </a:rPr>
              <a:t>W</a:t>
            </a:r>
            <a:r>
              <a:rPr sz="1000" spc="165" dirty="0">
                <a:latin typeface="Arial"/>
                <a:cs typeface="Arial"/>
              </a:rPr>
              <a:t>T</a:t>
            </a:r>
            <a:r>
              <a:rPr sz="1000" spc="60" dirty="0">
                <a:latin typeface="Arial"/>
                <a:cs typeface="Arial"/>
              </a:rPr>
              <a:t>O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41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-254" dirty="0">
                <a:latin typeface="Kozuka Gothic Pr6N EL"/>
                <a:cs typeface="Kozuka Gothic Pr6N EL"/>
              </a:rPr>
              <a:t>∝</a:t>
            </a:r>
            <a:r>
              <a:rPr sz="1100" spc="50" dirty="0">
                <a:latin typeface="Kozuka Gothic Pr6N EL"/>
                <a:cs typeface="Kozuka Gothic Pr6N EL"/>
              </a:rPr>
              <a:t> 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650" spc="622" baseline="40404" dirty="0">
                <a:latin typeface="Arial"/>
                <a:cs typeface="Arial"/>
              </a:rPr>
              <a:t>n</a:t>
            </a:r>
            <a:r>
              <a:rPr sz="1200" spc="-44" baseline="-20833" dirty="0">
                <a:latin typeface="Arial"/>
                <a:cs typeface="Arial"/>
              </a:rPr>
              <a:t>1</a:t>
            </a:r>
            <a:r>
              <a:rPr sz="1200" spc="-217" baseline="-20833" dirty="0">
                <a:latin typeface="Adobe Heiti Std R"/>
                <a:cs typeface="Adobe Heiti Std R"/>
              </a:rPr>
              <a:t>≤</a:t>
            </a:r>
            <a:r>
              <a:rPr sz="1200" spc="89" baseline="-20833" dirty="0">
                <a:latin typeface="Arial"/>
                <a:cs typeface="Arial"/>
              </a:rPr>
              <a:t>k</a:t>
            </a:r>
            <a:r>
              <a:rPr sz="1200" spc="-217" baseline="-20833" dirty="0">
                <a:latin typeface="Adobe Heiti Std R"/>
                <a:cs typeface="Adobe Heiti Std R"/>
              </a:rPr>
              <a:t>≤</a:t>
            </a:r>
            <a:r>
              <a:rPr sz="1200" spc="-22" baseline="-20833" dirty="0">
                <a:latin typeface="Arial"/>
                <a:cs typeface="Arial"/>
              </a:rPr>
              <a:t>n</a:t>
            </a:r>
            <a:r>
              <a:rPr sz="900" spc="-15" baseline="-41666" dirty="0">
                <a:latin typeface="Arial"/>
                <a:cs typeface="Arial"/>
              </a:rPr>
              <a:t>d </a:t>
            </a:r>
            <a:r>
              <a:rPr sz="900" spc="30" baseline="-41666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200" spc="15" baseline="-13888" dirty="0">
                <a:latin typeface="Arial"/>
                <a:cs typeface="Arial"/>
              </a:rPr>
              <a:t>k</a:t>
            </a:r>
            <a:r>
              <a:rPr sz="1200" spc="-165" baseline="-13888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289560">
              <a:lnSpc>
                <a:spcPct val="100000"/>
              </a:lnSpc>
            </a:pP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289560" marR="382270">
              <a:lnSpc>
                <a:spcPct val="102699"/>
              </a:lnSpc>
              <a:spcBef>
                <a:spcPts val="300"/>
              </a:spcBef>
            </a:pP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,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200" spc="15" baseline="-13888" dirty="0">
                <a:latin typeface="Arial"/>
                <a:cs typeface="Arial"/>
              </a:rPr>
              <a:t>k</a:t>
            </a:r>
            <a:r>
              <a:rPr sz="1200" spc="-165" baseline="-13888" dirty="0">
                <a:latin typeface="Arial"/>
                <a:cs typeface="Arial"/>
              </a:rPr>
              <a:t> 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289560" marR="529590">
              <a:lnSpc>
                <a:spcPct val="102699"/>
              </a:lnSpc>
              <a:spcBef>
                <a:spcPts val="300"/>
              </a:spcBef>
            </a:pPr>
            <a:r>
              <a:rPr sz="1100" spc="-30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90" dirty="0">
                <a:latin typeface="Arial"/>
                <a:cs typeface="Arial"/>
              </a:rPr>
              <a:t>r”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1" y="129426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8" y="132562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29603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30178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30274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30431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29578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30043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30241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30472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30703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30934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30590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30821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31052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31283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31000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30535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0" y="150458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9" y="153593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150635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51209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51305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151462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50609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51074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51272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51503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51734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51965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51621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51852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52083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52316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52030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51566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6578" y="205932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3868" y="209067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33" y="206108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206682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206779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59" y="206936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68" y="206084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206548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206745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206976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207208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207439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207095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207326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207557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207788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207504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20704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24331" y="1221615"/>
            <a:ext cx="3547745" cy="1124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825625" algn="just">
              <a:lnSpc>
                <a:spcPct val="100000"/>
              </a:lnSpc>
            </a:pP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2626" dirty="0">
                <a:latin typeface="Arial"/>
                <a:cs typeface="Arial"/>
              </a:rPr>
              <a:t>ˆ</a:t>
            </a:r>
            <a:r>
              <a:rPr sz="1650" spc="-270" baseline="12626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X</a:t>
            </a:r>
            <a:r>
              <a:rPr sz="1200" spc="0" baseline="-13888" dirty="0">
                <a:latin typeface="Arial"/>
                <a:cs typeface="Arial"/>
              </a:rPr>
              <a:t>k</a:t>
            </a:r>
            <a:r>
              <a:rPr sz="900" spc="-30" baseline="-27777" dirty="0">
                <a:latin typeface="Arial"/>
                <a:cs typeface="Arial"/>
              </a:rPr>
              <a:t>1 </a:t>
            </a:r>
            <a:r>
              <a:rPr sz="900" spc="97" baseline="-27777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2626" dirty="0">
                <a:latin typeface="Arial"/>
                <a:cs typeface="Arial"/>
              </a:rPr>
              <a:t>ˆ</a:t>
            </a:r>
            <a:r>
              <a:rPr sz="1650" spc="-270" baseline="12626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X</a:t>
            </a:r>
            <a:r>
              <a:rPr sz="1200" spc="0" baseline="-13888" dirty="0">
                <a:latin typeface="Arial"/>
                <a:cs typeface="Arial"/>
              </a:rPr>
              <a:t>k</a:t>
            </a:r>
            <a:r>
              <a:rPr sz="900" spc="-30" baseline="-27777" dirty="0">
                <a:latin typeface="Arial"/>
                <a:cs typeface="Arial"/>
              </a:rPr>
              <a:t>2 </a:t>
            </a:r>
            <a:r>
              <a:rPr sz="900" spc="97" baseline="-27777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12700" indent="0" algn="just">
              <a:lnSpc>
                <a:spcPct val="102699"/>
              </a:lnSpc>
              <a:spcBef>
                <a:spcPts val="300"/>
              </a:spcBef>
            </a:pP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15" dirty="0">
                <a:latin typeface="Arial"/>
                <a:cs typeface="Arial"/>
              </a:rPr>
              <a:t>K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75" dirty="0">
                <a:latin typeface="Arial"/>
                <a:cs typeface="Arial"/>
              </a:rPr>
              <a:t>q</a:t>
            </a:r>
            <a:r>
              <a:rPr sz="1100" spc="55" dirty="0">
                <a:latin typeface="Arial"/>
                <a:cs typeface="Arial"/>
              </a:rPr>
              <a:t>u</a:t>
            </a:r>
            <a:r>
              <a:rPr sz="1100" spc="-10" dirty="0">
                <a:latin typeface="Arial"/>
                <a:cs typeface="Arial"/>
              </a:rPr>
              <a:t>ee</a:t>
            </a:r>
            <a:r>
              <a:rPr sz="1100" spc="55" dirty="0">
                <a:latin typeface="Arial"/>
                <a:cs typeface="Arial"/>
              </a:rPr>
              <a:t>n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94310" indent="0">
              <a:lnSpc>
                <a:spcPct val="102699"/>
              </a:lnSpc>
              <a:spcBef>
                <a:spcPts val="300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7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1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0000FF"/>
                </a:solidFill>
                <a:latin typeface="Arial"/>
                <a:cs typeface="Arial"/>
              </a:rPr>
              <a:t>f </a:t>
            </a:r>
            <a:r>
              <a:rPr sz="1100" spc="-10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rd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2215" y="1210754"/>
            <a:ext cx="565199" cy="220916"/>
          </a:xfrm>
          <a:custGeom>
            <a:avLst/>
            <a:gdLst/>
            <a:ahLst/>
            <a:cxnLst/>
            <a:rect l="l" t="t" r="r" b="b"/>
            <a:pathLst>
              <a:path w="565199" h="220916">
                <a:moveTo>
                  <a:pt x="565199" y="110464"/>
                </a:moveTo>
                <a:lnTo>
                  <a:pt x="542990" y="67465"/>
                </a:lnTo>
                <a:lnTo>
                  <a:pt x="510672" y="45224"/>
                </a:lnTo>
                <a:lnTo>
                  <a:pt x="466510" y="26589"/>
                </a:lnTo>
                <a:lnTo>
                  <a:pt x="412468" y="12329"/>
                </a:lnTo>
                <a:lnTo>
                  <a:pt x="371921" y="5631"/>
                </a:lnTo>
                <a:lnTo>
                  <a:pt x="328438" y="1445"/>
                </a:lnTo>
                <a:lnTo>
                  <a:pt x="282600" y="0"/>
                </a:lnTo>
                <a:lnTo>
                  <a:pt x="259423" y="366"/>
                </a:lnTo>
                <a:lnTo>
                  <a:pt x="214689" y="3210"/>
                </a:lnTo>
                <a:lnTo>
                  <a:pt x="172601" y="8680"/>
                </a:lnTo>
                <a:lnTo>
                  <a:pt x="133740" y="16549"/>
                </a:lnTo>
                <a:lnTo>
                  <a:pt x="82773" y="32353"/>
                </a:lnTo>
                <a:lnTo>
                  <a:pt x="42341" y="52275"/>
                </a:lnTo>
                <a:lnTo>
                  <a:pt x="8213" y="83917"/>
                </a:lnTo>
                <a:lnTo>
                  <a:pt x="0" y="110464"/>
                </a:lnTo>
                <a:lnTo>
                  <a:pt x="936" y="119522"/>
                </a:lnTo>
                <a:lnTo>
                  <a:pt x="22208" y="153456"/>
                </a:lnTo>
                <a:lnTo>
                  <a:pt x="54526" y="175694"/>
                </a:lnTo>
                <a:lnTo>
                  <a:pt x="98688" y="194327"/>
                </a:lnTo>
                <a:lnTo>
                  <a:pt x="152731" y="208587"/>
                </a:lnTo>
                <a:lnTo>
                  <a:pt x="193278" y="215285"/>
                </a:lnTo>
                <a:lnTo>
                  <a:pt x="236762" y="219470"/>
                </a:lnTo>
                <a:lnTo>
                  <a:pt x="282600" y="220916"/>
                </a:lnTo>
                <a:lnTo>
                  <a:pt x="305777" y="220550"/>
                </a:lnTo>
                <a:lnTo>
                  <a:pt x="350510" y="217706"/>
                </a:lnTo>
                <a:lnTo>
                  <a:pt x="392598" y="212236"/>
                </a:lnTo>
                <a:lnTo>
                  <a:pt x="431459" y="204367"/>
                </a:lnTo>
                <a:lnTo>
                  <a:pt x="482426" y="188564"/>
                </a:lnTo>
                <a:lnTo>
                  <a:pt x="522858" y="168644"/>
                </a:lnTo>
                <a:lnTo>
                  <a:pt x="556986" y="137006"/>
                </a:lnTo>
                <a:lnTo>
                  <a:pt x="565199" y="110464"/>
                </a:lnTo>
                <a:close/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10778" y="1210754"/>
            <a:ext cx="565202" cy="220916"/>
          </a:xfrm>
          <a:custGeom>
            <a:avLst/>
            <a:gdLst/>
            <a:ahLst/>
            <a:cxnLst/>
            <a:rect l="l" t="t" r="r" b="b"/>
            <a:pathLst>
              <a:path w="565202" h="220916">
                <a:moveTo>
                  <a:pt x="565202" y="110464"/>
                </a:moveTo>
                <a:lnTo>
                  <a:pt x="542993" y="67465"/>
                </a:lnTo>
                <a:lnTo>
                  <a:pt x="510674" y="45224"/>
                </a:lnTo>
                <a:lnTo>
                  <a:pt x="466512" y="26589"/>
                </a:lnTo>
                <a:lnTo>
                  <a:pt x="412470" y="12329"/>
                </a:lnTo>
                <a:lnTo>
                  <a:pt x="371923" y="5631"/>
                </a:lnTo>
                <a:lnTo>
                  <a:pt x="328439" y="1445"/>
                </a:lnTo>
                <a:lnTo>
                  <a:pt x="282601" y="0"/>
                </a:lnTo>
                <a:lnTo>
                  <a:pt x="259424" y="366"/>
                </a:lnTo>
                <a:lnTo>
                  <a:pt x="214690" y="3210"/>
                </a:lnTo>
                <a:lnTo>
                  <a:pt x="172601" y="8680"/>
                </a:lnTo>
                <a:lnTo>
                  <a:pt x="133740" y="16549"/>
                </a:lnTo>
                <a:lnTo>
                  <a:pt x="82773" y="32353"/>
                </a:lnTo>
                <a:lnTo>
                  <a:pt x="42341" y="52275"/>
                </a:lnTo>
                <a:lnTo>
                  <a:pt x="8213" y="83917"/>
                </a:lnTo>
                <a:lnTo>
                  <a:pt x="0" y="110464"/>
                </a:lnTo>
                <a:lnTo>
                  <a:pt x="936" y="119522"/>
                </a:lnTo>
                <a:lnTo>
                  <a:pt x="22208" y="153456"/>
                </a:lnTo>
                <a:lnTo>
                  <a:pt x="54526" y="175694"/>
                </a:lnTo>
                <a:lnTo>
                  <a:pt x="98689" y="194327"/>
                </a:lnTo>
                <a:lnTo>
                  <a:pt x="152731" y="208587"/>
                </a:lnTo>
                <a:lnTo>
                  <a:pt x="193279" y="215285"/>
                </a:lnTo>
                <a:lnTo>
                  <a:pt x="236763" y="219470"/>
                </a:lnTo>
                <a:lnTo>
                  <a:pt x="282601" y="220916"/>
                </a:lnTo>
                <a:lnTo>
                  <a:pt x="305778" y="220550"/>
                </a:lnTo>
                <a:lnTo>
                  <a:pt x="350512" y="217706"/>
                </a:lnTo>
                <a:lnTo>
                  <a:pt x="392600" y="212236"/>
                </a:lnTo>
                <a:lnTo>
                  <a:pt x="431461" y="204367"/>
                </a:lnTo>
                <a:lnTo>
                  <a:pt x="482428" y="188564"/>
                </a:lnTo>
                <a:lnTo>
                  <a:pt x="522860" y="168644"/>
                </a:lnTo>
                <a:lnTo>
                  <a:pt x="556988" y="137006"/>
                </a:lnTo>
                <a:lnTo>
                  <a:pt x="565202" y="110464"/>
                </a:lnTo>
                <a:close/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9336" y="1210754"/>
            <a:ext cx="565200" cy="220916"/>
          </a:xfrm>
          <a:custGeom>
            <a:avLst/>
            <a:gdLst/>
            <a:ahLst/>
            <a:cxnLst/>
            <a:rect l="l" t="t" r="r" b="b"/>
            <a:pathLst>
              <a:path w="565200" h="220916">
                <a:moveTo>
                  <a:pt x="565200" y="110464"/>
                </a:moveTo>
                <a:lnTo>
                  <a:pt x="542991" y="67465"/>
                </a:lnTo>
                <a:lnTo>
                  <a:pt x="510673" y="45224"/>
                </a:lnTo>
                <a:lnTo>
                  <a:pt x="466511" y="26589"/>
                </a:lnTo>
                <a:lnTo>
                  <a:pt x="412469" y="12329"/>
                </a:lnTo>
                <a:lnTo>
                  <a:pt x="371921" y="5631"/>
                </a:lnTo>
                <a:lnTo>
                  <a:pt x="328438" y="1445"/>
                </a:lnTo>
                <a:lnTo>
                  <a:pt x="282600" y="0"/>
                </a:lnTo>
                <a:lnTo>
                  <a:pt x="259423" y="366"/>
                </a:lnTo>
                <a:lnTo>
                  <a:pt x="214690" y="3210"/>
                </a:lnTo>
                <a:lnTo>
                  <a:pt x="172601" y="8680"/>
                </a:lnTo>
                <a:lnTo>
                  <a:pt x="133741" y="16549"/>
                </a:lnTo>
                <a:lnTo>
                  <a:pt x="82773" y="32353"/>
                </a:lnTo>
                <a:lnTo>
                  <a:pt x="42341" y="52275"/>
                </a:lnTo>
                <a:lnTo>
                  <a:pt x="8213" y="83917"/>
                </a:lnTo>
                <a:lnTo>
                  <a:pt x="0" y="110464"/>
                </a:lnTo>
                <a:lnTo>
                  <a:pt x="936" y="119522"/>
                </a:lnTo>
                <a:lnTo>
                  <a:pt x="22208" y="153456"/>
                </a:lnTo>
                <a:lnTo>
                  <a:pt x="54527" y="175694"/>
                </a:lnTo>
                <a:lnTo>
                  <a:pt x="98689" y="194327"/>
                </a:lnTo>
                <a:lnTo>
                  <a:pt x="152731" y="208587"/>
                </a:lnTo>
                <a:lnTo>
                  <a:pt x="193278" y="215285"/>
                </a:lnTo>
                <a:lnTo>
                  <a:pt x="236762" y="219470"/>
                </a:lnTo>
                <a:lnTo>
                  <a:pt x="282600" y="220916"/>
                </a:lnTo>
                <a:lnTo>
                  <a:pt x="305777" y="220550"/>
                </a:lnTo>
                <a:lnTo>
                  <a:pt x="350510" y="217706"/>
                </a:lnTo>
                <a:lnTo>
                  <a:pt x="392598" y="212236"/>
                </a:lnTo>
                <a:lnTo>
                  <a:pt x="431459" y="204367"/>
                </a:lnTo>
                <a:lnTo>
                  <a:pt x="482426" y="188564"/>
                </a:lnTo>
                <a:lnTo>
                  <a:pt x="522859" y="168644"/>
                </a:lnTo>
                <a:lnTo>
                  <a:pt x="556987" y="137006"/>
                </a:lnTo>
                <a:lnTo>
                  <a:pt x="565200" y="110464"/>
                </a:lnTo>
                <a:close/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87904" y="1210754"/>
            <a:ext cx="565200" cy="220916"/>
          </a:xfrm>
          <a:custGeom>
            <a:avLst/>
            <a:gdLst/>
            <a:ahLst/>
            <a:cxnLst/>
            <a:rect l="l" t="t" r="r" b="b"/>
            <a:pathLst>
              <a:path w="565200" h="220916">
                <a:moveTo>
                  <a:pt x="565200" y="110464"/>
                </a:moveTo>
                <a:lnTo>
                  <a:pt x="542991" y="67465"/>
                </a:lnTo>
                <a:lnTo>
                  <a:pt x="510673" y="45224"/>
                </a:lnTo>
                <a:lnTo>
                  <a:pt x="466511" y="26589"/>
                </a:lnTo>
                <a:lnTo>
                  <a:pt x="412469" y="12329"/>
                </a:lnTo>
                <a:lnTo>
                  <a:pt x="371921" y="5631"/>
                </a:lnTo>
                <a:lnTo>
                  <a:pt x="328438" y="1445"/>
                </a:lnTo>
                <a:lnTo>
                  <a:pt x="282600" y="0"/>
                </a:lnTo>
                <a:lnTo>
                  <a:pt x="259423" y="366"/>
                </a:lnTo>
                <a:lnTo>
                  <a:pt x="214690" y="3210"/>
                </a:lnTo>
                <a:lnTo>
                  <a:pt x="172601" y="8680"/>
                </a:lnTo>
                <a:lnTo>
                  <a:pt x="133741" y="16549"/>
                </a:lnTo>
                <a:lnTo>
                  <a:pt x="82773" y="32353"/>
                </a:lnTo>
                <a:lnTo>
                  <a:pt x="42341" y="52275"/>
                </a:lnTo>
                <a:lnTo>
                  <a:pt x="8213" y="83917"/>
                </a:lnTo>
                <a:lnTo>
                  <a:pt x="0" y="110464"/>
                </a:lnTo>
                <a:lnTo>
                  <a:pt x="936" y="119522"/>
                </a:lnTo>
                <a:lnTo>
                  <a:pt x="22208" y="153456"/>
                </a:lnTo>
                <a:lnTo>
                  <a:pt x="54527" y="175694"/>
                </a:lnTo>
                <a:lnTo>
                  <a:pt x="98689" y="194327"/>
                </a:lnTo>
                <a:lnTo>
                  <a:pt x="152731" y="208587"/>
                </a:lnTo>
                <a:lnTo>
                  <a:pt x="193278" y="215285"/>
                </a:lnTo>
                <a:lnTo>
                  <a:pt x="236762" y="219470"/>
                </a:lnTo>
                <a:lnTo>
                  <a:pt x="282600" y="220916"/>
                </a:lnTo>
                <a:lnTo>
                  <a:pt x="305777" y="220550"/>
                </a:lnTo>
                <a:lnTo>
                  <a:pt x="350510" y="217706"/>
                </a:lnTo>
                <a:lnTo>
                  <a:pt x="392598" y="212236"/>
                </a:lnTo>
                <a:lnTo>
                  <a:pt x="431459" y="204367"/>
                </a:lnTo>
                <a:lnTo>
                  <a:pt x="482426" y="188564"/>
                </a:lnTo>
                <a:lnTo>
                  <a:pt x="522859" y="168644"/>
                </a:lnTo>
                <a:lnTo>
                  <a:pt x="556987" y="137006"/>
                </a:lnTo>
                <a:lnTo>
                  <a:pt x="565200" y="110464"/>
                </a:lnTo>
                <a:close/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6473" y="1210754"/>
            <a:ext cx="565200" cy="220916"/>
          </a:xfrm>
          <a:custGeom>
            <a:avLst/>
            <a:gdLst/>
            <a:ahLst/>
            <a:cxnLst/>
            <a:rect l="l" t="t" r="r" b="b"/>
            <a:pathLst>
              <a:path w="565200" h="220916">
                <a:moveTo>
                  <a:pt x="565200" y="110464"/>
                </a:moveTo>
                <a:lnTo>
                  <a:pt x="542991" y="67465"/>
                </a:lnTo>
                <a:lnTo>
                  <a:pt x="510673" y="45224"/>
                </a:lnTo>
                <a:lnTo>
                  <a:pt x="466511" y="26589"/>
                </a:lnTo>
                <a:lnTo>
                  <a:pt x="412469" y="12329"/>
                </a:lnTo>
                <a:lnTo>
                  <a:pt x="371921" y="5631"/>
                </a:lnTo>
                <a:lnTo>
                  <a:pt x="328438" y="1445"/>
                </a:lnTo>
                <a:lnTo>
                  <a:pt x="282600" y="0"/>
                </a:lnTo>
                <a:lnTo>
                  <a:pt x="259423" y="366"/>
                </a:lnTo>
                <a:lnTo>
                  <a:pt x="214690" y="3210"/>
                </a:lnTo>
                <a:lnTo>
                  <a:pt x="172601" y="8680"/>
                </a:lnTo>
                <a:lnTo>
                  <a:pt x="133741" y="16549"/>
                </a:lnTo>
                <a:lnTo>
                  <a:pt x="82773" y="32353"/>
                </a:lnTo>
                <a:lnTo>
                  <a:pt x="42341" y="52275"/>
                </a:lnTo>
                <a:lnTo>
                  <a:pt x="8213" y="83917"/>
                </a:lnTo>
                <a:lnTo>
                  <a:pt x="0" y="110464"/>
                </a:lnTo>
                <a:lnTo>
                  <a:pt x="936" y="119522"/>
                </a:lnTo>
                <a:lnTo>
                  <a:pt x="22208" y="153456"/>
                </a:lnTo>
                <a:lnTo>
                  <a:pt x="54527" y="175694"/>
                </a:lnTo>
                <a:lnTo>
                  <a:pt x="98689" y="194327"/>
                </a:lnTo>
                <a:lnTo>
                  <a:pt x="152731" y="208587"/>
                </a:lnTo>
                <a:lnTo>
                  <a:pt x="193278" y="215285"/>
                </a:lnTo>
                <a:lnTo>
                  <a:pt x="236762" y="219470"/>
                </a:lnTo>
                <a:lnTo>
                  <a:pt x="282600" y="220916"/>
                </a:lnTo>
                <a:lnTo>
                  <a:pt x="305777" y="220550"/>
                </a:lnTo>
                <a:lnTo>
                  <a:pt x="350510" y="217706"/>
                </a:lnTo>
                <a:lnTo>
                  <a:pt x="392598" y="212236"/>
                </a:lnTo>
                <a:lnTo>
                  <a:pt x="431459" y="204367"/>
                </a:lnTo>
                <a:lnTo>
                  <a:pt x="482426" y="188564"/>
                </a:lnTo>
                <a:lnTo>
                  <a:pt x="522859" y="168644"/>
                </a:lnTo>
                <a:lnTo>
                  <a:pt x="556987" y="137006"/>
                </a:lnTo>
                <a:lnTo>
                  <a:pt x="565200" y="110464"/>
                </a:lnTo>
                <a:close/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65041" y="1210754"/>
            <a:ext cx="565200" cy="220916"/>
          </a:xfrm>
          <a:custGeom>
            <a:avLst/>
            <a:gdLst/>
            <a:ahLst/>
            <a:cxnLst/>
            <a:rect l="l" t="t" r="r" b="b"/>
            <a:pathLst>
              <a:path w="565200" h="220916">
                <a:moveTo>
                  <a:pt x="565200" y="110464"/>
                </a:moveTo>
                <a:lnTo>
                  <a:pt x="542991" y="67465"/>
                </a:lnTo>
                <a:lnTo>
                  <a:pt x="510673" y="45224"/>
                </a:lnTo>
                <a:lnTo>
                  <a:pt x="466511" y="26589"/>
                </a:lnTo>
                <a:lnTo>
                  <a:pt x="412469" y="12329"/>
                </a:lnTo>
                <a:lnTo>
                  <a:pt x="371921" y="5631"/>
                </a:lnTo>
                <a:lnTo>
                  <a:pt x="328438" y="1445"/>
                </a:lnTo>
                <a:lnTo>
                  <a:pt x="282600" y="0"/>
                </a:lnTo>
                <a:lnTo>
                  <a:pt x="259421" y="366"/>
                </a:lnTo>
                <a:lnTo>
                  <a:pt x="214685" y="3210"/>
                </a:lnTo>
                <a:lnTo>
                  <a:pt x="172596" y="8680"/>
                </a:lnTo>
                <a:lnTo>
                  <a:pt x="133735" y="16549"/>
                </a:lnTo>
                <a:lnTo>
                  <a:pt x="82769" y="32353"/>
                </a:lnTo>
                <a:lnTo>
                  <a:pt x="42338" y="52275"/>
                </a:lnTo>
                <a:lnTo>
                  <a:pt x="8212" y="83917"/>
                </a:lnTo>
                <a:lnTo>
                  <a:pt x="0" y="110464"/>
                </a:lnTo>
                <a:lnTo>
                  <a:pt x="936" y="119522"/>
                </a:lnTo>
                <a:lnTo>
                  <a:pt x="22207" y="153456"/>
                </a:lnTo>
                <a:lnTo>
                  <a:pt x="54523" y="175694"/>
                </a:lnTo>
                <a:lnTo>
                  <a:pt x="98684" y="194327"/>
                </a:lnTo>
                <a:lnTo>
                  <a:pt x="152726" y="208587"/>
                </a:lnTo>
                <a:lnTo>
                  <a:pt x="193274" y="215285"/>
                </a:lnTo>
                <a:lnTo>
                  <a:pt x="236759" y="219470"/>
                </a:lnTo>
                <a:lnTo>
                  <a:pt x="282600" y="220916"/>
                </a:lnTo>
                <a:lnTo>
                  <a:pt x="305777" y="220550"/>
                </a:lnTo>
                <a:lnTo>
                  <a:pt x="350510" y="217706"/>
                </a:lnTo>
                <a:lnTo>
                  <a:pt x="392598" y="212236"/>
                </a:lnTo>
                <a:lnTo>
                  <a:pt x="431459" y="204367"/>
                </a:lnTo>
                <a:lnTo>
                  <a:pt x="482426" y="188564"/>
                </a:lnTo>
                <a:lnTo>
                  <a:pt x="522859" y="168644"/>
                </a:lnTo>
                <a:lnTo>
                  <a:pt x="556987" y="137006"/>
                </a:lnTo>
                <a:lnTo>
                  <a:pt x="565200" y="110464"/>
                </a:lnTo>
                <a:close/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43620" y="522198"/>
            <a:ext cx="565200" cy="220903"/>
          </a:xfrm>
          <a:custGeom>
            <a:avLst/>
            <a:gdLst/>
            <a:ahLst/>
            <a:cxnLst/>
            <a:rect l="l" t="t" r="r" b="b"/>
            <a:pathLst>
              <a:path w="565200" h="220903">
                <a:moveTo>
                  <a:pt x="565200" y="110451"/>
                </a:moveTo>
                <a:lnTo>
                  <a:pt x="542991" y="67460"/>
                </a:lnTo>
                <a:lnTo>
                  <a:pt x="510673" y="45221"/>
                </a:lnTo>
                <a:lnTo>
                  <a:pt x="466511" y="26588"/>
                </a:lnTo>
                <a:lnTo>
                  <a:pt x="412469" y="12328"/>
                </a:lnTo>
                <a:lnTo>
                  <a:pt x="371921" y="5631"/>
                </a:lnTo>
                <a:lnTo>
                  <a:pt x="328438" y="1445"/>
                </a:lnTo>
                <a:lnTo>
                  <a:pt x="282600" y="0"/>
                </a:lnTo>
                <a:lnTo>
                  <a:pt x="259423" y="366"/>
                </a:lnTo>
                <a:lnTo>
                  <a:pt x="214690" y="3210"/>
                </a:lnTo>
                <a:lnTo>
                  <a:pt x="172601" y="8680"/>
                </a:lnTo>
                <a:lnTo>
                  <a:pt x="133741" y="16548"/>
                </a:lnTo>
                <a:lnTo>
                  <a:pt x="82773" y="32351"/>
                </a:lnTo>
                <a:lnTo>
                  <a:pt x="42341" y="52271"/>
                </a:lnTo>
                <a:lnTo>
                  <a:pt x="8213" y="83909"/>
                </a:lnTo>
                <a:lnTo>
                  <a:pt x="0" y="110451"/>
                </a:lnTo>
                <a:lnTo>
                  <a:pt x="936" y="119510"/>
                </a:lnTo>
                <a:lnTo>
                  <a:pt x="22208" y="153443"/>
                </a:lnTo>
                <a:lnTo>
                  <a:pt x="54527" y="175682"/>
                </a:lnTo>
                <a:lnTo>
                  <a:pt x="98689" y="194315"/>
                </a:lnTo>
                <a:lnTo>
                  <a:pt x="152731" y="208574"/>
                </a:lnTo>
                <a:lnTo>
                  <a:pt x="193278" y="215272"/>
                </a:lnTo>
                <a:lnTo>
                  <a:pt x="236762" y="219458"/>
                </a:lnTo>
                <a:lnTo>
                  <a:pt x="282600" y="220903"/>
                </a:lnTo>
                <a:lnTo>
                  <a:pt x="305777" y="220537"/>
                </a:lnTo>
                <a:lnTo>
                  <a:pt x="350510" y="217693"/>
                </a:lnTo>
                <a:lnTo>
                  <a:pt x="392598" y="212223"/>
                </a:lnTo>
                <a:lnTo>
                  <a:pt x="431459" y="204354"/>
                </a:lnTo>
                <a:lnTo>
                  <a:pt x="482426" y="188552"/>
                </a:lnTo>
                <a:lnTo>
                  <a:pt x="522859" y="168632"/>
                </a:lnTo>
                <a:lnTo>
                  <a:pt x="556987" y="136993"/>
                </a:lnTo>
                <a:lnTo>
                  <a:pt x="565200" y="110451"/>
                </a:lnTo>
                <a:close/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5032" y="1262493"/>
            <a:ext cx="499109" cy="142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75" spc="44" baseline="13071" dirty="0">
                <a:latin typeface="Arial"/>
                <a:cs typeface="Arial"/>
              </a:rPr>
              <a:t>U</a:t>
            </a:r>
            <a:r>
              <a:rPr sz="650" spc="35" dirty="0">
                <a:latin typeface="Arial"/>
                <a:cs typeface="Arial"/>
              </a:rPr>
              <a:t>A</a:t>
            </a:r>
            <a:r>
              <a:rPr sz="650" spc="25" dirty="0">
                <a:latin typeface="Arial"/>
                <a:cs typeface="Arial"/>
              </a:rPr>
              <a:t>l</a:t>
            </a:r>
            <a:r>
              <a:rPr sz="650" spc="-20" dirty="0">
                <a:latin typeface="Arial"/>
                <a:cs typeface="Arial"/>
              </a:rPr>
              <a:t>a</a:t>
            </a:r>
            <a:r>
              <a:rPr sz="650" spc="-60" dirty="0">
                <a:latin typeface="Arial"/>
                <a:cs typeface="Arial"/>
              </a:rPr>
              <a:t>s</a:t>
            </a:r>
            <a:r>
              <a:rPr sz="650" spc="-5" dirty="0">
                <a:latin typeface="Arial"/>
                <a:cs typeface="Arial"/>
              </a:rPr>
              <a:t>k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1275" spc="240" baseline="13071" dirty="0">
                <a:latin typeface="Arial"/>
                <a:cs typeface="Arial"/>
              </a:rPr>
              <a:t>=</a:t>
            </a:r>
            <a:r>
              <a:rPr sz="1275" spc="-82" baseline="13071" dirty="0">
                <a:latin typeface="Arial"/>
                <a:cs typeface="Arial"/>
              </a:rPr>
              <a:t>0</a:t>
            </a:r>
            <a:endParaRPr sz="1275" baseline="13071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5827" y="1253424"/>
            <a:ext cx="514984" cy="142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75" spc="44" baseline="9803" dirty="0">
                <a:latin typeface="Arial"/>
                <a:cs typeface="Arial"/>
              </a:rPr>
              <a:t>U</a:t>
            </a:r>
            <a:r>
              <a:rPr sz="650" spc="35" dirty="0">
                <a:latin typeface="Arial"/>
                <a:cs typeface="Arial"/>
              </a:rPr>
              <a:t>B</a:t>
            </a:r>
            <a:r>
              <a:rPr sz="650" spc="-50" dirty="0">
                <a:latin typeface="Arial"/>
                <a:cs typeface="Arial"/>
              </a:rPr>
              <a:t>e</a:t>
            </a:r>
            <a:r>
              <a:rPr sz="650" spc="25" dirty="0">
                <a:latin typeface="Arial"/>
                <a:cs typeface="Arial"/>
              </a:rPr>
              <a:t>i</a:t>
            </a:r>
            <a:r>
              <a:rPr sz="650" spc="45" dirty="0">
                <a:latin typeface="Arial"/>
                <a:cs typeface="Arial"/>
              </a:rPr>
              <a:t>j</a:t>
            </a:r>
            <a:r>
              <a:rPr sz="650" spc="25" dirty="0">
                <a:latin typeface="Arial"/>
                <a:cs typeface="Arial"/>
              </a:rPr>
              <a:t>i</a:t>
            </a:r>
            <a:r>
              <a:rPr sz="650" spc="0" dirty="0">
                <a:latin typeface="Arial"/>
                <a:cs typeface="Arial"/>
              </a:rPr>
              <a:t>n</a:t>
            </a:r>
            <a:r>
              <a:rPr sz="650" spc="40" dirty="0">
                <a:latin typeface="Arial"/>
                <a:cs typeface="Arial"/>
              </a:rPr>
              <a:t>g</a:t>
            </a:r>
            <a:r>
              <a:rPr sz="1275" spc="240" baseline="9803" dirty="0">
                <a:latin typeface="Arial"/>
                <a:cs typeface="Arial"/>
              </a:rPr>
              <a:t>=</a:t>
            </a:r>
            <a:r>
              <a:rPr sz="1275" spc="-82" baseline="9803" dirty="0">
                <a:latin typeface="Arial"/>
                <a:cs typeface="Arial"/>
              </a:rPr>
              <a:t>1</a:t>
            </a:r>
            <a:endParaRPr sz="1275" baseline="9803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63254" y="1262493"/>
            <a:ext cx="436880" cy="142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75" spc="44" baseline="13071" dirty="0">
                <a:latin typeface="Arial"/>
                <a:cs typeface="Arial"/>
              </a:rPr>
              <a:t>U</a:t>
            </a:r>
            <a:r>
              <a:rPr sz="650" spc="15" dirty="0">
                <a:latin typeface="Arial"/>
                <a:cs typeface="Arial"/>
              </a:rPr>
              <a:t>I</a:t>
            </a:r>
            <a:r>
              <a:rPr sz="650" spc="0" dirty="0">
                <a:latin typeface="Arial"/>
                <a:cs typeface="Arial"/>
              </a:rPr>
              <a:t>nd</a:t>
            </a:r>
            <a:r>
              <a:rPr sz="650" spc="25" dirty="0">
                <a:latin typeface="Arial"/>
                <a:cs typeface="Arial"/>
              </a:rPr>
              <a:t>i</a:t>
            </a:r>
            <a:r>
              <a:rPr sz="650" spc="20" dirty="0">
                <a:latin typeface="Arial"/>
                <a:cs typeface="Arial"/>
              </a:rPr>
              <a:t>a</a:t>
            </a:r>
            <a:r>
              <a:rPr sz="1275" spc="240" baseline="13071" dirty="0">
                <a:latin typeface="Arial"/>
                <a:cs typeface="Arial"/>
              </a:rPr>
              <a:t>=</a:t>
            </a:r>
            <a:r>
              <a:rPr sz="1275" spc="-82" baseline="13071" dirty="0">
                <a:latin typeface="Arial"/>
                <a:cs typeface="Arial"/>
              </a:rPr>
              <a:t>0</a:t>
            </a:r>
            <a:endParaRPr sz="1275" baseline="13071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75139" y="1253424"/>
            <a:ext cx="390525" cy="142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75" spc="44" baseline="9803" dirty="0">
                <a:latin typeface="Arial"/>
                <a:cs typeface="Arial"/>
              </a:rPr>
              <a:t>U</a:t>
            </a:r>
            <a:r>
              <a:rPr sz="650" spc="45" dirty="0">
                <a:latin typeface="Arial"/>
                <a:cs typeface="Arial"/>
              </a:rPr>
              <a:t>j</a:t>
            </a:r>
            <a:r>
              <a:rPr sz="650" spc="-10" dirty="0">
                <a:latin typeface="Arial"/>
                <a:cs typeface="Arial"/>
              </a:rPr>
              <a:t>o</a:t>
            </a:r>
            <a:r>
              <a:rPr sz="650" spc="25" dirty="0">
                <a:latin typeface="Arial"/>
                <a:cs typeface="Arial"/>
              </a:rPr>
              <a:t>i</a:t>
            </a:r>
            <a:r>
              <a:rPr sz="650" spc="40" dirty="0">
                <a:latin typeface="Arial"/>
                <a:cs typeface="Arial"/>
              </a:rPr>
              <a:t>n</a:t>
            </a:r>
            <a:r>
              <a:rPr sz="1275" spc="240" baseline="9803" dirty="0">
                <a:latin typeface="Arial"/>
                <a:cs typeface="Arial"/>
              </a:rPr>
              <a:t>=</a:t>
            </a:r>
            <a:r>
              <a:rPr sz="1275" spc="-82" baseline="9803" dirty="0">
                <a:latin typeface="Arial"/>
                <a:cs typeface="Arial"/>
              </a:rPr>
              <a:t>1</a:t>
            </a:r>
            <a:endParaRPr sz="1275" baseline="9803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17064" y="1253424"/>
            <a:ext cx="483870" cy="142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75" spc="44" baseline="9803" dirty="0">
                <a:latin typeface="Arial"/>
                <a:cs typeface="Arial"/>
              </a:rPr>
              <a:t>U</a:t>
            </a:r>
            <a:r>
              <a:rPr sz="650" spc="25" dirty="0">
                <a:latin typeface="Arial"/>
                <a:cs typeface="Arial"/>
              </a:rPr>
              <a:t>T</a:t>
            </a:r>
            <a:r>
              <a:rPr sz="650" spc="-20" dirty="0">
                <a:latin typeface="Arial"/>
                <a:cs typeface="Arial"/>
              </a:rPr>
              <a:t>a</a:t>
            </a:r>
            <a:r>
              <a:rPr sz="650" spc="25" dirty="0">
                <a:latin typeface="Arial"/>
                <a:cs typeface="Arial"/>
              </a:rPr>
              <a:t>i</a:t>
            </a:r>
            <a:r>
              <a:rPr sz="650" spc="20" dirty="0">
                <a:latin typeface="Arial"/>
                <a:cs typeface="Arial"/>
              </a:rPr>
              <a:t>p</a:t>
            </a:r>
            <a:r>
              <a:rPr sz="650" spc="-50" dirty="0">
                <a:latin typeface="Arial"/>
                <a:cs typeface="Arial"/>
              </a:rPr>
              <a:t>e</a:t>
            </a:r>
            <a:r>
              <a:rPr sz="650" spc="65" dirty="0">
                <a:latin typeface="Arial"/>
                <a:cs typeface="Arial"/>
              </a:rPr>
              <a:t>i</a:t>
            </a:r>
            <a:r>
              <a:rPr sz="1275" spc="240" baseline="9803" dirty="0">
                <a:latin typeface="Arial"/>
                <a:cs typeface="Arial"/>
              </a:rPr>
              <a:t>=</a:t>
            </a:r>
            <a:r>
              <a:rPr sz="1275" spc="-82" baseline="9803" dirty="0">
                <a:latin typeface="Arial"/>
                <a:cs typeface="Arial"/>
              </a:rPr>
              <a:t>1</a:t>
            </a:r>
            <a:endParaRPr sz="1275" baseline="9803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13402" y="1239177"/>
            <a:ext cx="467995" cy="1657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30" dirty="0">
                <a:latin typeface="Arial"/>
                <a:cs typeface="Arial"/>
              </a:rPr>
              <a:t>U</a:t>
            </a:r>
            <a:r>
              <a:rPr sz="975" spc="89" baseline="-17094" dirty="0">
                <a:latin typeface="Arial"/>
                <a:cs typeface="Arial"/>
              </a:rPr>
              <a:t>W</a:t>
            </a:r>
            <a:r>
              <a:rPr sz="975" spc="127" baseline="-17094" dirty="0">
                <a:latin typeface="Arial"/>
                <a:cs typeface="Arial"/>
              </a:rPr>
              <a:t>T</a:t>
            </a:r>
            <a:r>
              <a:rPr sz="975" spc="97" baseline="-17094" dirty="0">
                <a:latin typeface="Arial"/>
                <a:cs typeface="Arial"/>
              </a:rPr>
              <a:t>O</a:t>
            </a:r>
            <a:r>
              <a:rPr sz="850" spc="160" dirty="0">
                <a:latin typeface="Arial"/>
                <a:cs typeface="Arial"/>
              </a:rPr>
              <a:t>=</a:t>
            </a:r>
            <a:r>
              <a:rPr sz="850" spc="-55" dirty="0"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01065" y="562272"/>
            <a:ext cx="448945" cy="1479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-75" dirty="0">
                <a:latin typeface="Arial"/>
                <a:cs typeface="Arial"/>
              </a:rPr>
              <a:t>C</a:t>
            </a:r>
            <a:r>
              <a:rPr sz="850" spc="-135" dirty="0">
                <a:latin typeface="Arial"/>
                <a:cs typeface="Arial"/>
              </a:rPr>
              <a:t> </a:t>
            </a:r>
            <a:r>
              <a:rPr sz="850" spc="160" dirty="0">
                <a:latin typeface="Arial"/>
                <a:cs typeface="Arial"/>
              </a:rPr>
              <a:t>=</a:t>
            </a:r>
            <a:r>
              <a:rPr sz="850" spc="-80" dirty="0">
                <a:latin typeface="Arial"/>
                <a:cs typeface="Arial"/>
              </a:rPr>
              <a:t>C</a:t>
            </a:r>
            <a:r>
              <a:rPr sz="850" spc="-40" dirty="0">
                <a:latin typeface="Arial"/>
                <a:cs typeface="Arial"/>
              </a:rPr>
              <a:t>h</a:t>
            </a:r>
            <a:r>
              <a:rPr sz="850" spc="10" dirty="0">
                <a:latin typeface="Arial"/>
                <a:cs typeface="Arial"/>
              </a:rPr>
              <a:t>i</a:t>
            </a:r>
            <a:r>
              <a:rPr sz="850" spc="-40" dirty="0">
                <a:latin typeface="Arial"/>
                <a:cs typeface="Arial"/>
              </a:rPr>
              <a:t>n</a:t>
            </a:r>
            <a:r>
              <a:rPr sz="850" spc="-70" dirty="0">
                <a:latin typeface="Arial"/>
                <a:cs typeface="Arial"/>
              </a:rPr>
              <a:t>a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04815" y="1178318"/>
            <a:ext cx="49395" cy="32219"/>
          </a:xfrm>
          <a:custGeom>
            <a:avLst/>
            <a:gdLst/>
            <a:ahLst/>
            <a:cxnLst/>
            <a:rect l="l" t="t" r="r" b="b"/>
            <a:pathLst>
              <a:path w="49395" h="32219">
                <a:moveTo>
                  <a:pt x="40807" y="0"/>
                </a:moveTo>
                <a:lnTo>
                  <a:pt x="0" y="28130"/>
                </a:lnTo>
                <a:lnTo>
                  <a:pt x="49395" y="32219"/>
                </a:lnTo>
                <a:lnTo>
                  <a:pt x="27061" y="20916"/>
                </a:lnTo>
                <a:lnTo>
                  <a:pt x="408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1876" y="747407"/>
            <a:ext cx="1694343" cy="451827"/>
          </a:xfrm>
          <a:custGeom>
            <a:avLst/>
            <a:gdLst/>
            <a:ahLst/>
            <a:cxnLst/>
            <a:rect l="l" t="t" r="r" b="b"/>
            <a:pathLst>
              <a:path w="1694343" h="451827">
                <a:moveTo>
                  <a:pt x="1694343" y="0"/>
                </a:moveTo>
                <a:lnTo>
                  <a:pt x="0" y="451827"/>
                </a:lnTo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93380" y="1172260"/>
            <a:ext cx="49428" cy="34188"/>
          </a:xfrm>
          <a:custGeom>
            <a:avLst/>
            <a:gdLst/>
            <a:ahLst/>
            <a:cxnLst/>
            <a:rect l="l" t="t" r="r" b="b"/>
            <a:pathLst>
              <a:path w="49428" h="34188">
                <a:moveTo>
                  <a:pt x="35877" y="0"/>
                </a:moveTo>
                <a:lnTo>
                  <a:pt x="0" y="34188"/>
                </a:lnTo>
                <a:lnTo>
                  <a:pt x="49428" y="30467"/>
                </a:lnTo>
                <a:lnTo>
                  <a:pt x="25590" y="22821"/>
                </a:lnTo>
                <a:lnTo>
                  <a:pt x="358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18971" y="747407"/>
            <a:ext cx="1007249" cy="447675"/>
          </a:xfrm>
          <a:custGeom>
            <a:avLst/>
            <a:gdLst/>
            <a:ahLst/>
            <a:cxnLst/>
            <a:rect l="l" t="t" r="r" b="b"/>
            <a:pathLst>
              <a:path w="1007249" h="447675">
                <a:moveTo>
                  <a:pt x="1007249" y="0"/>
                </a:moveTo>
                <a:lnTo>
                  <a:pt x="0" y="447675"/>
                </a:lnTo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81936" y="1159103"/>
            <a:ext cx="41351" cy="47345"/>
          </a:xfrm>
          <a:custGeom>
            <a:avLst/>
            <a:gdLst/>
            <a:ahLst/>
            <a:cxnLst/>
            <a:rect l="l" t="t" r="r" b="b"/>
            <a:pathLst>
              <a:path w="41351" h="47345">
                <a:moveTo>
                  <a:pt x="14681" y="0"/>
                </a:moveTo>
                <a:lnTo>
                  <a:pt x="0" y="47345"/>
                </a:lnTo>
                <a:lnTo>
                  <a:pt x="33895" y="24942"/>
                </a:lnTo>
                <a:lnTo>
                  <a:pt x="16802" y="24942"/>
                </a:lnTo>
                <a:lnTo>
                  <a:pt x="14681" y="0"/>
                </a:lnTo>
                <a:close/>
              </a:path>
              <a:path w="41351" h="47345">
                <a:moveTo>
                  <a:pt x="41351" y="20015"/>
                </a:moveTo>
                <a:lnTo>
                  <a:pt x="16802" y="24942"/>
                </a:lnTo>
                <a:lnTo>
                  <a:pt x="33895" y="24942"/>
                </a:lnTo>
                <a:lnTo>
                  <a:pt x="41351" y="20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98738" y="747407"/>
            <a:ext cx="327482" cy="436638"/>
          </a:xfrm>
          <a:custGeom>
            <a:avLst/>
            <a:gdLst/>
            <a:ahLst/>
            <a:cxnLst/>
            <a:rect l="l" t="t" r="r" b="b"/>
            <a:pathLst>
              <a:path w="327482" h="436638">
                <a:moveTo>
                  <a:pt x="327482" y="0"/>
                </a:moveTo>
                <a:lnTo>
                  <a:pt x="0" y="436638"/>
                </a:lnTo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29166" y="1159103"/>
            <a:ext cx="41338" cy="47345"/>
          </a:xfrm>
          <a:custGeom>
            <a:avLst/>
            <a:gdLst/>
            <a:ahLst/>
            <a:cxnLst/>
            <a:rect l="l" t="t" r="r" b="b"/>
            <a:pathLst>
              <a:path w="41338" h="47345">
                <a:moveTo>
                  <a:pt x="0" y="20015"/>
                </a:moveTo>
                <a:lnTo>
                  <a:pt x="41338" y="47345"/>
                </a:lnTo>
                <a:lnTo>
                  <a:pt x="34397" y="24942"/>
                </a:lnTo>
                <a:lnTo>
                  <a:pt x="24536" y="24942"/>
                </a:lnTo>
                <a:lnTo>
                  <a:pt x="0" y="20015"/>
                </a:lnTo>
                <a:close/>
              </a:path>
              <a:path w="41338" h="47345">
                <a:moveTo>
                  <a:pt x="26670" y="0"/>
                </a:moveTo>
                <a:lnTo>
                  <a:pt x="24536" y="24942"/>
                </a:lnTo>
                <a:lnTo>
                  <a:pt x="34397" y="24942"/>
                </a:lnTo>
                <a:lnTo>
                  <a:pt x="266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26220" y="747407"/>
            <a:ext cx="327482" cy="436638"/>
          </a:xfrm>
          <a:custGeom>
            <a:avLst/>
            <a:gdLst/>
            <a:ahLst/>
            <a:cxnLst/>
            <a:rect l="l" t="t" r="r" b="b"/>
            <a:pathLst>
              <a:path w="327482" h="436638">
                <a:moveTo>
                  <a:pt x="0" y="0"/>
                </a:moveTo>
                <a:lnTo>
                  <a:pt x="327482" y="436638"/>
                </a:lnTo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09645" y="1172260"/>
            <a:ext cx="49428" cy="34188"/>
          </a:xfrm>
          <a:custGeom>
            <a:avLst/>
            <a:gdLst/>
            <a:ahLst/>
            <a:cxnLst/>
            <a:rect l="l" t="t" r="r" b="b"/>
            <a:pathLst>
              <a:path w="49428" h="34188">
                <a:moveTo>
                  <a:pt x="13538" y="0"/>
                </a:moveTo>
                <a:lnTo>
                  <a:pt x="23825" y="22821"/>
                </a:lnTo>
                <a:lnTo>
                  <a:pt x="0" y="30467"/>
                </a:lnTo>
                <a:lnTo>
                  <a:pt x="49428" y="34188"/>
                </a:lnTo>
                <a:lnTo>
                  <a:pt x="13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26220" y="747407"/>
            <a:ext cx="1007249" cy="447675"/>
          </a:xfrm>
          <a:custGeom>
            <a:avLst/>
            <a:gdLst/>
            <a:ahLst/>
            <a:cxnLst/>
            <a:rect l="l" t="t" r="r" b="b"/>
            <a:pathLst>
              <a:path w="1007249" h="447675">
                <a:moveTo>
                  <a:pt x="0" y="0"/>
                </a:moveTo>
                <a:lnTo>
                  <a:pt x="1007249" y="447675"/>
                </a:lnTo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98239" y="1178318"/>
            <a:ext cx="49403" cy="32219"/>
          </a:xfrm>
          <a:custGeom>
            <a:avLst/>
            <a:gdLst/>
            <a:ahLst/>
            <a:cxnLst/>
            <a:rect l="l" t="t" r="r" b="b"/>
            <a:pathLst>
              <a:path w="49403" h="32219">
                <a:moveTo>
                  <a:pt x="8585" y="0"/>
                </a:moveTo>
                <a:lnTo>
                  <a:pt x="22339" y="20916"/>
                </a:lnTo>
                <a:lnTo>
                  <a:pt x="0" y="32219"/>
                </a:lnTo>
                <a:lnTo>
                  <a:pt x="49403" y="28130"/>
                </a:lnTo>
                <a:lnTo>
                  <a:pt x="8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26220" y="747407"/>
            <a:ext cx="1694357" cy="451827"/>
          </a:xfrm>
          <a:custGeom>
            <a:avLst/>
            <a:gdLst/>
            <a:ahLst/>
            <a:cxnLst/>
            <a:rect l="l" t="t" r="r" b="b"/>
            <a:pathLst>
              <a:path w="1694357" h="451827">
                <a:moveTo>
                  <a:pt x="0" y="0"/>
                </a:moveTo>
                <a:lnTo>
                  <a:pt x="1694357" y="451827"/>
                </a:lnTo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44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67248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70383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67424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6799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6809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6825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68" y="6740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6786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6806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6829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6852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6875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6841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6864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6887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6910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6882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6835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24334" y="599821"/>
            <a:ext cx="15411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03051" y="139332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7868" y="142468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633" y="13950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0362" y="14008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1488" y="14018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059" y="14033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6170" y="13948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2001" y="13994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3457" y="14014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5922" y="14037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8393" y="14060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0863" y="14084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579" y="14049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0044" y="14072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2516" y="14095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4981" y="14118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2297" y="140906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7817" y="14044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3050" y="158992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7869" y="162128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629" y="15917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0362" y="15974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1488" y="15984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059" y="15999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6170" y="15914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2001" y="15960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3457" y="15980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5922" y="16003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8393" y="16026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0863" y="16050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579" y="160155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0044" y="16038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2516" y="16061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4981" y="16084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22297" y="16056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7817" y="16010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6578" y="178804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67869" y="181940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629" y="178982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0362" y="179555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1488" y="179652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059" y="179809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6170" y="178955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2001" y="179421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3457" y="179618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5922" y="179849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8393" y="180080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0863" y="180312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579" y="179967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0044" y="180199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2516" y="180430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24981" y="180661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2297" y="180376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7817" y="17991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6578" y="213552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63867" y="2166874"/>
            <a:ext cx="4323" cy="15580"/>
          </a:xfrm>
          <a:custGeom>
            <a:avLst/>
            <a:gdLst/>
            <a:ahLst/>
            <a:cxnLst/>
            <a:rect l="l" t="t" r="r" b="b"/>
            <a:pathLst>
              <a:path w="4323" h="15580">
                <a:moveTo>
                  <a:pt x="0" y="15580"/>
                </a:moveTo>
                <a:lnTo>
                  <a:pt x="4001" y="4557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633" y="2137286"/>
            <a:ext cx="58045" cy="57111"/>
          </a:xfrm>
          <a:custGeom>
            <a:avLst/>
            <a:gdLst/>
            <a:ahLst/>
            <a:cxnLst/>
            <a:rect l="l" t="t" r="r" b="b"/>
            <a:pathLst>
              <a:path w="58045" h="57111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4" y="38581"/>
                </a:lnTo>
                <a:lnTo>
                  <a:pt x="8980" y="50373"/>
                </a:lnTo>
                <a:lnTo>
                  <a:pt x="19368" y="57111"/>
                </a:lnTo>
                <a:lnTo>
                  <a:pt x="36523" y="55583"/>
                </a:lnTo>
                <a:lnTo>
                  <a:pt x="48744" y="49430"/>
                </a:lnTo>
                <a:lnTo>
                  <a:pt x="55940" y="39829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0362" y="2143029"/>
            <a:ext cx="50808" cy="48458"/>
          </a:xfrm>
          <a:custGeom>
            <a:avLst/>
            <a:gdLst/>
            <a:ahLst/>
            <a:cxnLst/>
            <a:rect l="l" t="t" r="r" b="b"/>
            <a:pathLst>
              <a:path w="50808" h="48458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6" y="42560"/>
                </a:lnTo>
                <a:lnTo>
                  <a:pt x="17972" y="48458"/>
                </a:lnTo>
                <a:lnTo>
                  <a:pt x="34267" y="46121"/>
                </a:lnTo>
                <a:lnTo>
                  <a:pt x="45213" y="38622"/>
                </a:lnTo>
                <a:lnTo>
                  <a:pt x="50417" y="2753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1488" y="2143995"/>
            <a:ext cx="46170" cy="42937"/>
          </a:xfrm>
          <a:custGeom>
            <a:avLst/>
            <a:gdLst/>
            <a:ahLst/>
            <a:cxnLst/>
            <a:rect l="l" t="t" r="r" b="b"/>
            <a:pathLst>
              <a:path w="46170" h="42937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19" y="34213"/>
                </a:lnTo>
                <a:lnTo>
                  <a:pt x="14100" y="42937"/>
                </a:lnTo>
                <a:lnTo>
                  <a:pt x="31170" y="41378"/>
                </a:lnTo>
                <a:lnTo>
                  <a:pt x="41757" y="34468"/>
                </a:lnTo>
                <a:lnTo>
                  <a:pt x="46050" y="24003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5059" y="214556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6168" y="2137041"/>
            <a:ext cx="55548" cy="55399"/>
          </a:xfrm>
          <a:custGeom>
            <a:avLst/>
            <a:gdLst/>
            <a:ahLst/>
            <a:cxnLst/>
            <a:rect l="l" t="t" r="r" b="b"/>
            <a:pathLst>
              <a:path w="55548" h="55399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7"/>
                </a:lnTo>
                <a:lnTo>
                  <a:pt x="24143" y="55399"/>
                </a:lnTo>
                <a:lnTo>
                  <a:pt x="39344" y="52410"/>
                </a:lnTo>
                <a:lnTo>
                  <a:pt x="50029" y="44106"/>
                </a:lnTo>
                <a:lnTo>
                  <a:pt x="55213" y="32100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2001" y="214168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3457" y="214365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5922" y="214596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8393" y="214828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0863" y="215059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579" y="214715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0044" y="214946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2516" y="215177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4981" y="215408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2297" y="215124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7817" y="21466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94246" y="2319352"/>
            <a:ext cx="50818" cy="23033"/>
          </a:xfrm>
          <a:custGeom>
            <a:avLst/>
            <a:gdLst/>
            <a:ahLst/>
            <a:cxnLst/>
            <a:rect l="l" t="t" r="r" b="b"/>
            <a:pathLst>
              <a:path w="50818" h="23033">
                <a:moveTo>
                  <a:pt x="50818" y="23033"/>
                </a:moveTo>
                <a:lnTo>
                  <a:pt x="47058" y="9476"/>
                </a:lnTo>
                <a:lnTo>
                  <a:pt x="37215" y="0"/>
                </a:lnTo>
                <a:lnTo>
                  <a:pt x="19080" y="285"/>
                </a:lnTo>
                <a:lnTo>
                  <a:pt x="6803" y="5360"/>
                </a:lnTo>
                <a:lnTo>
                  <a:pt x="0" y="1393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39457" y="2342385"/>
            <a:ext cx="5608" cy="15607"/>
          </a:xfrm>
          <a:custGeom>
            <a:avLst/>
            <a:gdLst/>
            <a:ahLst/>
            <a:cxnLst/>
            <a:rect l="l" t="t" r="r" b="b"/>
            <a:pathLst>
              <a:path w="5608" h="15607">
                <a:moveTo>
                  <a:pt x="0" y="15607"/>
                </a:moveTo>
                <a:lnTo>
                  <a:pt x="5211" y="4525"/>
                </a:lnTo>
                <a:lnTo>
                  <a:pt x="5608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07970" y="2319467"/>
            <a:ext cx="16157" cy="2384"/>
          </a:xfrm>
          <a:custGeom>
            <a:avLst/>
            <a:gdLst/>
            <a:ahLst/>
            <a:cxnLst/>
            <a:rect l="l" t="t" r="r" b="b"/>
            <a:pathLst>
              <a:path w="16157" h="2384">
                <a:moveTo>
                  <a:pt x="16157" y="0"/>
                </a:moveTo>
                <a:lnTo>
                  <a:pt x="0" y="2384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98122" y="2321914"/>
            <a:ext cx="41526" cy="40799"/>
          </a:xfrm>
          <a:custGeom>
            <a:avLst/>
            <a:gdLst/>
            <a:ahLst/>
            <a:cxnLst/>
            <a:rect l="l" t="t" r="r" b="b"/>
            <a:pathLst>
              <a:path w="41526" h="40799">
                <a:moveTo>
                  <a:pt x="9698" y="0"/>
                </a:moveTo>
                <a:lnTo>
                  <a:pt x="0" y="7974"/>
                </a:lnTo>
                <a:lnTo>
                  <a:pt x="566" y="25527"/>
                </a:lnTo>
                <a:lnTo>
                  <a:pt x="6575" y="36291"/>
                </a:lnTo>
                <a:lnTo>
                  <a:pt x="16205" y="40799"/>
                </a:lnTo>
                <a:lnTo>
                  <a:pt x="30963" y="37156"/>
                </a:lnTo>
                <a:lnTo>
                  <a:pt x="39729" y="27405"/>
                </a:lnTo>
                <a:lnTo>
                  <a:pt x="41526" y="18744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98144" y="2321137"/>
            <a:ext cx="37908" cy="37589"/>
          </a:xfrm>
          <a:custGeom>
            <a:avLst/>
            <a:gdLst/>
            <a:ahLst/>
            <a:cxnLst/>
            <a:rect l="l" t="t" r="r" b="b"/>
            <a:pathLst>
              <a:path w="37908" h="37589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8" y="30350"/>
                </a:lnTo>
                <a:lnTo>
                  <a:pt x="14474" y="37589"/>
                </a:lnTo>
                <a:lnTo>
                  <a:pt x="29593" y="34032"/>
                </a:lnTo>
                <a:lnTo>
                  <a:pt x="37190" y="24129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0615" y="2323702"/>
            <a:ext cx="31840" cy="31833"/>
          </a:xfrm>
          <a:custGeom>
            <a:avLst/>
            <a:gdLst/>
            <a:ahLst/>
            <a:cxnLst/>
            <a:rect l="l" t="t" r="r" b="b"/>
            <a:pathLst>
              <a:path w="31840" h="31833">
                <a:moveTo>
                  <a:pt x="31840" y="15919"/>
                </a:moveTo>
                <a:lnTo>
                  <a:pt x="31840" y="7128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8"/>
                </a:lnTo>
                <a:lnTo>
                  <a:pt x="0" y="15919"/>
                </a:lnTo>
                <a:lnTo>
                  <a:pt x="0" y="24710"/>
                </a:lnTo>
                <a:lnTo>
                  <a:pt x="7129" y="31833"/>
                </a:lnTo>
                <a:lnTo>
                  <a:pt x="15919" y="31833"/>
                </a:lnTo>
                <a:lnTo>
                  <a:pt x="24710" y="31833"/>
                </a:lnTo>
                <a:lnTo>
                  <a:pt x="31840" y="24710"/>
                </a:lnTo>
                <a:lnTo>
                  <a:pt x="31840" y="15919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03374" y="2326356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44"/>
                </a:moveTo>
                <a:lnTo>
                  <a:pt x="25485" y="5709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9"/>
                </a:lnTo>
                <a:lnTo>
                  <a:pt x="0" y="12744"/>
                </a:lnTo>
                <a:lnTo>
                  <a:pt x="0" y="19778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8"/>
                </a:lnTo>
                <a:lnTo>
                  <a:pt x="25485" y="12744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06127" y="2329009"/>
            <a:ext cx="19133" cy="19140"/>
          </a:xfrm>
          <a:custGeom>
            <a:avLst/>
            <a:gdLst/>
            <a:ahLst/>
            <a:cxnLst/>
            <a:rect l="l" t="t" r="r" b="b"/>
            <a:pathLst>
              <a:path w="19133" h="19140">
                <a:moveTo>
                  <a:pt x="19133" y="9570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70"/>
                </a:lnTo>
                <a:lnTo>
                  <a:pt x="0" y="14853"/>
                </a:lnTo>
                <a:lnTo>
                  <a:pt x="4286" y="19140"/>
                </a:lnTo>
                <a:lnTo>
                  <a:pt x="9569" y="19140"/>
                </a:lnTo>
                <a:lnTo>
                  <a:pt x="14852" y="19140"/>
                </a:lnTo>
                <a:lnTo>
                  <a:pt x="19133" y="14853"/>
                </a:lnTo>
                <a:lnTo>
                  <a:pt x="19133" y="9570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99077" y="2322997"/>
            <a:ext cx="32390" cy="31258"/>
          </a:xfrm>
          <a:custGeom>
            <a:avLst/>
            <a:gdLst/>
            <a:ahLst/>
            <a:cxnLst/>
            <a:rect l="l" t="t" r="r" b="b"/>
            <a:pathLst>
              <a:path w="32390" h="31258">
                <a:moveTo>
                  <a:pt x="6122" y="0"/>
                </a:moveTo>
                <a:lnTo>
                  <a:pt x="0" y="6121"/>
                </a:lnTo>
                <a:lnTo>
                  <a:pt x="0" y="15061"/>
                </a:lnTo>
                <a:lnTo>
                  <a:pt x="0" y="24000"/>
                </a:lnTo>
                <a:lnTo>
                  <a:pt x="7258" y="31258"/>
                </a:lnTo>
                <a:lnTo>
                  <a:pt x="16197" y="31258"/>
                </a:lnTo>
                <a:lnTo>
                  <a:pt x="25137" y="31258"/>
                </a:lnTo>
                <a:lnTo>
                  <a:pt x="32390" y="24000"/>
                </a:lnTo>
                <a:lnTo>
                  <a:pt x="32390" y="15061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04371" y="2326495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96"/>
                </a:moveTo>
                <a:lnTo>
                  <a:pt x="16192" y="3625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25"/>
                </a:lnTo>
                <a:lnTo>
                  <a:pt x="0" y="8096"/>
                </a:lnTo>
                <a:lnTo>
                  <a:pt x="0" y="12565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5"/>
                </a:lnTo>
                <a:lnTo>
                  <a:pt x="16192" y="8096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06985" y="2328975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1"/>
                </a:moveTo>
                <a:lnTo>
                  <a:pt x="9842" y="2207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7"/>
                </a:lnTo>
                <a:lnTo>
                  <a:pt x="0" y="4921"/>
                </a:lnTo>
                <a:lnTo>
                  <a:pt x="0" y="7635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5"/>
                </a:lnTo>
                <a:lnTo>
                  <a:pt x="9842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09599" y="233145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8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8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09357" y="2331083"/>
            <a:ext cx="2857" cy="2852"/>
          </a:xfrm>
          <a:custGeom>
            <a:avLst/>
            <a:gdLst/>
            <a:ahLst/>
            <a:cxnLst/>
            <a:rect l="l" t="t" r="r" b="b"/>
            <a:pathLst>
              <a:path w="2857" h="2852">
                <a:moveTo>
                  <a:pt x="0" y="1428"/>
                </a:moveTo>
                <a:lnTo>
                  <a:pt x="0" y="2212"/>
                </a:lnTo>
                <a:lnTo>
                  <a:pt x="645" y="2852"/>
                </a:lnTo>
                <a:lnTo>
                  <a:pt x="1428" y="2852"/>
                </a:lnTo>
                <a:lnTo>
                  <a:pt x="2212" y="2852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5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05621" y="2327214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03314" y="232477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8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8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01050" y="2622628"/>
            <a:ext cx="44014" cy="23033"/>
          </a:xfrm>
          <a:custGeom>
            <a:avLst/>
            <a:gdLst/>
            <a:ahLst/>
            <a:cxnLst/>
            <a:rect l="l" t="t" r="r" b="b"/>
            <a:pathLst>
              <a:path w="44014" h="23033">
                <a:moveTo>
                  <a:pt x="44014" y="23033"/>
                </a:moveTo>
                <a:lnTo>
                  <a:pt x="40254" y="9476"/>
                </a:lnTo>
                <a:lnTo>
                  <a:pt x="30412" y="0"/>
                </a:lnTo>
                <a:lnTo>
                  <a:pt x="12277" y="285"/>
                </a:lnTo>
                <a:lnTo>
                  <a:pt x="0" y="536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39457" y="2645661"/>
            <a:ext cx="5608" cy="15609"/>
          </a:xfrm>
          <a:custGeom>
            <a:avLst/>
            <a:gdLst/>
            <a:ahLst/>
            <a:cxnLst/>
            <a:rect l="l" t="t" r="r" b="b"/>
            <a:pathLst>
              <a:path w="5608" h="15609">
                <a:moveTo>
                  <a:pt x="0" y="15609"/>
                </a:moveTo>
                <a:lnTo>
                  <a:pt x="5212" y="4527"/>
                </a:lnTo>
                <a:lnTo>
                  <a:pt x="5608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07982" y="2622744"/>
            <a:ext cx="16127" cy="2379"/>
          </a:xfrm>
          <a:custGeom>
            <a:avLst/>
            <a:gdLst/>
            <a:ahLst/>
            <a:cxnLst/>
            <a:rect l="l" t="t" r="r" b="b"/>
            <a:pathLst>
              <a:path w="16127" h="2379">
                <a:moveTo>
                  <a:pt x="16127" y="0"/>
                </a:moveTo>
                <a:lnTo>
                  <a:pt x="0" y="237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98125" y="2625191"/>
            <a:ext cx="41523" cy="40798"/>
          </a:xfrm>
          <a:custGeom>
            <a:avLst/>
            <a:gdLst/>
            <a:ahLst/>
            <a:cxnLst/>
            <a:rect l="l" t="t" r="r" b="b"/>
            <a:pathLst>
              <a:path w="41523" h="40798">
                <a:moveTo>
                  <a:pt x="9692" y="0"/>
                </a:moveTo>
                <a:lnTo>
                  <a:pt x="0" y="7969"/>
                </a:lnTo>
                <a:lnTo>
                  <a:pt x="564" y="25523"/>
                </a:lnTo>
                <a:lnTo>
                  <a:pt x="6570" y="36288"/>
                </a:lnTo>
                <a:lnTo>
                  <a:pt x="16198" y="40798"/>
                </a:lnTo>
                <a:lnTo>
                  <a:pt x="30958" y="37157"/>
                </a:lnTo>
                <a:lnTo>
                  <a:pt x="39726" y="27408"/>
                </a:lnTo>
                <a:lnTo>
                  <a:pt x="41523" y="1874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98144" y="2624409"/>
            <a:ext cx="37908" cy="37593"/>
          </a:xfrm>
          <a:custGeom>
            <a:avLst/>
            <a:gdLst/>
            <a:ahLst/>
            <a:cxnLst/>
            <a:rect l="l" t="t" r="r" b="b"/>
            <a:pathLst>
              <a:path w="37908" h="37593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0"/>
                </a:lnTo>
                <a:lnTo>
                  <a:pt x="14470" y="37593"/>
                </a:lnTo>
                <a:lnTo>
                  <a:pt x="29590" y="34037"/>
                </a:lnTo>
                <a:lnTo>
                  <a:pt x="37188" y="24135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00615" y="2626979"/>
            <a:ext cx="31840" cy="31833"/>
          </a:xfrm>
          <a:custGeom>
            <a:avLst/>
            <a:gdLst/>
            <a:ahLst/>
            <a:cxnLst/>
            <a:rect l="l" t="t" r="r" b="b"/>
            <a:pathLst>
              <a:path w="31840" h="31833">
                <a:moveTo>
                  <a:pt x="31840" y="15914"/>
                </a:moveTo>
                <a:lnTo>
                  <a:pt x="31840" y="7123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3"/>
                </a:lnTo>
                <a:lnTo>
                  <a:pt x="0" y="15914"/>
                </a:lnTo>
                <a:lnTo>
                  <a:pt x="0" y="24705"/>
                </a:lnTo>
                <a:lnTo>
                  <a:pt x="7129" y="31833"/>
                </a:lnTo>
                <a:lnTo>
                  <a:pt x="15919" y="31833"/>
                </a:lnTo>
                <a:lnTo>
                  <a:pt x="24710" y="31833"/>
                </a:lnTo>
                <a:lnTo>
                  <a:pt x="31840" y="24705"/>
                </a:lnTo>
                <a:lnTo>
                  <a:pt x="31840" y="15914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03374" y="2629632"/>
            <a:ext cx="25485" cy="25485"/>
          </a:xfrm>
          <a:custGeom>
            <a:avLst/>
            <a:gdLst/>
            <a:ahLst/>
            <a:cxnLst/>
            <a:rect l="l" t="t" r="r" b="b"/>
            <a:pathLst>
              <a:path w="25485" h="25485">
                <a:moveTo>
                  <a:pt x="25485" y="12744"/>
                </a:moveTo>
                <a:lnTo>
                  <a:pt x="25485" y="5709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9"/>
                </a:lnTo>
                <a:lnTo>
                  <a:pt x="0" y="12744"/>
                </a:lnTo>
                <a:lnTo>
                  <a:pt x="0" y="19780"/>
                </a:lnTo>
                <a:lnTo>
                  <a:pt x="5704" y="25485"/>
                </a:lnTo>
                <a:lnTo>
                  <a:pt x="12739" y="25485"/>
                </a:lnTo>
                <a:lnTo>
                  <a:pt x="19773" y="25485"/>
                </a:lnTo>
                <a:lnTo>
                  <a:pt x="25485" y="19780"/>
                </a:lnTo>
                <a:lnTo>
                  <a:pt x="25485" y="12744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06127" y="2632287"/>
            <a:ext cx="19133" cy="19140"/>
          </a:xfrm>
          <a:custGeom>
            <a:avLst/>
            <a:gdLst/>
            <a:ahLst/>
            <a:cxnLst/>
            <a:rect l="l" t="t" r="r" b="b"/>
            <a:pathLst>
              <a:path w="19133" h="19140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40"/>
                </a:lnTo>
                <a:lnTo>
                  <a:pt x="9569" y="19140"/>
                </a:lnTo>
                <a:lnTo>
                  <a:pt x="14852" y="19140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99077" y="2626274"/>
            <a:ext cx="32390" cy="31254"/>
          </a:xfrm>
          <a:custGeom>
            <a:avLst/>
            <a:gdLst/>
            <a:ahLst/>
            <a:cxnLst/>
            <a:rect l="l" t="t" r="r" b="b"/>
            <a:pathLst>
              <a:path w="32390" h="31254">
                <a:moveTo>
                  <a:pt x="6122" y="0"/>
                </a:moveTo>
                <a:lnTo>
                  <a:pt x="0" y="6122"/>
                </a:lnTo>
                <a:lnTo>
                  <a:pt x="0" y="15061"/>
                </a:lnTo>
                <a:lnTo>
                  <a:pt x="0" y="24001"/>
                </a:lnTo>
                <a:lnTo>
                  <a:pt x="7258" y="31254"/>
                </a:lnTo>
                <a:lnTo>
                  <a:pt x="16197" y="31254"/>
                </a:lnTo>
                <a:lnTo>
                  <a:pt x="25137" y="31254"/>
                </a:lnTo>
                <a:lnTo>
                  <a:pt x="32390" y="24001"/>
                </a:lnTo>
                <a:lnTo>
                  <a:pt x="32390" y="15061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04371" y="2629772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96"/>
                </a:moveTo>
                <a:lnTo>
                  <a:pt x="16192" y="3625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25"/>
                </a:lnTo>
                <a:lnTo>
                  <a:pt x="0" y="8096"/>
                </a:lnTo>
                <a:lnTo>
                  <a:pt x="0" y="12565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5"/>
                </a:lnTo>
                <a:lnTo>
                  <a:pt x="16192" y="8096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06985" y="2632252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1"/>
                </a:moveTo>
                <a:lnTo>
                  <a:pt x="9842" y="2207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7"/>
                </a:lnTo>
                <a:lnTo>
                  <a:pt x="0" y="4921"/>
                </a:lnTo>
                <a:lnTo>
                  <a:pt x="0" y="7635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5"/>
                </a:lnTo>
                <a:lnTo>
                  <a:pt x="9842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09599" y="2634733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8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8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09357" y="2634361"/>
            <a:ext cx="2857" cy="2852"/>
          </a:xfrm>
          <a:custGeom>
            <a:avLst/>
            <a:gdLst/>
            <a:ahLst/>
            <a:cxnLst/>
            <a:rect l="l" t="t" r="r" b="b"/>
            <a:pathLst>
              <a:path w="2857" h="2852">
                <a:moveTo>
                  <a:pt x="0" y="1423"/>
                </a:moveTo>
                <a:lnTo>
                  <a:pt x="0" y="2207"/>
                </a:lnTo>
                <a:lnTo>
                  <a:pt x="645" y="2852"/>
                </a:lnTo>
                <a:lnTo>
                  <a:pt x="1428" y="2852"/>
                </a:lnTo>
                <a:lnTo>
                  <a:pt x="2212" y="2852"/>
                </a:lnTo>
                <a:lnTo>
                  <a:pt x="2857" y="2207"/>
                </a:lnTo>
                <a:lnTo>
                  <a:pt x="2857" y="1423"/>
                </a:lnTo>
                <a:lnTo>
                  <a:pt x="2857" y="640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0"/>
                </a:lnTo>
                <a:lnTo>
                  <a:pt x="0" y="1423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05621" y="2630491"/>
            <a:ext cx="9207" cy="9202"/>
          </a:xfrm>
          <a:custGeom>
            <a:avLst/>
            <a:gdLst/>
            <a:ahLst/>
            <a:cxnLst/>
            <a:rect l="l" t="t" r="r" b="b"/>
            <a:pathLst>
              <a:path w="9207" h="9202">
                <a:moveTo>
                  <a:pt x="0" y="4603"/>
                </a:moveTo>
                <a:lnTo>
                  <a:pt x="0" y="7143"/>
                </a:lnTo>
                <a:lnTo>
                  <a:pt x="2063" y="9202"/>
                </a:lnTo>
                <a:lnTo>
                  <a:pt x="4603" y="9202"/>
                </a:lnTo>
                <a:lnTo>
                  <a:pt x="7143" y="9202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03314" y="262805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14798" y="2956956"/>
            <a:ext cx="53393" cy="31357"/>
          </a:xfrm>
          <a:custGeom>
            <a:avLst/>
            <a:gdLst/>
            <a:ahLst/>
            <a:cxnLst/>
            <a:rect l="l" t="t" r="r" b="b"/>
            <a:pathLst>
              <a:path w="53393" h="31357">
                <a:moveTo>
                  <a:pt x="53393" y="31357"/>
                </a:moveTo>
                <a:lnTo>
                  <a:pt x="50307" y="17488"/>
                </a:lnTo>
                <a:lnTo>
                  <a:pt x="41982" y="6569"/>
                </a:lnTo>
                <a:lnTo>
                  <a:pt x="29819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55319" y="2988313"/>
            <a:ext cx="12872" cy="24240"/>
          </a:xfrm>
          <a:custGeom>
            <a:avLst/>
            <a:gdLst/>
            <a:ahLst/>
            <a:cxnLst/>
            <a:rect l="l" t="t" r="r" b="b"/>
            <a:pathLst>
              <a:path w="12872" h="24240">
                <a:moveTo>
                  <a:pt x="0" y="24240"/>
                </a:moveTo>
                <a:lnTo>
                  <a:pt x="8550" y="15576"/>
                </a:lnTo>
                <a:lnTo>
                  <a:pt x="12549" y="4552"/>
                </a:lnTo>
                <a:lnTo>
                  <a:pt x="1287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06631" y="295872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10362" y="2964464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8"/>
                </a:lnTo>
                <a:lnTo>
                  <a:pt x="7957" y="42558"/>
                </a:lnTo>
                <a:lnTo>
                  <a:pt x="17973" y="48456"/>
                </a:lnTo>
                <a:lnTo>
                  <a:pt x="34268" y="46118"/>
                </a:lnTo>
                <a:lnTo>
                  <a:pt x="45214" y="38619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11488" y="296542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5062" y="296699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06169" y="295846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12001" y="2963122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13457" y="2965096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15922" y="296740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18393" y="296971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20863" y="297203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17579" y="296858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20044" y="297090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22516" y="297321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24981" y="297552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22297" y="297268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4"/>
                </a:moveTo>
                <a:lnTo>
                  <a:pt x="0" y="3997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3997"/>
                </a:lnTo>
                <a:lnTo>
                  <a:pt x="5153" y="2574"/>
                </a:lnTo>
                <a:lnTo>
                  <a:pt x="5153" y="1150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17817" y="296804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624334" y="1320673"/>
            <a:ext cx="3576320" cy="19234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2626" dirty="0">
                <a:latin typeface="Arial"/>
                <a:cs typeface="Arial"/>
              </a:rPr>
              <a:t>ˆ</a:t>
            </a:r>
            <a:r>
              <a:rPr sz="1650" spc="-270" baseline="12626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X</a:t>
            </a:r>
            <a:r>
              <a:rPr sz="1200" spc="0" baseline="-13888" dirty="0">
                <a:latin typeface="Arial"/>
                <a:cs typeface="Arial"/>
              </a:rPr>
              <a:t>k</a:t>
            </a:r>
            <a:r>
              <a:rPr sz="900" spc="-30" baseline="-27777" dirty="0">
                <a:latin typeface="Arial"/>
                <a:cs typeface="Arial"/>
              </a:rPr>
              <a:t>1 </a:t>
            </a:r>
            <a:r>
              <a:rPr sz="900" spc="97" baseline="-27777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2626" dirty="0">
                <a:latin typeface="Arial"/>
                <a:cs typeface="Arial"/>
              </a:rPr>
              <a:t>ˆ</a:t>
            </a:r>
            <a:r>
              <a:rPr sz="1650" spc="-270" baseline="12626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X</a:t>
            </a:r>
            <a:r>
              <a:rPr sz="1200" spc="0" baseline="-13888" dirty="0">
                <a:latin typeface="Arial"/>
                <a:cs typeface="Arial"/>
              </a:rPr>
              <a:t>k</a:t>
            </a:r>
            <a:r>
              <a:rPr sz="900" spc="-30" baseline="-27777" dirty="0">
                <a:latin typeface="Arial"/>
                <a:cs typeface="Arial"/>
              </a:rPr>
              <a:t>2 </a:t>
            </a:r>
            <a:r>
              <a:rPr sz="900" spc="97" baseline="-27777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45" dirty="0">
                <a:latin typeface="Kozuka Gothic Pr6N EL"/>
                <a:cs typeface="Kozuka Gothic Pr6N EL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541655">
              <a:lnSpc>
                <a:spcPct val="102699"/>
              </a:lnSpc>
              <a:spcBef>
                <a:spcPts val="204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289560" marR="12700" indent="0">
              <a:lnSpc>
                <a:spcPct val="100000"/>
              </a:lnSpc>
              <a:spcBef>
                <a:spcPts val="110"/>
              </a:spcBef>
            </a:pPr>
            <a:r>
              <a:rPr sz="1000" spc="-7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f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why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co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80" dirty="0">
                <a:latin typeface="Arial"/>
                <a:cs typeface="Arial"/>
              </a:rPr>
              <a:t>t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ll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90" dirty="0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 marL="289560" marR="82550">
              <a:lnSpc>
                <a:spcPts val="1200"/>
              </a:lnSpc>
              <a:spcBef>
                <a:spcPts val="25"/>
              </a:spcBef>
            </a:pPr>
            <a:r>
              <a:rPr sz="1000" spc="-7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f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why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80" dirty="0">
                <a:latin typeface="Arial"/>
                <a:cs typeface="Arial"/>
              </a:rPr>
              <a:t>t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ll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90" dirty="0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 marL="12700" marR="240665">
              <a:lnSpc>
                <a:spcPct val="102699"/>
              </a:lnSpc>
              <a:spcBef>
                <a:spcPts val="170"/>
              </a:spcBef>
            </a:pP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rk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46" y="757017"/>
            <a:ext cx="3437395" cy="55050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6750"/>
            <a:ext cx="4597400" cy="262200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15392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507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72582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75717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72758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73332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73429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73586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68" y="72734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73198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73395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73626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73858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74089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73745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73976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74207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74438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74154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7369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1" y="93612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8" y="96748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9378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9436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9446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9461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9376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9422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9442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9465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9488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9512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9477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9500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9523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9546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95186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9472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3051" y="131864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7867" y="135001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33" y="13204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13261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13271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63" y="13286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70" y="13201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13248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13267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13291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13314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13337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13302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13325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13349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13372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13343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13297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3050" y="170118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7869" y="1732533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633" y="1702947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0362" y="17086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1488" y="17096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059" y="17112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168" y="17027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2001" y="17073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3457" y="17093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922" y="17116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8393" y="17139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863" y="17162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7579" y="17128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044" y="17151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516" y="17174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4981" y="17197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297" y="17169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7817" y="17122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6578" y="208218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3868" y="2113533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633" y="2083947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0362" y="20896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1488" y="20906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5059" y="20922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168" y="20837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2001" y="20883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3457" y="20903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5922" y="20926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8393" y="20949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0863" y="20972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7579" y="20938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044" y="20961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516" y="20984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4981" y="21007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297" y="20979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7817" y="20932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6581" y="246470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3867" y="249606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6632" y="246647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0360" y="247221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1488" y="247317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5061" y="247474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6169" y="246621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2001" y="247086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3457" y="247284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5922" y="247515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8393" y="247746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0863" y="247977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7579" y="2476339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0044" y="247865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2516" y="248096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4981" y="248327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2297" y="248042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17817" y="247579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6583" y="2847226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2"/>
                </a:lnTo>
                <a:lnTo>
                  <a:pt x="50198" y="6571"/>
                </a:lnTo>
                <a:lnTo>
                  <a:pt x="38037" y="0"/>
                </a:lnTo>
                <a:lnTo>
                  <a:pt x="20953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55316" y="2878588"/>
            <a:ext cx="12874" cy="24241"/>
          </a:xfrm>
          <a:custGeom>
            <a:avLst/>
            <a:gdLst/>
            <a:ahLst/>
            <a:cxnLst/>
            <a:rect l="l" t="t" r="r" b="b"/>
            <a:pathLst>
              <a:path w="12874" h="24241">
                <a:moveTo>
                  <a:pt x="0" y="24241"/>
                </a:moveTo>
                <a:lnTo>
                  <a:pt x="8551" y="15578"/>
                </a:lnTo>
                <a:lnTo>
                  <a:pt x="12552" y="4556"/>
                </a:lnTo>
                <a:lnTo>
                  <a:pt x="1287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6631" y="2849000"/>
            <a:ext cx="58047" cy="57107"/>
          </a:xfrm>
          <a:custGeom>
            <a:avLst/>
            <a:gdLst/>
            <a:ahLst/>
            <a:cxnLst/>
            <a:rect l="l" t="t" r="r" b="b"/>
            <a:pathLst>
              <a:path w="58047" h="57107">
                <a:moveTo>
                  <a:pt x="58047" y="29175"/>
                </a:moveTo>
                <a:lnTo>
                  <a:pt x="54656" y="15442"/>
                </a:lnTo>
                <a:lnTo>
                  <a:pt x="45628" y="5144"/>
                </a:lnTo>
                <a:lnTo>
                  <a:pt x="32685" y="0"/>
                </a:lnTo>
                <a:lnTo>
                  <a:pt x="17245" y="2766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5" y="50371"/>
                </a:lnTo>
                <a:lnTo>
                  <a:pt x="19376" y="57107"/>
                </a:lnTo>
                <a:lnTo>
                  <a:pt x="36530" y="55576"/>
                </a:lnTo>
                <a:lnTo>
                  <a:pt x="48750" y="49421"/>
                </a:lnTo>
                <a:lnTo>
                  <a:pt x="55944" y="39818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10361" y="2854738"/>
            <a:ext cx="50809" cy="48455"/>
          </a:xfrm>
          <a:custGeom>
            <a:avLst/>
            <a:gdLst/>
            <a:ahLst/>
            <a:cxnLst/>
            <a:rect l="l" t="t" r="r" b="b"/>
            <a:pathLst>
              <a:path w="50809" h="48455">
                <a:moveTo>
                  <a:pt x="50809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8" y="42559"/>
                </a:lnTo>
                <a:lnTo>
                  <a:pt x="17974" y="48455"/>
                </a:lnTo>
                <a:lnTo>
                  <a:pt x="34269" y="46118"/>
                </a:lnTo>
                <a:lnTo>
                  <a:pt x="45215" y="38619"/>
                </a:lnTo>
                <a:lnTo>
                  <a:pt x="50418" y="27527"/>
                </a:lnTo>
                <a:lnTo>
                  <a:pt x="50809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1488" y="2855703"/>
            <a:ext cx="46171" cy="42937"/>
          </a:xfrm>
          <a:custGeom>
            <a:avLst/>
            <a:gdLst/>
            <a:ahLst/>
            <a:cxnLst/>
            <a:rect l="l" t="t" r="r" b="b"/>
            <a:pathLst>
              <a:path w="46171" h="42937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1" y="34216"/>
                </a:lnTo>
                <a:lnTo>
                  <a:pt x="14104" y="42937"/>
                </a:lnTo>
                <a:lnTo>
                  <a:pt x="31172" y="41377"/>
                </a:lnTo>
                <a:lnTo>
                  <a:pt x="41758" y="34467"/>
                </a:lnTo>
                <a:lnTo>
                  <a:pt x="46051" y="23998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061" y="2857268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7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6" y="29871"/>
                </a:lnTo>
                <a:lnTo>
                  <a:pt x="12111" y="38269"/>
                </a:lnTo>
                <a:lnTo>
                  <a:pt x="28395" y="35965"/>
                </a:lnTo>
                <a:lnTo>
                  <a:pt x="37264" y="27722"/>
                </a:lnTo>
                <a:lnTo>
                  <a:pt x="39090" y="19677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06169" y="2848741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12000" y="2853394"/>
            <a:ext cx="39476" cy="38429"/>
          </a:xfrm>
          <a:custGeom>
            <a:avLst/>
            <a:gdLst/>
            <a:ahLst/>
            <a:cxnLst/>
            <a:rect l="l" t="t" r="r" b="b"/>
            <a:pathLst>
              <a:path w="39476" h="38429">
                <a:moveTo>
                  <a:pt x="39476" y="19905"/>
                </a:moveTo>
                <a:lnTo>
                  <a:pt x="34730" y="6884"/>
                </a:lnTo>
                <a:lnTo>
                  <a:pt x="22922" y="0"/>
                </a:lnTo>
                <a:lnTo>
                  <a:pt x="8005" y="3685"/>
                </a:lnTo>
                <a:lnTo>
                  <a:pt x="0" y="13652"/>
                </a:lnTo>
                <a:lnTo>
                  <a:pt x="2673" y="29657"/>
                </a:lnTo>
                <a:lnTo>
                  <a:pt x="11302" y="38429"/>
                </a:lnTo>
                <a:lnTo>
                  <a:pt x="27916" y="36564"/>
                </a:lnTo>
                <a:lnTo>
                  <a:pt x="37180" y="28858"/>
                </a:lnTo>
                <a:lnTo>
                  <a:pt x="39476" y="1990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3457" y="2855370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6"/>
                </a:moveTo>
                <a:lnTo>
                  <a:pt x="34136" y="7640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0"/>
                </a:lnTo>
                <a:lnTo>
                  <a:pt x="0" y="17066"/>
                </a:lnTo>
                <a:lnTo>
                  <a:pt x="0" y="26492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2"/>
                </a:lnTo>
                <a:lnTo>
                  <a:pt x="34136" y="17066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15922" y="2857682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59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59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18393" y="2859994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6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6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20863" y="286230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1"/>
                </a:moveTo>
                <a:lnTo>
                  <a:pt x="15086" y="3379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9"/>
                </a:lnTo>
                <a:lnTo>
                  <a:pt x="0" y="7541"/>
                </a:lnTo>
                <a:lnTo>
                  <a:pt x="0" y="11703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3"/>
                </a:lnTo>
                <a:lnTo>
                  <a:pt x="15086" y="7541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17579" y="2858862"/>
            <a:ext cx="20239" cy="20246"/>
          </a:xfrm>
          <a:custGeom>
            <a:avLst/>
            <a:gdLst/>
            <a:ahLst/>
            <a:cxnLst/>
            <a:rect l="l" t="t" r="r" b="b"/>
            <a:pathLst>
              <a:path w="20239" h="20246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7"/>
                </a:lnTo>
                <a:lnTo>
                  <a:pt x="4533" y="20246"/>
                </a:lnTo>
                <a:lnTo>
                  <a:pt x="10120" y="20246"/>
                </a:lnTo>
                <a:lnTo>
                  <a:pt x="15706" y="20246"/>
                </a:lnTo>
                <a:lnTo>
                  <a:pt x="20239" y="15707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20044" y="2861175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22516" y="2863486"/>
            <a:ext cx="7539" cy="7541"/>
          </a:xfrm>
          <a:custGeom>
            <a:avLst/>
            <a:gdLst/>
            <a:ahLst/>
            <a:cxnLst/>
            <a:rect l="l" t="t" r="r" b="b"/>
            <a:pathLst>
              <a:path w="7539" h="7541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1"/>
                </a:lnTo>
                <a:lnTo>
                  <a:pt x="3769" y="7541"/>
                </a:lnTo>
                <a:lnTo>
                  <a:pt x="5848" y="7541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24981" y="286579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22297" y="2862950"/>
            <a:ext cx="5153" cy="5160"/>
          </a:xfrm>
          <a:custGeom>
            <a:avLst/>
            <a:gdLst/>
            <a:ahLst/>
            <a:cxnLst/>
            <a:rect l="l" t="t" r="r" b="b"/>
            <a:pathLst>
              <a:path w="5153" h="5160">
                <a:moveTo>
                  <a:pt x="0" y="2579"/>
                </a:moveTo>
                <a:lnTo>
                  <a:pt x="0" y="4004"/>
                </a:lnTo>
                <a:lnTo>
                  <a:pt x="1150" y="5160"/>
                </a:lnTo>
                <a:lnTo>
                  <a:pt x="2574" y="5160"/>
                </a:lnTo>
                <a:lnTo>
                  <a:pt x="3997" y="5160"/>
                </a:lnTo>
                <a:lnTo>
                  <a:pt x="5153" y="4004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17817" y="28583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14798" y="3057539"/>
            <a:ext cx="53393" cy="31357"/>
          </a:xfrm>
          <a:custGeom>
            <a:avLst/>
            <a:gdLst/>
            <a:ahLst/>
            <a:cxnLst/>
            <a:rect l="l" t="t" r="r" b="b"/>
            <a:pathLst>
              <a:path w="53393" h="31357">
                <a:moveTo>
                  <a:pt x="53393" y="31357"/>
                </a:moveTo>
                <a:lnTo>
                  <a:pt x="50307" y="17488"/>
                </a:lnTo>
                <a:lnTo>
                  <a:pt x="41982" y="6569"/>
                </a:lnTo>
                <a:lnTo>
                  <a:pt x="29819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55315" y="3088896"/>
            <a:ext cx="12875" cy="24246"/>
          </a:xfrm>
          <a:custGeom>
            <a:avLst/>
            <a:gdLst/>
            <a:ahLst/>
            <a:cxnLst/>
            <a:rect l="l" t="t" r="r" b="b"/>
            <a:pathLst>
              <a:path w="12875" h="24246">
                <a:moveTo>
                  <a:pt x="0" y="24246"/>
                </a:moveTo>
                <a:lnTo>
                  <a:pt x="8551" y="15582"/>
                </a:lnTo>
                <a:lnTo>
                  <a:pt x="12552" y="4559"/>
                </a:lnTo>
                <a:lnTo>
                  <a:pt x="1287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06632" y="3059310"/>
            <a:ext cx="58045" cy="57109"/>
          </a:xfrm>
          <a:custGeom>
            <a:avLst/>
            <a:gdLst/>
            <a:ahLst/>
            <a:cxnLst/>
            <a:rect l="l" t="t" r="r" b="b"/>
            <a:pathLst>
              <a:path w="58045" h="57109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8"/>
                </a:lnTo>
                <a:lnTo>
                  <a:pt x="0" y="22080"/>
                </a:lnTo>
                <a:lnTo>
                  <a:pt x="2104" y="38581"/>
                </a:lnTo>
                <a:lnTo>
                  <a:pt x="8982" y="50372"/>
                </a:lnTo>
                <a:lnTo>
                  <a:pt x="19371" y="57109"/>
                </a:lnTo>
                <a:lnTo>
                  <a:pt x="36526" y="55579"/>
                </a:lnTo>
                <a:lnTo>
                  <a:pt x="48747" y="49426"/>
                </a:lnTo>
                <a:lnTo>
                  <a:pt x="55942" y="39824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0360" y="3065049"/>
            <a:ext cx="50810" cy="48454"/>
          </a:xfrm>
          <a:custGeom>
            <a:avLst/>
            <a:gdLst/>
            <a:ahLst/>
            <a:cxnLst/>
            <a:rect l="l" t="t" r="r" b="b"/>
            <a:pathLst>
              <a:path w="50810" h="48454">
                <a:moveTo>
                  <a:pt x="50810" y="23029"/>
                </a:moveTo>
                <a:lnTo>
                  <a:pt x="47048" y="9473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60" y="42558"/>
                </a:lnTo>
                <a:lnTo>
                  <a:pt x="17978" y="48454"/>
                </a:lnTo>
                <a:lnTo>
                  <a:pt x="34272" y="46116"/>
                </a:lnTo>
                <a:lnTo>
                  <a:pt x="45218" y="38616"/>
                </a:lnTo>
                <a:lnTo>
                  <a:pt x="50419" y="27522"/>
                </a:lnTo>
                <a:lnTo>
                  <a:pt x="50810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11488" y="3066013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9"/>
                </a:moveTo>
                <a:lnTo>
                  <a:pt x="41948" y="8341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1"/>
                </a:lnTo>
                <a:lnTo>
                  <a:pt x="0" y="20119"/>
                </a:lnTo>
                <a:lnTo>
                  <a:pt x="3919" y="34216"/>
                </a:lnTo>
                <a:lnTo>
                  <a:pt x="14099" y="42939"/>
                </a:lnTo>
                <a:lnTo>
                  <a:pt x="31168" y="41381"/>
                </a:lnTo>
                <a:lnTo>
                  <a:pt x="41756" y="34473"/>
                </a:lnTo>
                <a:lnTo>
                  <a:pt x="46050" y="24006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15061" y="3067582"/>
            <a:ext cx="39090" cy="38265"/>
          </a:xfrm>
          <a:custGeom>
            <a:avLst/>
            <a:gdLst/>
            <a:ahLst/>
            <a:cxnLst/>
            <a:rect l="l" t="t" r="r" b="b"/>
            <a:pathLst>
              <a:path w="39090" h="38265">
                <a:moveTo>
                  <a:pt x="39090" y="19676"/>
                </a:moveTo>
                <a:lnTo>
                  <a:pt x="34280" y="6693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4" y="38265"/>
                </a:lnTo>
                <a:lnTo>
                  <a:pt x="28399" y="35960"/>
                </a:lnTo>
                <a:lnTo>
                  <a:pt x="37266" y="27717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06169" y="305905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8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12001" y="3063704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1" y="29658"/>
                </a:lnTo>
                <a:lnTo>
                  <a:pt x="11297" y="38432"/>
                </a:lnTo>
                <a:lnTo>
                  <a:pt x="27912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13457" y="3065679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0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15922" y="3067991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18393" y="3070303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20863" y="307261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17579" y="3069172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20044" y="3071483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6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6"/>
                </a:lnTo>
                <a:lnTo>
                  <a:pt x="0" y="6950"/>
                </a:lnTo>
                <a:lnTo>
                  <a:pt x="0" y="10786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6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22516" y="3073796"/>
            <a:ext cx="7539" cy="7545"/>
          </a:xfrm>
          <a:custGeom>
            <a:avLst/>
            <a:gdLst/>
            <a:ahLst/>
            <a:cxnLst/>
            <a:rect l="l" t="t" r="r" b="b"/>
            <a:pathLst>
              <a:path w="7539" h="7545">
                <a:moveTo>
                  <a:pt x="7539" y="3774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4"/>
                </a:lnTo>
                <a:lnTo>
                  <a:pt x="0" y="5853"/>
                </a:lnTo>
                <a:lnTo>
                  <a:pt x="1691" y="7545"/>
                </a:lnTo>
                <a:lnTo>
                  <a:pt x="3769" y="7545"/>
                </a:lnTo>
                <a:lnTo>
                  <a:pt x="5848" y="7545"/>
                </a:lnTo>
                <a:lnTo>
                  <a:pt x="7539" y="5853"/>
                </a:lnTo>
                <a:lnTo>
                  <a:pt x="7539" y="377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24981" y="3076107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600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600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600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22297" y="3073265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9"/>
                </a:moveTo>
                <a:lnTo>
                  <a:pt x="0" y="4003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17817" y="306863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8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8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624331" y="610412"/>
            <a:ext cx="3636645" cy="2561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46355">
              <a:lnSpc>
                <a:spcPct val="125499"/>
              </a:lnSpc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40" dirty="0">
                <a:latin typeface="Arial"/>
                <a:cs typeface="Arial"/>
              </a:rPr>
              <a:t>ffs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K</a:t>
            </a:r>
            <a:r>
              <a:rPr sz="1100" spc="-10" dirty="0">
                <a:latin typeface="Arial"/>
                <a:cs typeface="Arial"/>
              </a:rPr>
              <a:t>DD-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45" dirty="0">
                <a:latin typeface="Arial"/>
                <a:cs typeface="Arial"/>
              </a:rPr>
              <a:t>UP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97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12700" marR="142875">
              <a:lnSpc>
                <a:spcPct val="102699"/>
              </a:lnSpc>
              <a:spcBef>
                <a:spcPts val="300"/>
              </a:spcBef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80" dirty="0">
                <a:latin typeface="Arial"/>
                <a:cs typeface="Arial"/>
              </a:rPr>
              <a:t> o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12700" marR="145415" indent="0">
              <a:lnSpc>
                <a:spcPct val="101800"/>
              </a:lnSpc>
              <a:spcBef>
                <a:spcPts val="310"/>
              </a:spcBef>
            </a:pP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ny</a:t>
            </a: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qu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40" dirty="0">
                <a:solidFill>
                  <a:srgbClr val="0000FF"/>
                </a:solidFill>
                <a:latin typeface="Arial"/>
                <a:cs typeface="Arial"/>
              </a:rPr>
              <a:t>rt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ur</a:t>
            </a:r>
            <a:r>
              <a:rPr sz="1100" spc="-8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12700" marR="12700" indent="0">
              <a:lnSpc>
                <a:spcPct val="102699"/>
              </a:lnSpc>
              <a:spcBef>
                <a:spcPts val="300"/>
              </a:spcBef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40" dirty="0">
                <a:latin typeface="Arial"/>
                <a:cs typeface="Arial"/>
              </a:rPr>
              <a:t>oo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290195">
              <a:lnSpc>
                <a:spcPct val="102699"/>
              </a:lnSpc>
              <a:spcBef>
                <a:spcPts val="300"/>
              </a:spcBef>
            </a:pP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45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62674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650" y="8001"/>
            <a:ext cx="4330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5532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3507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568325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94914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0554" y="965263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6125" y="938149"/>
            <a:ext cx="37592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5150" y="1354533"/>
            <a:ext cx="170597" cy="16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554" y="1370647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6125" y="1343533"/>
            <a:ext cx="1058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x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6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5150" y="1761441"/>
            <a:ext cx="170597" cy="1606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50554" y="1777555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6125" y="1748917"/>
            <a:ext cx="72517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v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CCEDF3"/>
                </a:solidFill>
                <a:latin typeface="Arial"/>
                <a:cs typeface="Arial"/>
              </a:rPr>
              <a:t>B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85" dirty="0">
                <a:solidFill>
                  <a:srgbClr val="CCEDF3"/>
                </a:solidFill>
                <a:latin typeface="Arial"/>
                <a:cs typeface="Arial"/>
              </a:rPr>
              <a:t>y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7885" y="2166824"/>
            <a:ext cx="167862" cy="1606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887" y="2572209"/>
            <a:ext cx="167860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50554" y="2154301"/>
            <a:ext cx="1186815" cy="592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CCEDF3"/>
                </a:solidFill>
                <a:latin typeface="Arial"/>
                <a:cs typeface="Arial"/>
              </a:rPr>
              <a:t>B</a:t>
            </a:r>
            <a:r>
              <a:rPr sz="1100" spc="7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h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14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CCEDF3"/>
                </a:solidFill>
                <a:latin typeface="Arial"/>
                <a:cs typeface="Arial"/>
              </a:rPr>
              <a:t>ry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1"/>
              </a:spcBef>
              <a:buClr>
                <a:srgbClr val="FAFDFE"/>
              </a:buClr>
              <a:buFont typeface="Arial"/>
              <a:buAutoNum type="arabicPlain" startAt="4"/>
            </a:pPr>
            <a:endParaRPr sz="85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 startAt="4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v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u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00A8C4"/>
                </a:solidFill>
                <a:latin typeface="Arial"/>
                <a:cs typeface="Arial"/>
              </a:rPr>
              <a:t>f</a:t>
            </a:r>
            <a:r>
              <a:rPr sz="1100" spc="5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6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0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48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66243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5532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507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060" y="1002347"/>
            <a:ext cx="296545" cy="124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latin typeface="Arial"/>
                <a:cs typeface="Arial"/>
              </a:rPr>
              <a:t>cl</a:t>
            </a:r>
            <a:r>
              <a:rPr sz="700" spc="-55" dirty="0">
                <a:latin typeface="Arial"/>
                <a:cs typeface="Arial"/>
              </a:rPr>
              <a:t>a</a:t>
            </a:r>
            <a:r>
              <a:rPr sz="700" spc="-85" dirty="0">
                <a:latin typeface="Arial"/>
                <a:cs typeface="Arial"/>
              </a:rPr>
              <a:t>sses</a:t>
            </a:r>
            <a:r>
              <a:rPr sz="700" spc="-5" dirty="0"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199" y="1266766"/>
            <a:ext cx="309880" cy="245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6500"/>
              </a:lnSpc>
            </a:pPr>
            <a:r>
              <a:rPr sz="700" spc="50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r</a:t>
            </a:r>
            <a:r>
              <a:rPr sz="700" spc="-55" dirty="0">
                <a:latin typeface="Arial"/>
                <a:cs typeface="Arial"/>
              </a:rPr>
              <a:t>a</a:t>
            </a:r>
            <a:r>
              <a:rPr sz="700" spc="5" dirty="0">
                <a:latin typeface="Arial"/>
                <a:cs typeface="Arial"/>
              </a:rPr>
              <a:t>i</a:t>
            </a:r>
            <a:r>
              <a:rPr sz="700" spc="-35" dirty="0">
                <a:latin typeface="Arial"/>
                <a:cs typeface="Arial"/>
              </a:rPr>
              <a:t>n</a:t>
            </a:r>
            <a:r>
              <a:rPr sz="700" spc="5" dirty="0">
                <a:latin typeface="Arial"/>
                <a:cs typeface="Arial"/>
              </a:rPr>
              <a:t>i</a:t>
            </a:r>
            <a:r>
              <a:rPr sz="700" spc="-35" dirty="0">
                <a:latin typeface="Arial"/>
                <a:cs typeface="Arial"/>
              </a:rPr>
              <a:t>n</a:t>
            </a:r>
            <a:r>
              <a:rPr sz="700" spc="-40" dirty="0">
                <a:latin typeface="Arial"/>
                <a:cs typeface="Arial"/>
              </a:rPr>
              <a:t>g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spc="-85" dirty="0">
                <a:latin typeface="Arial"/>
                <a:cs typeface="Arial"/>
              </a:rPr>
              <a:t>s</a:t>
            </a:r>
            <a:r>
              <a:rPr sz="700" spc="-20" dirty="0">
                <a:latin typeface="Arial"/>
                <a:cs typeface="Arial"/>
              </a:rPr>
              <a:t>e</a:t>
            </a:r>
            <a:r>
              <a:rPr sz="700" spc="-15" dirty="0">
                <a:latin typeface="Arial"/>
                <a:cs typeface="Arial"/>
              </a:rPr>
              <a:t>t</a:t>
            </a:r>
            <a:r>
              <a:rPr sz="700" spc="-5" dirty="0"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81310" y="1266766"/>
            <a:ext cx="163830" cy="245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6500"/>
              </a:lnSpc>
            </a:pPr>
            <a:r>
              <a:rPr sz="700" spc="50" dirty="0">
                <a:latin typeface="Arial"/>
                <a:cs typeface="Arial"/>
              </a:rPr>
              <a:t>t</a:t>
            </a:r>
            <a:r>
              <a:rPr sz="700" spc="-85" dirty="0">
                <a:latin typeface="Arial"/>
                <a:cs typeface="Arial"/>
              </a:rPr>
              <a:t>es</a:t>
            </a:r>
            <a:r>
              <a:rPr sz="700" spc="55" dirty="0">
                <a:latin typeface="Arial"/>
                <a:cs typeface="Arial"/>
              </a:rPr>
              <a:t>t </a:t>
            </a:r>
            <a:r>
              <a:rPr sz="700" spc="-85" dirty="0">
                <a:latin typeface="Arial"/>
                <a:cs typeface="Arial"/>
              </a:rPr>
              <a:t>s</a:t>
            </a:r>
            <a:r>
              <a:rPr sz="700" spc="-20" dirty="0">
                <a:latin typeface="Arial"/>
                <a:cs typeface="Arial"/>
              </a:rPr>
              <a:t>e</a:t>
            </a:r>
            <a:r>
              <a:rPr sz="700" spc="-15" dirty="0">
                <a:latin typeface="Arial"/>
                <a:cs typeface="Arial"/>
              </a:rPr>
              <a:t>t</a:t>
            </a:r>
            <a:r>
              <a:rPr sz="700" spc="-5" dirty="0"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5851" y="764683"/>
            <a:ext cx="290195" cy="97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140" dirty="0">
                <a:latin typeface="Arial"/>
                <a:cs typeface="Arial"/>
              </a:rPr>
              <a:t>r</a:t>
            </a:r>
            <a:r>
              <a:rPr sz="550" spc="-5" dirty="0">
                <a:latin typeface="Arial"/>
                <a:cs typeface="Arial"/>
              </a:rPr>
              <a:t>e</a:t>
            </a:r>
            <a:r>
              <a:rPr sz="550" spc="35" dirty="0">
                <a:latin typeface="Arial"/>
                <a:cs typeface="Arial"/>
              </a:rPr>
              <a:t>gio</a:t>
            </a:r>
            <a:r>
              <a:rPr sz="550" spc="25" dirty="0">
                <a:latin typeface="Arial"/>
                <a:cs typeface="Arial"/>
              </a:rPr>
              <a:t>n</a:t>
            </a:r>
            <a:r>
              <a:rPr sz="550" spc="-30" dirty="0">
                <a:latin typeface="Arial"/>
                <a:cs typeface="Arial"/>
              </a:rPr>
              <a:t>s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23176" y="764683"/>
            <a:ext cx="381635" cy="97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35" dirty="0">
                <a:latin typeface="Arial"/>
                <a:cs typeface="Arial"/>
              </a:rPr>
              <a:t>i</a:t>
            </a:r>
            <a:r>
              <a:rPr sz="550" spc="25" dirty="0">
                <a:latin typeface="Arial"/>
                <a:cs typeface="Arial"/>
              </a:rPr>
              <a:t>n</a:t>
            </a:r>
            <a:r>
              <a:rPr sz="550" spc="30" dirty="0">
                <a:latin typeface="Arial"/>
                <a:cs typeface="Arial"/>
              </a:rPr>
              <a:t>d</a:t>
            </a:r>
            <a:r>
              <a:rPr sz="550" spc="25" dirty="0">
                <a:latin typeface="Arial"/>
                <a:cs typeface="Arial"/>
              </a:rPr>
              <a:t>u</a:t>
            </a:r>
            <a:r>
              <a:rPr sz="550" spc="-30" dirty="0">
                <a:latin typeface="Arial"/>
                <a:cs typeface="Arial"/>
              </a:rPr>
              <a:t>s</a:t>
            </a:r>
            <a:r>
              <a:rPr sz="550" spc="165" dirty="0">
                <a:latin typeface="Arial"/>
                <a:cs typeface="Arial"/>
              </a:rPr>
              <a:t>t</a:t>
            </a:r>
            <a:r>
              <a:rPr sz="550" spc="140" dirty="0">
                <a:latin typeface="Arial"/>
                <a:cs typeface="Arial"/>
              </a:rPr>
              <a:t>r</a:t>
            </a:r>
            <a:r>
              <a:rPr sz="550" spc="35" dirty="0">
                <a:latin typeface="Arial"/>
                <a:cs typeface="Arial"/>
              </a:rPr>
              <a:t>i</a:t>
            </a:r>
            <a:r>
              <a:rPr sz="550" spc="-5" dirty="0">
                <a:latin typeface="Arial"/>
                <a:cs typeface="Arial"/>
              </a:rPr>
              <a:t>e</a:t>
            </a:r>
            <a:r>
              <a:rPr sz="550" spc="-30" dirty="0">
                <a:latin typeface="Arial"/>
                <a:cs typeface="Arial"/>
              </a:rPr>
              <a:t>s</a:t>
            </a:r>
            <a:endParaRPr sz="5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76527" y="751509"/>
            <a:ext cx="28727" cy="19329"/>
          </a:xfrm>
          <a:custGeom>
            <a:avLst/>
            <a:gdLst/>
            <a:ahLst/>
            <a:cxnLst/>
            <a:rect l="l" t="t" r="r" b="b"/>
            <a:pathLst>
              <a:path w="28727" h="19329">
                <a:moveTo>
                  <a:pt x="25425" y="0"/>
                </a:moveTo>
                <a:lnTo>
                  <a:pt x="0" y="14300"/>
                </a:lnTo>
                <a:lnTo>
                  <a:pt x="28727" y="19329"/>
                </a:lnTo>
                <a:lnTo>
                  <a:pt x="16243" y="11518"/>
                </a:lnTo>
                <a:lnTo>
                  <a:pt x="254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92770" y="639737"/>
            <a:ext cx="720001" cy="123291"/>
          </a:xfrm>
          <a:custGeom>
            <a:avLst/>
            <a:gdLst/>
            <a:ahLst/>
            <a:cxnLst/>
            <a:rect l="l" t="t" r="r" b="b"/>
            <a:pathLst>
              <a:path w="720001" h="123291">
                <a:moveTo>
                  <a:pt x="720001" y="0"/>
                </a:moveTo>
                <a:lnTo>
                  <a:pt x="0" y="123291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53794" y="957897"/>
            <a:ext cx="28699" cy="22225"/>
          </a:xfrm>
          <a:custGeom>
            <a:avLst/>
            <a:gdLst/>
            <a:ahLst/>
            <a:cxnLst/>
            <a:rect l="l" t="t" r="r" b="b"/>
            <a:pathLst>
              <a:path w="28699" h="22225">
                <a:moveTo>
                  <a:pt x="18891" y="0"/>
                </a:moveTo>
                <a:lnTo>
                  <a:pt x="0" y="22225"/>
                </a:lnTo>
                <a:lnTo>
                  <a:pt x="28699" y="17005"/>
                </a:lnTo>
                <a:lnTo>
                  <a:pt x="14277" y="13995"/>
                </a:lnTo>
                <a:lnTo>
                  <a:pt x="188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68072" y="866660"/>
            <a:ext cx="182394" cy="105232"/>
          </a:xfrm>
          <a:custGeom>
            <a:avLst/>
            <a:gdLst/>
            <a:ahLst/>
            <a:cxnLst/>
            <a:rect l="l" t="t" r="r" b="b"/>
            <a:pathLst>
              <a:path w="182394" h="105232">
                <a:moveTo>
                  <a:pt x="182394" y="0"/>
                </a:moveTo>
                <a:lnTo>
                  <a:pt x="0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8424" y="957897"/>
            <a:ext cx="28702" cy="22225"/>
          </a:xfrm>
          <a:custGeom>
            <a:avLst/>
            <a:gdLst/>
            <a:ahLst/>
            <a:cxnLst/>
            <a:rect l="l" t="t" r="r" b="b"/>
            <a:pathLst>
              <a:path w="28702" h="22225">
                <a:moveTo>
                  <a:pt x="9817" y="0"/>
                </a:moveTo>
                <a:lnTo>
                  <a:pt x="14427" y="13995"/>
                </a:lnTo>
                <a:lnTo>
                  <a:pt x="0" y="17005"/>
                </a:lnTo>
                <a:lnTo>
                  <a:pt x="28702" y="22225"/>
                </a:lnTo>
                <a:lnTo>
                  <a:pt x="98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50467" y="866660"/>
            <a:ext cx="182384" cy="105232"/>
          </a:xfrm>
          <a:custGeom>
            <a:avLst/>
            <a:gdLst/>
            <a:ahLst/>
            <a:cxnLst/>
            <a:rect l="l" t="t" r="r" b="b"/>
            <a:pathLst>
              <a:path w="182384" h="105232">
                <a:moveTo>
                  <a:pt x="0" y="0"/>
                </a:moveTo>
                <a:lnTo>
                  <a:pt x="182384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02954" y="738339"/>
            <a:ext cx="19621" cy="27470"/>
          </a:xfrm>
          <a:custGeom>
            <a:avLst/>
            <a:gdLst/>
            <a:ahLst/>
            <a:cxnLst/>
            <a:rect l="l" t="t" r="r" b="b"/>
            <a:pathLst>
              <a:path w="19621" h="27470">
                <a:moveTo>
                  <a:pt x="0" y="0"/>
                </a:moveTo>
                <a:lnTo>
                  <a:pt x="9817" y="27470"/>
                </a:lnTo>
                <a:lnTo>
                  <a:pt x="15700" y="10985"/>
                </a:lnTo>
                <a:lnTo>
                  <a:pt x="9804" y="10985"/>
                </a:lnTo>
                <a:lnTo>
                  <a:pt x="0" y="0"/>
                </a:lnTo>
                <a:close/>
              </a:path>
              <a:path w="19621" h="27470">
                <a:moveTo>
                  <a:pt x="19621" y="0"/>
                </a:moveTo>
                <a:lnTo>
                  <a:pt x="9804" y="10985"/>
                </a:lnTo>
                <a:lnTo>
                  <a:pt x="15700" y="10985"/>
                </a:lnTo>
                <a:lnTo>
                  <a:pt x="196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12771" y="639737"/>
            <a:ext cx="0" cy="109588"/>
          </a:xfrm>
          <a:custGeom>
            <a:avLst/>
            <a:gdLst/>
            <a:ahLst/>
            <a:cxnLst/>
            <a:rect l="l" t="t" r="r" b="b"/>
            <a:pathLst>
              <a:path h="109588">
                <a:moveTo>
                  <a:pt x="0" y="0"/>
                </a:moveTo>
                <a:lnTo>
                  <a:pt x="0" y="109588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16099" y="957897"/>
            <a:ext cx="28702" cy="22225"/>
          </a:xfrm>
          <a:custGeom>
            <a:avLst/>
            <a:gdLst/>
            <a:ahLst/>
            <a:cxnLst/>
            <a:rect l="l" t="t" r="r" b="b"/>
            <a:pathLst>
              <a:path w="28702" h="22225">
                <a:moveTo>
                  <a:pt x="18897" y="0"/>
                </a:moveTo>
                <a:lnTo>
                  <a:pt x="0" y="22225"/>
                </a:lnTo>
                <a:lnTo>
                  <a:pt x="28702" y="17005"/>
                </a:lnTo>
                <a:lnTo>
                  <a:pt x="14274" y="13995"/>
                </a:lnTo>
                <a:lnTo>
                  <a:pt x="188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30374" y="866660"/>
            <a:ext cx="182397" cy="105232"/>
          </a:xfrm>
          <a:custGeom>
            <a:avLst/>
            <a:gdLst/>
            <a:ahLst/>
            <a:cxnLst/>
            <a:rect l="l" t="t" r="r" b="b"/>
            <a:pathLst>
              <a:path w="182397" h="105232">
                <a:moveTo>
                  <a:pt x="182397" y="0"/>
                </a:moveTo>
                <a:lnTo>
                  <a:pt x="0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80729" y="957897"/>
            <a:ext cx="28702" cy="22225"/>
          </a:xfrm>
          <a:custGeom>
            <a:avLst/>
            <a:gdLst/>
            <a:ahLst/>
            <a:cxnLst/>
            <a:rect l="l" t="t" r="r" b="b"/>
            <a:pathLst>
              <a:path w="28702" h="22225">
                <a:moveTo>
                  <a:pt x="9804" y="0"/>
                </a:moveTo>
                <a:lnTo>
                  <a:pt x="14427" y="13995"/>
                </a:lnTo>
                <a:lnTo>
                  <a:pt x="0" y="17005"/>
                </a:lnTo>
                <a:lnTo>
                  <a:pt x="28702" y="22225"/>
                </a:lnTo>
                <a:lnTo>
                  <a:pt x="98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12771" y="866660"/>
            <a:ext cx="182384" cy="105232"/>
          </a:xfrm>
          <a:custGeom>
            <a:avLst/>
            <a:gdLst/>
            <a:ahLst/>
            <a:cxnLst/>
            <a:rect l="l" t="t" r="r" b="b"/>
            <a:pathLst>
              <a:path w="182384" h="105232">
                <a:moveTo>
                  <a:pt x="0" y="0"/>
                </a:moveTo>
                <a:lnTo>
                  <a:pt x="182384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94050" y="750646"/>
            <a:ext cx="28879" cy="19215"/>
          </a:xfrm>
          <a:custGeom>
            <a:avLst/>
            <a:gdLst/>
            <a:ahLst/>
            <a:cxnLst/>
            <a:rect l="l" t="t" r="r" b="b"/>
            <a:pathLst>
              <a:path w="28879" h="19215">
                <a:moveTo>
                  <a:pt x="3962" y="0"/>
                </a:moveTo>
                <a:lnTo>
                  <a:pt x="12738" y="11823"/>
                </a:lnTo>
                <a:lnTo>
                  <a:pt x="0" y="19215"/>
                </a:lnTo>
                <a:lnTo>
                  <a:pt x="28879" y="15163"/>
                </a:lnTo>
                <a:lnTo>
                  <a:pt x="39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12771" y="639737"/>
            <a:ext cx="594017" cy="122732"/>
          </a:xfrm>
          <a:custGeom>
            <a:avLst/>
            <a:gdLst/>
            <a:ahLst/>
            <a:cxnLst/>
            <a:rect l="l" t="t" r="r" b="b"/>
            <a:pathLst>
              <a:path w="594017" h="122732">
                <a:moveTo>
                  <a:pt x="0" y="0"/>
                </a:moveTo>
                <a:lnTo>
                  <a:pt x="594017" y="1227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78404" y="957897"/>
            <a:ext cx="28689" cy="22225"/>
          </a:xfrm>
          <a:custGeom>
            <a:avLst/>
            <a:gdLst/>
            <a:ahLst/>
            <a:cxnLst/>
            <a:rect l="l" t="t" r="r" b="b"/>
            <a:pathLst>
              <a:path w="28689" h="22225">
                <a:moveTo>
                  <a:pt x="18884" y="0"/>
                </a:moveTo>
                <a:lnTo>
                  <a:pt x="0" y="22225"/>
                </a:lnTo>
                <a:lnTo>
                  <a:pt x="28689" y="17005"/>
                </a:lnTo>
                <a:lnTo>
                  <a:pt x="14274" y="13995"/>
                </a:lnTo>
                <a:lnTo>
                  <a:pt x="188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92679" y="866660"/>
            <a:ext cx="182384" cy="105232"/>
          </a:xfrm>
          <a:custGeom>
            <a:avLst/>
            <a:gdLst/>
            <a:ahLst/>
            <a:cxnLst/>
            <a:rect l="l" t="t" r="r" b="b"/>
            <a:pathLst>
              <a:path w="182384" h="105232">
                <a:moveTo>
                  <a:pt x="182384" y="0"/>
                </a:moveTo>
                <a:lnTo>
                  <a:pt x="0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43034" y="957897"/>
            <a:ext cx="28689" cy="22225"/>
          </a:xfrm>
          <a:custGeom>
            <a:avLst/>
            <a:gdLst/>
            <a:ahLst/>
            <a:cxnLst/>
            <a:rect l="l" t="t" r="r" b="b"/>
            <a:pathLst>
              <a:path w="28689" h="22225">
                <a:moveTo>
                  <a:pt x="9804" y="0"/>
                </a:moveTo>
                <a:lnTo>
                  <a:pt x="14427" y="13995"/>
                </a:lnTo>
                <a:lnTo>
                  <a:pt x="0" y="17005"/>
                </a:lnTo>
                <a:lnTo>
                  <a:pt x="28689" y="22225"/>
                </a:lnTo>
                <a:lnTo>
                  <a:pt x="98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75063" y="866660"/>
            <a:ext cx="182397" cy="105232"/>
          </a:xfrm>
          <a:custGeom>
            <a:avLst/>
            <a:gdLst/>
            <a:ahLst/>
            <a:cxnLst/>
            <a:rect l="l" t="t" r="r" b="b"/>
            <a:pathLst>
              <a:path w="182397" h="105232">
                <a:moveTo>
                  <a:pt x="0" y="0"/>
                </a:moveTo>
                <a:lnTo>
                  <a:pt x="182397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742191" y="764683"/>
            <a:ext cx="628650" cy="356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100" algn="ctr">
              <a:lnSpc>
                <a:spcPct val="100000"/>
              </a:lnSpc>
            </a:pPr>
            <a:r>
              <a:rPr sz="550" spc="-30" dirty="0">
                <a:latin typeface="Arial"/>
                <a:cs typeface="Arial"/>
              </a:rPr>
              <a:t>s</a:t>
            </a:r>
            <a:r>
              <a:rPr sz="550" spc="25" dirty="0">
                <a:latin typeface="Arial"/>
                <a:cs typeface="Arial"/>
              </a:rPr>
              <a:t>u</a:t>
            </a:r>
            <a:r>
              <a:rPr sz="550" spc="5" dirty="0">
                <a:latin typeface="Arial"/>
                <a:cs typeface="Arial"/>
              </a:rPr>
              <a:t>b</a:t>
            </a:r>
            <a:r>
              <a:rPr sz="550" spc="105" dirty="0">
                <a:latin typeface="Arial"/>
                <a:cs typeface="Arial"/>
              </a:rPr>
              <a:t>j</a:t>
            </a:r>
            <a:r>
              <a:rPr sz="550" spc="-5" dirty="0">
                <a:latin typeface="Arial"/>
                <a:cs typeface="Arial"/>
              </a:rPr>
              <a:t>e</a:t>
            </a:r>
            <a:r>
              <a:rPr sz="550" spc="45" dirty="0">
                <a:latin typeface="Arial"/>
                <a:cs typeface="Arial"/>
              </a:rPr>
              <a:t>c</a:t>
            </a:r>
            <a:r>
              <a:rPr sz="550" spc="165" dirty="0">
                <a:latin typeface="Arial"/>
                <a:cs typeface="Arial"/>
              </a:rPr>
              <a:t>t</a:t>
            </a:r>
            <a:r>
              <a:rPr sz="550" spc="45" dirty="0">
                <a:latin typeface="Arial"/>
                <a:cs typeface="Arial"/>
              </a:rPr>
              <a:t> </a:t>
            </a:r>
            <a:r>
              <a:rPr sz="550" spc="25" dirty="0">
                <a:latin typeface="Arial"/>
                <a:cs typeface="Arial"/>
              </a:rPr>
              <a:t>a</a:t>
            </a:r>
            <a:r>
              <a:rPr sz="550" spc="140" dirty="0">
                <a:latin typeface="Arial"/>
                <a:cs typeface="Arial"/>
              </a:rPr>
              <a:t>r</a:t>
            </a:r>
            <a:r>
              <a:rPr sz="550" spc="-5" dirty="0">
                <a:latin typeface="Arial"/>
                <a:cs typeface="Arial"/>
              </a:rPr>
              <a:t>e</a:t>
            </a:r>
            <a:r>
              <a:rPr sz="550" spc="25" dirty="0">
                <a:latin typeface="Arial"/>
                <a:cs typeface="Arial"/>
              </a:rPr>
              <a:t>a</a:t>
            </a:r>
            <a:r>
              <a:rPr sz="550" spc="-30" dirty="0">
                <a:latin typeface="Arial"/>
                <a:cs typeface="Arial"/>
              </a:rPr>
              <a:t>s</a:t>
            </a:r>
            <a:endParaRPr sz="55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73"/>
              </a:spcBef>
            </a:pPr>
            <a:endParaRPr sz="1300"/>
          </a:p>
          <a:p>
            <a:pPr algn="ctr">
              <a:lnSpc>
                <a:spcPct val="100000"/>
              </a:lnSpc>
              <a:tabLst>
                <a:tab pos="430530" algn="l"/>
              </a:tabLst>
            </a:pPr>
            <a:r>
              <a:rPr sz="550" spc="-70" dirty="0">
                <a:latin typeface="Arial"/>
                <a:cs typeface="Arial"/>
              </a:rPr>
              <a:t>e</a:t>
            </a:r>
            <a:r>
              <a:rPr sz="550" spc="5" dirty="0">
                <a:latin typeface="Arial"/>
                <a:cs typeface="Arial"/>
              </a:rPr>
              <a:t>l</a:t>
            </a:r>
            <a:r>
              <a:rPr sz="550" spc="-70" dirty="0">
                <a:latin typeface="Arial"/>
                <a:cs typeface="Arial"/>
              </a:rPr>
              <a:t>e</a:t>
            </a:r>
            <a:r>
              <a:rPr sz="550" spc="-40" dirty="0">
                <a:latin typeface="Arial"/>
                <a:cs typeface="Arial"/>
              </a:rPr>
              <a:t>c</a:t>
            </a:r>
            <a:r>
              <a:rPr sz="550" spc="40" dirty="0">
                <a:latin typeface="Arial"/>
                <a:cs typeface="Arial"/>
              </a:rPr>
              <a:t>t</a:t>
            </a:r>
            <a:r>
              <a:rPr sz="550" spc="5" dirty="0">
                <a:latin typeface="Arial"/>
                <a:cs typeface="Arial"/>
              </a:rPr>
              <a:t>i</a:t>
            </a:r>
            <a:r>
              <a:rPr sz="550" spc="-40" dirty="0">
                <a:latin typeface="Arial"/>
                <a:cs typeface="Arial"/>
              </a:rPr>
              <a:t>o</a:t>
            </a:r>
            <a:r>
              <a:rPr sz="550" spc="-25" dirty="0">
                <a:latin typeface="Arial"/>
                <a:cs typeface="Arial"/>
              </a:rPr>
              <a:t>n</a:t>
            </a:r>
            <a:r>
              <a:rPr sz="550" spc="-70" dirty="0">
                <a:latin typeface="Arial"/>
                <a:cs typeface="Arial"/>
              </a:rPr>
              <a:t>s	</a:t>
            </a:r>
            <a:r>
              <a:rPr sz="825" spc="-104" baseline="10101" dirty="0">
                <a:latin typeface="Arial"/>
                <a:cs typeface="Arial"/>
              </a:rPr>
              <a:t>s</a:t>
            </a:r>
            <a:r>
              <a:rPr sz="825" spc="-15" baseline="10101" dirty="0">
                <a:latin typeface="Arial"/>
                <a:cs typeface="Arial"/>
              </a:rPr>
              <a:t>p</a:t>
            </a:r>
            <a:r>
              <a:rPr sz="825" spc="-89" baseline="10101" dirty="0">
                <a:latin typeface="Arial"/>
                <a:cs typeface="Arial"/>
              </a:rPr>
              <a:t>o</a:t>
            </a:r>
            <a:r>
              <a:rPr sz="825" spc="30" baseline="10101" dirty="0">
                <a:latin typeface="Arial"/>
                <a:cs typeface="Arial"/>
              </a:rPr>
              <a:t>rt</a:t>
            </a:r>
            <a:r>
              <a:rPr sz="825" spc="-104" baseline="10101" dirty="0">
                <a:latin typeface="Arial"/>
                <a:cs typeface="Arial"/>
              </a:rPr>
              <a:t>s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54755" y="588187"/>
            <a:ext cx="419100" cy="100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35" dirty="0">
                <a:latin typeface="Arial"/>
                <a:cs typeface="Arial"/>
              </a:rPr>
              <a:t>γ</a:t>
            </a:r>
            <a:r>
              <a:rPr sz="550" spc="20" dirty="0">
                <a:latin typeface="Arial"/>
                <a:cs typeface="Arial"/>
              </a:rPr>
              <a:t>(</a:t>
            </a:r>
            <a:r>
              <a:rPr sz="550" spc="-25" dirty="0">
                <a:latin typeface="Arial"/>
                <a:cs typeface="Arial"/>
              </a:rPr>
              <a:t>d</a:t>
            </a:r>
            <a:r>
              <a:rPr sz="550" spc="-100" dirty="0">
                <a:latin typeface="Arial"/>
                <a:cs typeface="Arial"/>
              </a:rPr>
              <a:t> </a:t>
            </a:r>
            <a:r>
              <a:rPr sz="600" spc="-405" baseline="27777" dirty="0">
                <a:latin typeface="Adobe Heiti Std R"/>
                <a:cs typeface="Adobe Heiti Std R"/>
              </a:rPr>
              <a:t>′</a:t>
            </a:r>
            <a:r>
              <a:rPr sz="550" spc="25" dirty="0">
                <a:latin typeface="Arial"/>
                <a:cs typeface="Arial"/>
              </a:rPr>
              <a:t>) </a:t>
            </a:r>
            <a:r>
              <a:rPr sz="550" spc="100" dirty="0">
                <a:latin typeface="Arial"/>
                <a:cs typeface="Arial"/>
              </a:rPr>
              <a:t>=</a:t>
            </a:r>
            <a:r>
              <a:rPr sz="550" spc="-60" dirty="0">
                <a:latin typeface="Arial"/>
                <a:cs typeface="Arial"/>
              </a:rPr>
              <a:t>C</a:t>
            </a:r>
            <a:r>
              <a:rPr sz="550" spc="-25" dirty="0">
                <a:latin typeface="Arial"/>
                <a:cs typeface="Arial"/>
              </a:rPr>
              <a:t>h</a:t>
            </a:r>
            <a:r>
              <a:rPr sz="550" spc="5" dirty="0">
                <a:latin typeface="Arial"/>
                <a:cs typeface="Arial"/>
              </a:rPr>
              <a:t>i</a:t>
            </a:r>
            <a:r>
              <a:rPr sz="550" spc="-25" dirty="0">
                <a:latin typeface="Arial"/>
                <a:cs typeface="Arial"/>
              </a:rPr>
              <a:t>n</a:t>
            </a:r>
            <a:r>
              <a:rPr sz="550" spc="-50" dirty="0">
                <a:latin typeface="Arial"/>
                <a:cs typeface="Arial"/>
              </a:rPr>
              <a:t>a</a:t>
            </a:r>
            <a:endParaRPr sz="5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30955" y="1195893"/>
            <a:ext cx="248285" cy="316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1270" algn="ctr">
              <a:lnSpc>
                <a:spcPct val="110300"/>
              </a:lnSpc>
            </a:pPr>
            <a:r>
              <a:rPr sz="450" spc="110" dirty="0">
                <a:latin typeface="Arial"/>
                <a:cs typeface="Arial"/>
              </a:rPr>
              <a:t>f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5" dirty="0">
                <a:latin typeface="Arial"/>
                <a:cs typeface="Arial"/>
              </a:rPr>
              <a:t>t </a:t>
            </a:r>
            <a:r>
              <a:rPr sz="450" spc="-5" dirty="0">
                <a:latin typeface="Arial"/>
                <a:cs typeface="Arial"/>
              </a:rPr>
              <a:t>p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0" dirty="0">
                <a:latin typeface="Arial"/>
                <a:cs typeface="Arial"/>
              </a:rPr>
              <a:t>v</a:t>
            </a:r>
            <a:r>
              <a:rPr sz="450" spc="-10" dirty="0">
                <a:latin typeface="Arial"/>
                <a:cs typeface="Arial"/>
              </a:rPr>
              <a:t>a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-5" dirty="0">
                <a:latin typeface="Arial"/>
                <a:cs typeface="Arial"/>
              </a:rPr>
              <a:t>e </a:t>
            </a:r>
            <a:r>
              <a:rPr sz="450" spc="25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h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-5" dirty="0">
                <a:latin typeface="Arial"/>
                <a:cs typeface="Arial"/>
              </a:rPr>
              <a:t>e 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-5" dirty="0"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93067" y="1022914"/>
            <a:ext cx="121920" cy="98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-25" dirty="0">
                <a:latin typeface="Arial"/>
                <a:cs typeface="Arial"/>
              </a:rPr>
              <a:t>U</a:t>
            </a:r>
            <a:r>
              <a:rPr sz="550" spc="10" dirty="0">
                <a:latin typeface="Arial"/>
                <a:cs typeface="Arial"/>
              </a:rPr>
              <a:t>K</a:t>
            </a:r>
            <a:endParaRPr sz="5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52090" y="1022914"/>
            <a:ext cx="191770" cy="98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-60" dirty="0">
                <a:latin typeface="Arial"/>
                <a:cs typeface="Arial"/>
              </a:rPr>
              <a:t>C</a:t>
            </a:r>
            <a:r>
              <a:rPr sz="550" spc="-25" dirty="0">
                <a:latin typeface="Arial"/>
                <a:cs typeface="Arial"/>
              </a:rPr>
              <a:t>h</a:t>
            </a:r>
            <a:r>
              <a:rPr sz="550" spc="5" dirty="0">
                <a:latin typeface="Arial"/>
                <a:cs typeface="Arial"/>
              </a:rPr>
              <a:t>i</a:t>
            </a:r>
            <a:r>
              <a:rPr sz="550" spc="-25" dirty="0">
                <a:latin typeface="Arial"/>
                <a:cs typeface="Arial"/>
              </a:rPr>
              <a:t>n</a:t>
            </a:r>
            <a:r>
              <a:rPr sz="550" spc="-50" dirty="0">
                <a:latin typeface="Arial"/>
                <a:cs typeface="Arial"/>
              </a:rPr>
              <a:t>a</a:t>
            </a:r>
            <a:endParaRPr sz="5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01238" y="1016053"/>
            <a:ext cx="231775" cy="98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p</a:t>
            </a:r>
            <a:r>
              <a:rPr sz="550" spc="-40" dirty="0">
                <a:latin typeface="Arial"/>
                <a:cs typeface="Arial"/>
              </a:rPr>
              <a:t>o</a:t>
            </a:r>
            <a:r>
              <a:rPr sz="550" spc="-25" dirty="0">
                <a:latin typeface="Arial"/>
                <a:cs typeface="Arial"/>
              </a:rPr>
              <a:t>u</a:t>
            </a:r>
            <a:r>
              <a:rPr sz="550" spc="5" dirty="0">
                <a:latin typeface="Arial"/>
                <a:cs typeface="Arial"/>
              </a:rPr>
              <a:t>l</a:t>
            </a:r>
            <a:r>
              <a:rPr sz="550" spc="40" dirty="0">
                <a:latin typeface="Arial"/>
                <a:cs typeface="Arial"/>
              </a:rPr>
              <a:t>t</a:t>
            </a:r>
            <a:r>
              <a:rPr sz="550" spc="-15" dirty="0">
                <a:latin typeface="Arial"/>
                <a:cs typeface="Arial"/>
              </a:rPr>
              <a:t>ry</a:t>
            </a:r>
            <a:endParaRPr sz="5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12866" y="1022914"/>
            <a:ext cx="192405" cy="98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-40" dirty="0">
                <a:latin typeface="Arial"/>
                <a:cs typeface="Arial"/>
              </a:rPr>
              <a:t>co</a:t>
            </a:r>
            <a:r>
              <a:rPr sz="550" spc="-15" dirty="0">
                <a:latin typeface="Arial"/>
                <a:cs typeface="Arial"/>
              </a:rPr>
              <a:t>ff</a:t>
            </a:r>
            <a:r>
              <a:rPr sz="550" spc="-35" dirty="0">
                <a:latin typeface="Arial"/>
                <a:cs typeface="Arial"/>
              </a:rPr>
              <a:t>e</a:t>
            </a:r>
            <a:r>
              <a:rPr sz="550" spc="-65" dirty="0">
                <a:latin typeface="Arial"/>
                <a:cs typeface="Arial"/>
              </a:rPr>
              <a:t>e</a:t>
            </a:r>
            <a:endParaRPr sz="5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679676" y="995434"/>
            <a:ext cx="397901" cy="145777"/>
          </a:xfrm>
          <a:custGeom>
            <a:avLst/>
            <a:gdLst/>
            <a:ahLst/>
            <a:cxnLst/>
            <a:rect l="l" t="t" r="r" b="b"/>
            <a:pathLst>
              <a:path w="397901" h="145777">
                <a:moveTo>
                  <a:pt x="397901" y="72940"/>
                </a:moveTo>
                <a:lnTo>
                  <a:pt x="375769" y="39409"/>
                </a:lnTo>
                <a:lnTo>
                  <a:pt x="330945" y="18257"/>
                </a:lnTo>
                <a:lnTo>
                  <a:pt x="285202" y="7057"/>
                </a:lnTo>
                <a:lnTo>
                  <a:pt x="231705" y="823"/>
                </a:lnTo>
                <a:lnTo>
                  <a:pt x="212561" y="0"/>
                </a:lnTo>
                <a:lnTo>
                  <a:pt x="191956" y="279"/>
                </a:lnTo>
                <a:lnTo>
                  <a:pt x="152964" y="2613"/>
                </a:lnTo>
                <a:lnTo>
                  <a:pt x="100899" y="10140"/>
                </a:lnTo>
                <a:lnTo>
                  <a:pt x="57947" y="21848"/>
                </a:lnTo>
                <a:lnTo>
                  <a:pt x="17590" y="42697"/>
                </a:lnTo>
                <a:lnTo>
                  <a:pt x="0" y="67939"/>
                </a:lnTo>
                <a:lnTo>
                  <a:pt x="847" y="75866"/>
                </a:lnTo>
                <a:lnTo>
                  <a:pt x="30395" y="110628"/>
                </a:lnTo>
                <a:lnTo>
                  <a:pt x="65280" y="126687"/>
                </a:lnTo>
                <a:lnTo>
                  <a:pt x="110200" y="138320"/>
                </a:lnTo>
                <a:lnTo>
                  <a:pt x="162837" y="144851"/>
                </a:lnTo>
                <a:lnTo>
                  <a:pt x="181697" y="145777"/>
                </a:lnTo>
                <a:lnTo>
                  <a:pt x="202534" y="145519"/>
                </a:lnTo>
                <a:lnTo>
                  <a:pt x="241889" y="143271"/>
                </a:lnTo>
                <a:lnTo>
                  <a:pt x="294326" y="135959"/>
                </a:lnTo>
                <a:lnTo>
                  <a:pt x="337577" y="124548"/>
                </a:lnTo>
                <a:lnTo>
                  <a:pt x="378482" y="104178"/>
                </a:lnTo>
                <a:lnTo>
                  <a:pt x="397901" y="7294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89910" y="1648282"/>
            <a:ext cx="229443" cy="0"/>
          </a:xfrm>
          <a:custGeom>
            <a:avLst/>
            <a:gdLst/>
            <a:ahLst/>
            <a:cxnLst/>
            <a:rect l="l" t="t" r="r" b="b"/>
            <a:pathLst>
              <a:path w="229443">
                <a:moveTo>
                  <a:pt x="0" y="0"/>
                </a:moveTo>
                <a:lnTo>
                  <a:pt x="22944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19353" y="1484401"/>
            <a:ext cx="49162" cy="163880"/>
          </a:xfrm>
          <a:custGeom>
            <a:avLst/>
            <a:gdLst/>
            <a:ahLst/>
            <a:cxnLst/>
            <a:rect l="l" t="t" r="r" b="b"/>
            <a:pathLst>
              <a:path w="49162" h="163880">
                <a:moveTo>
                  <a:pt x="0" y="163880"/>
                </a:moveTo>
                <a:lnTo>
                  <a:pt x="49162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68516" y="1484401"/>
            <a:ext cx="49171" cy="32766"/>
          </a:xfrm>
          <a:custGeom>
            <a:avLst/>
            <a:gdLst/>
            <a:ahLst/>
            <a:cxnLst/>
            <a:rect l="l" t="t" r="r" b="b"/>
            <a:pathLst>
              <a:path w="49171" h="32766">
                <a:moveTo>
                  <a:pt x="0" y="0"/>
                </a:moveTo>
                <a:lnTo>
                  <a:pt x="4917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19353" y="1517167"/>
            <a:ext cx="98334" cy="131114"/>
          </a:xfrm>
          <a:custGeom>
            <a:avLst/>
            <a:gdLst/>
            <a:ahLst/>
            <a:cxnLst/>
            <a:rect l="l" t="t" r="r" b="b"/>
            <a:pathLst>
              <a:path w="98334" h="131114">
                <a:moveTo>
                  <a:pt x="98334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19353" y="1517167"/>
            <a:ext cx="98334" cy="131114"/>
          </a:xfrm>
          <a:custGeom>
            <a:avLst/>
            <a:gdLst/>
            <a:ahLst/>
            <a:cxnLst/>
            <a:rect l="l" t="t" r="r" b="b"/>
            <a:pathLst>
              <a:path w="98334" h="131114">
                <a:moveTo>
                  <a:pt x="0" y="131114"/>
                </a:moveTo>
                <a:lnTo>
                  <a:pt x="9833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17688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89910" y="1189393"/>
            <a:ext cx="327778" cy="0"/>
          </a:xfrm>
          <a:custGeom>
            <a:avLst/>
            <a:gdLst/>
            <a:ahLst/>
            <a:cxnLst/>
            <a:rect l="l" t="t" r="r" b="b"/>
            <a:pathLst>
              <a:path w="327778">
                <a:moveTo>
                  <a:pt x="327778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89910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80990" y="1227854"/>
            <a:ext cx="346710" cy="2197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135" marR="12700" indent="-52069">
              <a:lnSpc>
                <a:spcPct val="150100"/>
              </a:lnSpc>
            </a:pPr>
            <a:r>
              <a:rPr sz="450" spc="30" dirty="0">
                <a:latin typeface="Arial"/>
                <a:cs typeface="Arial"/>
              </a:rPr>
              <a:t>c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35" dirty="0">
                <a:latin typeface="Arial"/>
                <a:cs typeface="Arial"/>
              </a:rPr>
              <a:t>g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50" dirty="0">
                <a:latin typeface="Arial"/>
                <a:cs typeface="Arial"/>
              </a:rPr>
              <a:t>L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25" dirty="0">
                <a:latin typeface="Arial"/>
                <a:cs typeface="Arial"/>
              </a:rPr>
              <a:t>do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979838" y="995583"/>
            <a:ext cx="347920" cy="145557"/>
          </a:xfrm>
          <a:custGeom>
            <a:avLst/>
            <a:gdLst/>
            <a:ahLst/>
            <a:cxnLst/>
            <a:rect l="l" t="t" r="r" b="b"/>
            <a:pathLst>
              <a:path w="347920" h="145557">
                <a:moveTo>
                  <a:pt x="347920" y="72790"/>
                </a:moveTo>
                <a:lnTo>
                  <a:pt x="323735" y="35577"/>
                </a:lnTo>
                <a:lnTo>
                  <a:pt x="289501" y="18131"/>
                </a:lnTo>
                <a:lnTo>
                  <a:pt x="244079" y="5859"/>
                </a:lnTo>
                <a:lnTo>
                  <a:pt x="190417" y="0"/>
                </a:lnTo>
                <a:lnTo>
                  <a:pt x="169822" y="317"/>
                </a:lnTo>
                <a:lnTo>
                  <a:pt x="131297" y="3109"/>
                </a:lnTo>
                <a:lnTo>
                  <a:pt x="81109" y="12138"/>
                </a:lnTo>
                <a:lnTo>
                  <a:pt x="41541" y="26095"/>
                </a:lnTo>
                <a:lnTo>
                  <a:pt x="8222" y="50659"/>
                </a:lnTo>
                <a:lnTo>
                  <a:pt x="0" y="72261"/>
                </a:lnTo>
                <a:lnTo>
                  <a:pt x="1037" y="80393"/>
                </a:lnTo>
                <a:lnTo>
                  <a:pt x="34097" y="116157"/>
                </a:lnTo>
                <a:lnTo>
                  <a:pt x="72315" y="132090"/>
                </a:lnTo>
                <a:lnTo>
                  <a:pt x="120726" y="142402"/>
                </a:lnTo>
                <a:lnTo>
                  <a:pt x="157212" y="145557"/>
                </a:lnTo>
                <a:lnTo>
                  <a:pt x="177831" y="145243"/>
                </a:lnTo>
                <a:lnTo>
                  <a:pt x="216392" y="142461"/>
                </a:lnTo>
                <a:lnTo>
                  <a:pt x="266617" y="133458"/>
                </a:lnTo>
                <a:lnTo>
                  <a:pt x="306217" y="119537"/>
                </a:lnTo>
                <a:lnTo>
                  <a:pt x="339601" y="95032"/>
                </a:lnTo>
                <a:lnTo>
                  <a:pt x="347920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89910" y="2139950"/>
            <a:ext cx="229443" cy="0"/>
          </a:xfrm>
          <a:custGeom>
            <a:avLst/>
            <a:gdLst/>
            <a:ahLst/>
            <a:cxnLst/>
            <a:rect l="l" t="t" r="r" b="b"/>
            <a:pathLst>
              <a:path w="229443">
                <a:moveTo>
                  <a:pt x="0" y="0"/>
                </a:moveTo>
                <a:lnTo>
                  <a:pt x="22944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19353" y="1976056"/>
            <a:ext cx="49162" cy="163893"/>
          </a:xfrm>
          <a:custGeom>
            <a:avLst/>
            <a:gdLst/>
            <a:ahLst/>
            <a:cxnLst/>
            <a:rect l="l" t="t" r="r" b="b"/>
            <a:pathLst>
              <a:path w="49162" h="163893">
                <a:moveTo>
                  <a:pt x="0" y="163893"/>
                </a:moveTo>
                <a:lnTo>
                  <a:pt x="49162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68516" y="1976056"/>
            <a:ext cx="49171" cy="32778"/>
          </a:xfrm>
          <a:custGeom>
            <a:avLst/>
            <a:gdLst/>
            <a:ahLst/>
            <a:cxnLst/>
            <a:rect l="l" t="t" r="r" b="b"/>
            <a:pathLst>
              <a:path w="49171" h="32778">
                <a:moveTo>
                  <a:pt x="0" y="0"/>
                </a:moveTo>
                <a:lnTo>
                  <a:pt x="4917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19353" y="2008835"/>
            <a:ext cx="98334" cy="131114"/>
          </a:xfrm>
          <a:custGeom>
            <a:avLst/>
            <a:gdLst/>
            <a:ahLst/>
            <a:cxnLst/>
            <a:rect l="l" t="t" r="r" b="b"/>
            <a:pathLst>
              <a:path w="98334" h="131114">
                <a:moveTo>
                  <a:pt x="98334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219353" y="2008835"/>
            <a:ext cx="98334" cy="131114"/>
          </a:xfrm>
          <a:custGeom>
            <a:avLst/>
            <a:gdLst/>
            <a:ahLst/>
            <a:cxnLst/>
            <a:rect l="l" t="t" r="r" b="b"/>
            <a:pathLst>
              <a:path w="98334" h="131114">
                <a:moveTo>
                  <a:pt x="0" y="131114"/>
                </a:moveTo>
                <a:lnTo>
                  <a:pt x="9833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17688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89910" y="1681060"/>
            <a:ext cx="327778" cy="0"/>
          </a:xfrm>
          <a:custGeom>
            <a:avLst/>
            <a:gdLst/>
            <a:ahLst/>
            <a:cxnLst/>
            <a:rect l="l" t="t" r="r" b="b"/>
            <a:pathLst>
              <a:path w="327778">
                <a:moveTo>
                  <a:pt x="327778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89910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026735" y="1856790"/>
            <a:ext cx="255904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45" dirty="0">
                <a:latin typeface="Arial"/>
                <a:cs typeface="Arial"/>
              </a:rPr>
              <a:t>B</a:t>
            </a:r>
            <a:r>
              <a:rPr sz="450" spc="35" dirty="0">
                <a:latin typeface="Arial"/>
                <a:cs typeface="Arial"/>
              </a:rPr>
              <a:t>ig </a:t>
            </a:r>
            <a:r>
              <a:rPr sz="450" spc="45" dirty="0">
                <a:latin typeface="Arial"/>
                <a:cs typeface="Arial"/>
              </a:rPr>
              <a:t>B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75652" y="1758460"/>
            <a:ext cx="35687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-15" dirty="0">
                <a:latin typeface="Arial"/>
                <a:cs typeface="Arial"/>
              </a:rPr>
              <a:t>P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135" dirty="0">
                <a:latin typeface="Arial"/>
                <a:cs typeface="Arial"/>
              </a:rPr>
              <a:t>t</a:t>
            </a:r>
            <a:endParaRPr sz="4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989910" y="2631607"/>
            <a:ext cx="229443" cy="0"/>
          </a:xfrm>
          <a:custGeom>
            <a:avLst/>
            <a:gdLst/>
            <a:ahLst/>
            <a:cxnLst/>
            <a:rect l="l" t="t" r="r" b="b"/>
            <a:pathLst>
              <a:path w="229443">
                <a:moveTo>
                  <a:pt x="0" y="0"/>
                </a:moveTo>
                <a:lnTo>
                  <a:pt x="22944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19353" y="2467723"/>
            <a:ext cx="49162" cy="163884"/>
          </a:xfrm>
          <a:custGeom>
            <a:avLst/>
            <a:gdLst/>
            <a:ahLst/>
            <a:cxnLst/>
            <a:rect l="l" t="t" r="r" b="b"/>
            <a:pathLst>
              <a:path w="49162" h="163884">
                <a:moveTo>
                  <a:pt x="0" y="163884"/>
                </a:moveTo>
                <a:lnTo>
                  <a:pt x="49162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68516" y="2467723"/>
            <a:ext cx="49171" cy="32777"/>
          </a:xfrm>
          <a:custGeom>
            <a:avLst/>
            <a:gdLst/>
            <a:ahLst/>
            <a:cxnLst/>
            <a:rect l="l" t="t" r="r" b="b"/>
            <a:pathLst>
              <a:path w="49171" h="32777">
                <a:moveTo>
                  <a:pt x="0" y="0"/>
                </a:moveTo>
                <a:lnTo>
                  <a:pt x="4917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19353" y="2500500"/>
            <a:ext cx="98334" cy="131107"/>
          </a:xfrm>
          <a:custGeom>
            <a:avLst/>
            <a:gdLst/>
            <a:ahLst/>
            <a:cxnLst/>
            <a:rect l="l" t="t" r="r" b="b"/>
            <a:pathLst>
              <a:path w="98334" h="131107">
                <a:moveTo>
                  <a:pt x="98334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19353" y="2500500"/>
            <a:ext cx="98334" cy="131107"/>
          </a:xfrm>
          <a:custGeom>
            <a:avLst/>
            <a:gdLst/>
            <a:ahLst/>
            <a:cxnLst/>
            <a:rect l="l" t="t" r="r" b="b"/>
            <a:pathLst>
              <a:path w="98334" h="131107">
                <a:moveTo>
                  <a:pt x="0" y="131107"/>
                </a:moveTo>
                <a:lnTo>
                  <a:pt x="9833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317688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89910" y="2172728"/>
            <a:ext cx="327778" cy="0"/>
          </a:xfrm>
          <a:custGeom>
            <a:avLst/>
            <a:gdLst/>
            <a:ahLst/>
            <a:cxnLst/>
            <a:rect l="l" t="t" r="r" b="b"/>
            <a:pathLst>
              <a:path w="327778">
                <a:moveTo>
                  <a:pt x="327778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89910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989374" y="2343114"/>
            <a:ext cx="329565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130" dirty="0">
                <a:latin typeface="Arial"/>
                <a:cs typeface="Arial"/>
              </a:rPr>
              <a:t>t</a:t>
            </a:r>
            <a:r>
              <a:rPr sz="450" spc="20" dirty="0">
                <a:latin typeface="Arial"/>
                <a:cs typeface="Arial"/>
              </a:rPr>
              <a:t>h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45" dirty="0">
                <a:latin typeface="Arial"/>
                <a:cs typeface="Arial"/>
              </a:rPr>
              <a:t> </a:t>
            </a:r>
            <a:r>
              <a:rPr sz="450" spc="20" dirty="0">
                <a:latin typeface="Arial"/>
                <a:cs typeface="Arial"/>
              </a:rPr>
              <a:t>Qu</a:t>
            </a:r>
            <a:r>
              <a:rPr sz="450" spc="-5" dirty="0">
                <a:latin typeface="Arial"/>
                <a:cs typeface="Arial"/>
              </a:rPr>
              <a:t>ee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017582" y="2250116"/>
            <a:ext cx="273685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65" dirty="0">
                <a:latin typeface="Arial"/>
                <a:cs typeface="Arial"/>
              </a:rPr>
              <a:t>W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114" dirty="0">
                <a:latin typeface="Arial"/>
                <a:cs typeface="Arial"/>
              </a:rPr>
              <a:t>r</a:t>
            </a:r>
            <a:endParaRPr sz="4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383233" y="1648282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612684" y="1484401"/>
            <a:ext cx="49161" cy="163880"/>
          </a:xfrm>
          <a:custGeom>
            <a:avLst/>
            <a:gdLst/>
            <a:ahLst/>
            <a:cxnLst/>
            <a:rect l="l" t="t" r="r" b="b"/>
            <a:pathLst>
              <a:path w="49161" h="163880">
                <a:moveTo>
                  <a:pt x="0" y="163880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61845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12684" y="1517167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98323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612684" y="1517167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0" y="131114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711007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83233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383233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1404821" y="1237023"/>
            <a:ext cx="28575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9370" marR="12700" indent="-27305">
              <a:lnSpc>
                <a:spcPct val="143400"/>
              </a:lnSpc>
            </a:pPr>
            <a:r>
              <a:rPr sz="450" spc="20" dirty="0">
                <a:latin typeface="Arial"/>
                <a:cs typeface="Arial"/>
              </a:rPr>
              <a:t>O</a:t>
            </a:r>
            <a:r>
              <a:rPr sz="450" spc="90" dirty="0">
                <a:latin typeface="Arial"/>
                <a:cs typeface="Arial"/>
              </a:rPr>
              <a:t>l</a:t>
            </a:r>
            <a:r>
              <a:rPr sz="450" spc="45" dirty="0">
                <a:latin typeface="Arial"/>
                <a:cs typeface="Arial"/>
              </a:rPr>
              <a:t>y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-5" dirty="0">
                <a:latin typeface="Arial"/>
                <a:cs typeface="Arial"/>
              </a:rPr>
              <a:t>p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-25" dirty="0">
                <a:latin typeface="Arial"/>
                <a:cs typeface="Arial"/>
              </a:rPr>
              <a:t>s</a:t>
            </a:r>
            <a:r>
              <a:rPr sz="450" spc="-15" dirty="0">
                <a:latin typeface="Arial"/>
                <a:cs typeface="Arial"/>
              </a:rPr>
              <a:t> </a:t>
            </a:r>
            <a:r>
              <a:rPr sz="450" spc="45" dirty="0">
                <a:latin typeface="Arial"/>
                <a:cs typeface="Arial"/>
              </a:rPr>
              <a:t>B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85" dirty="0">
                <a:latin typeface="Arial"/>
                <a:cs typeface="Arial"/>
              </a:rPr>
              <a:t>j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35" dirty="0">
                <a:latin typeface="Arial"/>
                <a:cs typeface="Arial"/>
              </a:rPr>
              <a:t>g</a:t>
            </a:r>
            <a:endParaRPr sz="4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373166" y="995583"/>
            <a:ext cx="347924" cy="145557"/>
          </a:xfrm>
          <a:custGeom>
            <a:avLst/>
            <a:gdLst/>
            <a:ahLst/>
            <a:cxnLst/>
            <a:rect l="l" t="t" r="r" b="b"/>
            <a:pathLst>
              <a:path w="347924" h="145557">
                <a:moveTo>
                  <a:pt x="347924" y="72790"/>
                </a:moveTo>
                <a:lnTo>
                  <a:pt x="323740" y="35577"/>
                </a:lnTo>
                <a:lnTo>
                  <a:pt x="289506" y="18131"/>
                </a:lnTo>
                <a:lnTo>
                  <a:pt x="244084" y="5859"/>
                </a:lnTo>
                <a:lnTo>
                  <a:pt x="190421" y="0"/>
                </a:lnTo>
                <a:lnTo>
                  <a:pt x="169826" y="317"/>
                </a:lnTo>
                <a:lnTo>
                  <a:pt x="131300" y="3109"/>
                </a:lnTo>
                <a:lnTo>
                  <a:pt x="81112" y="12137"/>
                </a:lnTo>
                <a:lnTo>
                  <a:pt x="41544" y="26094"/>
                </a:lnTo>
                <a:lnTo>
                  <a:pt x="8224" y="50657"/>
                </a:lnTo>
                <a:lnTo>
                  <a:pt x="0" y="72259"/>
                </a:lnTo>
                <a:lnTo>
                  <a:pt x="1037" y="80391"/>
                </a:lnTo>
                <a:lnTo>
                  <a:pt x="34096" y="116155"/>
                </a:lnTo>
                <a:lnTo>
                  <a:pt x="72313" y="132089"/>
                </a:lnTo>
                <a:lnTo>
                  <a:pt x="120724" y="142401"/>
                </a:lnTo>
                <a:lnTo>
                  <a:pt x="157210" y="145557"/>
                </a:lnTo>
                <a:lnTo>
                  <a:pt x="177829" y="145242"/>
                </a:lnTo>
                <a:lnTo>
                  <a:pt x="216391" y="142461"/>
                </a:lnTo>
                <a:lnTo>
                  <a:pt x="266617" y="133459"/>
                </a:lnTo>
                <a:lnTo>
                  <a:pt x="306218" y="119538"/>
                </a:lnTo>
                <a:lnTo>
                  <a:pt x="339603" y="95034"/>
                </a:lnTo>
                <a:lnTo>
                  <a:pt x="347924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383233" y="2139950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612684" y="1976056"/>
            <a:ext cx="49161" cy="163893"/>
          </a:xfrm>
          <a:custGeom>
            <a:avLst/>
            <a:gdLst/>
            <a:ahLst/>
            <a:cxnLst/>
            <a:rect l="l" t="t" r="r" b="b"/>
            <a:pathLst>
              <a:path w="49161" h="163893">
                <a:moveTo>
                  <a:pt x="0" y="163893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661845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612684" y="2008835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98323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612684" y="2008835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0" y="131114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711007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383233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383233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1359077" y="1856790"/>
            <a:ext cx="376555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30" dirty="0">
                <a:latin typeface="Arial"/>
                <a:cs typeface="Arial"/>
              </a:rPr>
              <a:t>G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10" dirty="0">
                <a:latin typeface="Arial"/>
                <a:cs typeface="Arial"/>
              </a:rPr>
              <a:t>a</a:t>
            </a:r>
            <a:r>
              <a:rPr sz="450" spc="135" dirty="0">
                <a:latin typeface="Arial"/>
                <a:cs typeface="Arial"/>
              </a:rPr>
              <a:t>t</a:t>
            </a:r>
            <a:r>
              <a:rPr sz="450" spc="40" dirty="0">
                <a:latin typeface="Arial"/>
                <a:cs typeface="Arial"/>
              </a:rPr>
              <a:t> </a:t>
            </a:r>
            <a:r>
              <a:rPr sz="450" spc="10" dirty="0">
                <a:latin typeface="Arial"/>
                <a:cs typeface="Arial"/>
              </a:rPr>
              <a:t>W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125" dirty="0">
                <a:latin typeface="Arial"/>
                <a:cs typeface="Arial"/>
              </a:rPr>
              <a:t>l</a:t>
            </a:r>
            <a:endParaRPr sz="4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422359" y="1753886"/>
            <a:ext cx="25019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130" dirty="0">
                <a:latin typeface="Arial"/>
                <a:cs typeface="Arial"/>
              </a:rPr>
              <a:t>t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u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-45" dirty="0"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383233" y="2631607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612684" y="2467723"/>
            <a:ext cx="49161" cy="163884"/>
          </a:xfrm>
          <a:custGeom>
            <a:avLst/>
            <a:gdLst/>
            <a:ahLst/>
            <a:cxnLst/>
            <a:rect l="l" t="t" r="r" b="b"/>
            <a:pathLst>
              <a:path w="49161" h="163884">
                <a:moveTo>
                  <a:pt x="0" y="163884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661845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612684" y="2500500"/>
            <a:ext cx="98323" cy="131107"/>
          </a:xfrm>
          <a:custGeom>
            <a:avLst/>
            <a:gdLst/>
            <a:ahLst/>
            <a:cxnLst/>
            <a:rect l="l" t="t" r="r" b="b"/>
            <a:pathLst>
              <a:path w="98323" h="131107">
                <a:moveTo>
                  <a:pt x="98323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612684" y="2500500"/>
            <a:ext cx="98323" cy="131107"/>
          </a:xfrm>
          <a:custGeom>
            <a:avLst/>
            <a:gdLst/>
            <a:ahLst/>
            <a:cxnLst/>
            <a:rect l="l" t="t" r="r" b="b"/>
            <a:pathLst>
              <a:path w="98323" h="131107">
                <a:moveTo>
                  <a:pt x="0" y="131107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711007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383233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383233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383474" y="2224947"/>
            <a:ext cx="327660" cy="201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265">
              <a:lnSpc>
                <a:spcPct val="136700"/>
              </a:lnSpc>
            </a:pPr>
            <a:r>
              <a:rPr sz="450" spc="65" dirty="0">
                <a:latin typeface="Arial"/>
                <a:cs typeface="Arial"/>
              </a:rPr>
              <a:t>M</a:t>
            </a:r>
            <a:r>
              <a:rPr sz="450" spc="5" dirty="0">
                <a:latin typeface="Arial"/>
                <a:cs typeface="Arial"/>
              </a:rPr>
              <a:t>a</a:t>
            </a:r>
            <a:r>
              <a:rPr sz="450" spc="30" dirty="0">
                <a:latin typeface="Arial"/>
                <a:cs typeface="Arial"/>
              </a:rPr>
              <a:t>o</a:t>
            </a:r>
            <a:r>
              <a:rPr sz="450" spc="15" dirty="0">
                <a:latin typeface="Arial"/>
                <a:cs typeface="Arial"/>
              </a:rPr>
              <a:t> 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-45" dirty="0">
                <a:latin typeface="Arial"/>
                <a:cs typeface="Arial"/>
              </a:rPr>
              <a:t>mm</a:t>
            </a:r>
            <a:r>
              <a:rPr sz="450" spc="20" dirty="0">
                <a:latin typeface="Arial"/>
                <a:cs typeface="Arial"/>
              </a:rPr>
              <a:t>un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5" dirty="0">
                <a:latin typeface="Arial"/>
                <a:cs typeface="Arial"/>
              </a:rPr>
              <a:t>t</a:t>
            </a:r>
            <a:endParaRPr sz="45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1852206" y="1648282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81657" y="1484401"/>
            <a:ext cx="49161" cy="163880"/>
          </a:xfrm>
          <a:custGeom>
            <a:avLst/>
            <a:gdLst/>
            <a:ahLst/>
            <a:cxnLst/>
            <a:rect l="l" t="t" r="r" b="b"/>
            <a:pathLst>
              <a:path w="49161" h="163880">
                <a:moveTo>
                  <a:pt x="0" y="163880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130818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81657" y="1517167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98323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081657" y="1517167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0" y="131114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179980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852206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852206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1892084" y="1232456"/>
            <a:ext cx="24828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6355">
              <a:lnSpc>
                <a:spcPct val="143400"/>
              </a:lnSpc>
            </a:pPr>
            <a:r>
              <a:rPr sz="450" spc="110" dirty="0">
                <a:latin typeface="Arial"/>
                <a:cs typeface="Arial"/>
              </a:rPr>
              <a:t>f</a:t>
            </a:r>
            <a:r>
              <a:rPr sz="450" spc="-5" dirty="0">
                <a:latin typeface="Arial"/>
                <a:cs typeface="Arial"/>
              </a:rPr>
              <a:t>ee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h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50" dirty="0">
                <a:latin typeface="Arial"/>
                <a:cs typeface="Arial"/>
              </a:rPr>
              <a:t>k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1842139" y="995583"/>
            <a:ext cx="347924" cy="145557"/>
          </a:xfrm>
          <a:custGeom>
            <a:avLst/>
            <a:gdLst/>
            <a:ahLst/>
            <a:cxnLst/>
            <a:rect l="l" t="t" r="r" b="b"/>
            <a:pathLst>
              <a:path w="347924" h="145557">
                <a:moveTo>
                  <a:pt x="347924" y="72790"/>
                </a:moveTo>
                <a:lnTo>
                  <a:pt x="323740" y="35577"/>
                </a:lnTo>
                <a:lnTo>
                  <a:pt x="289506" y="18131"/>
                </a:lnTo>
                <a:lnTo>
                  <a:pt x="244084" y="5859"/>
                </a:lnTo>
                <a:lnTo>
                  <a:pt x="190421" y="0"/>
                </a:lnTo>
                <a:lnTo>
                  <a:pt x="169826" y="317"/>
                </a:lnTo>
                <a:lnTo>
                  <a:pt x="131300" y="3109"/>
                </a:lnTo>
                <a:lnTo>
                  <a:pt x="81112" y="12137"/>
                </a:lnTo>
                <a:lnTo>
                  <a:pt x="41544" y="26094"/>
                </a:lnTo>
                <a:lnTo>
                  <a:pt x="8224" y="50657"/>
                </a:lnTo>
                <a:lnTo>
                  <a:pt x="0" y="72259"/>
                </a:lnTo>
                <a:lnTo>
                  <a:pt x="1037" y="80391"/>
                </a:lnTo>
                <a:lnTo>
                  <a:pt x="34096" y="116155"/>
                </a:lnTo>
                <a:lnTo>
                  <a:pt x="72313" y="132089"/>
                </a:lnTo>
                <a:lnTo>
                  <a:pt x="120724" y="142401"/>
                </a:lnTo>
                <a:lnTo>
                  <a:pt x="157210" y="145557"/>
                </a:lnTo>
                <a:lnTo>
                  <a:pt x="177829" y="145242"/>
                </a:lnTo>
                <a:lnTo>
                  <a:pt x="216391" y="142461"/>
                </a:lnTo>
                <a:lnTo>
                  <a:pt x="266617" y="133459"/>
                </a:lnTo>
                <a:lnTo>
                  <a:pt x="306218" y="119538"/>
                </a:lnTo>
                <a:lnTo>
                  <a:pt x="339603" y="95034"/>
                </a:lnTo>
                <a:lnTo>
                  <a:pt x="347924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852206" y="2139950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81657" y="1976056"/>
            <a:ext cx="49161" cy="163893"/>
          </a:xfrm>
          <a:custGeom>
            <a:avLst/>
            <a:gdLst/>
            <a:ahLst/>
            <a:cxnLst/>
            <a:rect l="l" t="t" r="r" b="b"/>
            <a:pathLst>
              <a:path w="49161" h="163893">
                <a:moveTo>
                  <a:pt x="0" y="163893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130818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81657" y="2008835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98323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81657" y="2008835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0" y="131114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179980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852206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852206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1920290" y="1724124"/>
            <a:ext cx="19177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0955">
              <a:lnSpc>
                <a:spcPct val="143400"/>
              </a:lnSpc>
            </a:pPr>
            <a:r>
              <a:rPr sz="450" spc="-35" dirty="0">
                <a:latin typeface="Arial"/>
                <a:cs typeface="Arial"/>
              </a:rPr>
              <a:t>p</a:t>
            </a:r>
            <a:r>
              <a:rPr sz="450" spc="-10" dirty="0">
                <a:latin typeface="Arial"/>
                <a:cs typeface="Arial"/>
              </a:rPr>
              <a:t>a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-5" dirty="0">
                <a:latin typeface="Arial"/>
                <a:cs typeface="Arial"/>
              </a:rPr>
              <a:t>e 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20" dirty="0">
                <a:latin typeface="Arial"/>
                <a:cs typeface="Arial"/>
              </a:rPr>
              <a:t>u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50" dirty="0">
                <a:latin typeface="Arial"/>
                <a:cs typeface="Arial"/>
              </a:rPr>
              <a:t>k</a:t>
            </a:r>
            <a:r>
              <a:rPr sz="450" spc="-25" dirty="0"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1852206" y="2631607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081657" y="2467723"/>
            <a:ext cx="49161" cy="163884"/>
          </a:xfrm>
          <a:custGeom>
            <a:avLst/>
            <a:gdLst/>
            <a:ahLst/>
            <a:cxnLst/>
            <a:rect l="l" t="t" r="r" b="b"/>
            <a:pathLst>
              <a:path w="49161" h="163884">
                <a:moveTo>
                  <a:pt x="0" y="163884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30818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81657" y="2500500"/>
            <a:ext cx="98323" cy="131107"/>
          </a:xfrm>
          <a:custGeom>
            <a:avLst/>
            <a:gdLst/>
            <a:ahLst/>
            <a:cxnLst/>
            <a:rect l="l" t="t" r="r" b="b"/>
            <a:pathLst>
              <a:path w="98323" h="131107">
                <a:moveTo>
                  <a:pt x="98323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081657" y="2500500"/>
            <a:ext cx="98323" cy="131107"/>
          </a:xfrm>
          <a:custGeom>
            <a:avLst/>
            <a:gdLst/>
            <a:ahLst/>
            <a:cxnLst/>
            <a:rect l="l" t="t" r="r" b="b"/>
            <a:pathLst>
              <a:path w="98323" h="131107">
                <a:moveTo>
                  <a:pt x="0" y="131107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179980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852206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852206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1900478" y="2343877"/>
            <a:ext cx="23114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130" dirty="0">
                <a:latin typeface="Arial"/>
                <a:cs typeface="Arial"/>
              </a:rPr>
              <a:t>t</a:t>
            </a:r>
            <a:r>
              <a:rPr sz="450" spc="20" dirty="0">
                <a:latin typeface="Arial"/>
                <a:cs typeface="Arial"/>
              </a:rPr>
              <a:t>u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50" dirty="0">
                <a:latin typeface="Arial"/>
                <a:cs typeface="Arial"/>
              </a:rPr>
              <a:t>k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45" dirty="0">
                <a:latin typeface="Arial"/>
                <a:cs typeface="Arial"/>
              </a:rPr>
              <a:t>y</a:t>
            </a:r>
            <a:endParaRPr sz="45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885228" y="2245542"/>
            <a:ext cx="26162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0" dirty="0">
                <a:latin typeface="Arial"/>
                <a:cs typeface="Arial"/>
              </a:rPr>
              <a:t>b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45" dirty="0">
                <a:latin typeface="Arial"/>
                <a:cs typeface="Arial"/>
              </a:rPr>
              <a:t> </a:t>
            </a:r>
            <a:r>
              <a:rPr sz="450" spc="110" dirty="0">
                <a:latin typeface="Arial"/>
                <a:cs typeface="Arial"/>
              </a:rPr>
              <a:t>f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20" dirty="0">
                <a:latin typeface="Arial"/>
                <a:cs typeface="Arial"/>
              </a:rPr>
              <a:t>u</a:t>
            </a:r>
            <a:endParaRPr sz="45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2245537" y="1648282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474976" y="1484401"/>
            <a:ext cx="49174" cy="163880"/>
          </a:xfrm>
          <a:custGeom>
            <a:avLst/>
            <a:gdLst/>
            <a:ahLst/>
            <a:cxnLst/>
            <a:rect l="l" t="t" r="r" b="b"/>
            <a:pathLst>
              <a:path w="49174" h="163880">
                <a:moveTo>
                  <a:pt x="0" y="163880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524150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474976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474976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573312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245537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245537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2271697" y="1232456"/>
            <a:ext cx="27622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150" marR="12700" indent="-45085">
              <a:lnSpc>
                <a:spcPct val="143400"/>
              </a:lnSpc>
            </a:pPr>
            <a:r>
              <a:rPr sz="450" spc="100" dirty="0">
                <a:latin typeface="Arial"/>
                <a:cs typeface="Arial"/>
              </a:rPr>
              <a:t>r</a:t>
            </a:r>
            <a:r>
              <a:rPr sz="450" spc="1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35" dirty="0">
                <a:latin typeface="Arial"/>
                <a:cs typeface="Arial"/>
              </a:rPr>
              <a:t>g</a:t>
            </a:r>
            <a:r>
              <a:rPr sz="450" spc="15" dirty="0">
                <a:latin typeface="Arial"/>
                <a:cs typeface="Arial"/>
              </a:rPr>
              <a:t> 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an</a:t>
            </a:r>
            <a:r>
              <a:rPr sz="450" spc="-25" dirty="0"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2235471" y="995583"/>
            <a:ext cx="347924" cy="145557"/>
          </a:xfrm>
          <a:custGeom>
            <a:avLst/>
            <a:gdLst/>
            <a:ahLst/>
            <a:cxnLst/>
            <a:rect l="l" t="t" r="r" b="b"/>
            <a:pathLst>
              <a:path w="347924" h="145557">
                <a:moveTo>
                  <a:pt x="347924" y="72790"/>
                </a:moveTo>
                <a:lnTo>
                  <a:pt x="323740" y="35577"/>
                </a:lnTo>
                <a:lnTo>
                  <a:pt x="289506" y="18131"/>
                </a:lnTo>
                <a:lnTo>
                  <a:pt x="244084" y="5859"/>
                </a:lnTo>
                <a:lnTo>
                  <a:pt x="190421" y="0"/>
                </a:lnTo>
                <a:lnTo>
                  <a:pt x="169826" y="317"/>
                </a:lnTo>
                <a:lnTo>
                  <a:pt x="131300" y="3109"/>
                </a:lnTo>
                <a:lnTo>
                  <a:pt x="81112" y="12137"/>
                </a:lnTo>
                <a:lnTo>
                  <a:pt x="41544" y="26094"/>
                </a:lnTo>
                <a:lnTo>
                  <a:pt x="8224" y="50657"/>
                </a:lnTo>
                <a:lnTo>
                  <a:pt x="0" y="72259"/>
                </a:lnTo>
                <a:lnTo>
                  <a:pt x="1037" y="80391"/>
                </a:lnTo>
                <a:lnTo>
                  <a:pt x="34096" y="116155"/>
                </a:lnTo>
                <a:lnTo>
                  <a:pt x="72313" y="132089"/>
                </a:lnTo>
                <a:lnTo>
                  <a:pt x="120724" y="142401"/>
                </a:lnTo>
                <a:lnTo>
                  <a:pt x="157210" y="145557"/>
                </a:lnTo>
                <a:lnTo>
                  <a:pt x="177829" y="145242"/>
                </a:lnTo>
                <a:lnTo>
                  <a:pt x="216391" y="142461"/>
                </a:lnTo>
                <a:lnTo>
                  <a:pt x="266617" y="133459"/>
                </a:lnTo>
                <a:lnTo>
                  <a:pt x="306218" y="119538"/>
                </a:lnTo>
                <a:lnTo>
                  <a:pt x="339603" y="95034"/>
                </a:lnTo>
                <a:lnTo>
                  <a:pt x="347924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245537" y="2139950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474976" y="1976056"/>
            <a:ext cx="49174" cy="163893"/>
          </a:xfrm>
          <a:custGeom>
            <a:avLst/>
            <a:gdLst/>
            <a:ahLst/>
            <a:cxnLst/>
            <a:rect l="l" t="t" r="r" b="b"/>
            <a:pathLst>
              <a:path w="49174" h="163893">
                <a:moveTo>
                  <a:pt x="0" y="163893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524150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474976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474976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573312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245537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245537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2283129" y="1724124"/>
            <a:ext cx="252729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905">
              <a:lnSpc>
                <a:spcPct val="143400"/>
              </a:lnSpc>
            </a:pPr>
            <a:r>
              <a:rPr sz="450" spc="20" dirty="0">
                <a:latin typeface="Arial"/>
                <a:cs typeface="Arial"/>
              </a:rPr>
              <a:t>a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100" dirty="0">
                <a:latin typeface="Arial"/>
                <a:cs typeface="Arial"/>
              </a:rPr>
              <a:t>r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20" dirty="0">
                <a:latin typeface="Arial"/>
                <a:cs typeface="Arial"/>
              </a:rPr>
              <a:t>u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00" dirty="0">
                <a:latin typeface="Arial"/>
                <a:cs typeface="Arial"/>
              </a:rPr>
              <a:t>t</a:t>
            </a:r>
            <a:r>
              <a:rPr sz="450" spc="20" dirty="0">
                <a:latin typeface="Arial"/>
                <a:cs typeface="Arial"/>
              </a:rPr>
              <a:t>a</a:t>
            </a:r>
            <a:endParaRPr sz="450"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245537" y="2631607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474976" y="2467723"/>
            <a:ext cx="49174" cy="163884"/>
          </a:xfrm>
          <a:custGeom>
            <a:avLst/>
            <a:gdLst/>
            <a:ahLst/>
            <a:cxnLst/>
            <a:rect l="l" t="t" r="r" b="b"/>
            <a:pathLst>
              <a:path w="49174" h="163884">
                <a:moveTo>
                  <a:pt x="0" y="163884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524150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474976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98336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474976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0" y="131107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573312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245537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245537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2283891" y="2224947"/>
            <a:ext cx="251460" cy="201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2860">
              <a:lnSpc>
                <a:spcPct val="136700"/>
              </a:lnSpc>
            </a:pPr>
            <a:r>
              <a:rPr sz="450" spc="75" dirty="0">
                <a:latin typeface="Arial"/>
                <a:cs typeface="Arial"/>
              </a:rPr>
              <a:t>K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15" dirty="0">
                <a:latin typeface="Arial"/>
                <a:cs typeface="Arial"/>
              </a:rPr>
              <a:t>y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5" dirty="0">
                <a:latin typeface="Arial"/>
                <a:cs typeface="Arial"/>
              </a:rPr>
              <a:t> ha</a:t>
            </a:r>
            <a:r>
              <a:rPr sz="450" spc="75" dirty="0">
                <a:latin typeface="Arial"/>
                <a:cs typeface="Arial"/>
              </a:rPr>
              <a:t>r</a:t>
            </a:r>
            <a:r>
              <a:rPr sz="450" spc="45" dirty="0">
                <a:latin typeface="Arial"/>
                <a:cs typeface="Arial"/>
              </a:rPr>
              <a:t>v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5" dirty="0">
                <a:latin typeface="Arial"/>
                <a:cs typeface="Arial"/>
              </a:rPr>
              <a:t>t</a:t>
            </a:r>
            <a:endParaRPr sz="450">
              <a:latin typeface="Arial"/>
              <a:cs typeface="Arial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2714510" y="1648282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943948" y="1484401"/>
            <a:ext cx="49174" cy="163880"/>
          </a:xfrm>
          <a:custGeom>
            <a:avLst/>
            <a:gdLst/>
            <a:ahLst/>
            <a:cxnLst/>
            <a:rect l="l" t="t" r="r" b="b"/>
            <a:pathLst>
              <a:path w="49174" h="163880">
                <a:moveTo>
                  <a:pt x="0" y="163880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993123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943948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943948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042285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714510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714510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2745997" y="1232456"/>
            <a:ext cx="26543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43400"/>
              </a:lnSpc>
            </a:pPr>
            <a:r>
              <a:rPr sz="450" spc="114" dirty="0">
                <a:latin typeface="Arial"/>
                <a:cs typeface="Arial"/>
              </a:rPr>
              <a:t>r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un</a:t>
            </a:r>
            <a:r>
              <a:rPr sz="450" spc="135" dirty="0">
                <a:latin typeface="Arial"/>
                <a:cs typeface="Arial"/>
              </a:rPr>
              <a:t>t </a:t>
            </a:r>
            <a:r>
              <a:rPr sz="450" spc="30" dirty="0">
                <a:latin typeface="Arial"/>
                <a:cs typeface="Arial"/>
              </a:rPr>
              <a:t>v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25" dirty="0"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2714510" y="2139950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943948" y="1976056"/>
            <a:ext cx="49174" cy="163893"/>
          </a:xfrm>
          <a:custGeom>
            <a:avLst/>
            <a:gdLst/>
            <a:ahLst/>
            <a:cxnLst/>
            <a:rect l="l" t="t" r="r" b="b"/>
            <a:pathLst>
              <a:path w="49174" h="163893">
                <a:moveTo>
                  <a:pt x="0" y="163893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993123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943948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943948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042285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714510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714510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2755150" y="1724124"/>
            <a:ext cx="24701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9530">
              <a:lnSpc>
                <a:spcPct val="143400"/>
              </a:lnSpc>
            </a:pPr>
            <a:r>
              <a:rPr sz="450" spc="-30" dirty="0">
                <a:latin typeface="Arial"/>
                <a:cs typeface="Arial"/>
              </a:rPr>
              <a:t>s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10" dirty="0">
                <a:latin typeface="Arial"/>
                <a:cs typeface="Arial"/>
              </a:rPr>
              <a:t>a</a:t>
            </a:r>
            <a:r>
              <a:rPr sz="450" spc="135" dirty="0">
                <a:latin typeface="Arial"/>
                <a:cs typeface="Arial"/>
              </a:rPr>
              <a:t>t </a:t>
            </a:r>
            <a:r>
              <a:rPr sz="450" spc="100" dirty="0">
                <a:latin typeface="Arial"/>
                <a:cs typeface="Arial"/>
              </a:rPr>
              <a:t>r</a:t>
            </a:r>
            <a:r>
              <a:rPr sz="450" spc="20" dirty="0">
                <a:latin typeface="Arial"/>
                <a:cs typeface="Arial"/>
              </a:rPr>
              <a:t>un</a:t>
            </a:r>
            <a:r>
              <a:rPr sz="450" spc="10" dirty="0">
                <a:latin typeface="Arial"/>
                <a:cs typeface="Arial"/>
              </a:rPr>
              <a:t>-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110" dirty="0">
                <a:latin typeface="Arial"/>
                <a:cs typeface="Arial"/>
              </a:rPr>
              <a:t>ff</a:t>
            </a:r>
            <a:endParaRPr sz="450">
              <a:latin typeface="Arial"/>
              <a:cs typeface="Arial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2714510" y="2631607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943948" y="2467723"/>
            <a:ext cx="49174" cy="163884"/>
          </a:xfrm>
          <a:custGeom>
            <a:avLst/>
            <a:gdLst/>
            <a:ahLst/>
            <a:cxnLst/>
            <a:rect l="l" t="t" r="r" b="b"/>
            <a:pathLst>
              <a:path w="49174" h="163884">
                <a:moveTo>
                  <a:pt x="0" y="163884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993123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943948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98336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943948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0" y="131107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042285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714510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714510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2734564" y="2343877"/>
            <a:ext cx="28956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30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-35" dirty="0">
                <a:latin typeface="Arial"/>
                <a:cs typeface="Arial"/>
              </a:rPr>
              <a:t>p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35" dirty="0">
                <a:latin typeface="Arial"/>
                <a:cs typeface="Arial"/>
              </a:rPr>
              <a:t>ig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2761248" y="2250116"/>
            <a:ext cx="235585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75" dirty="0">
                <a:latin typeface="Arial"/>
                <a:cs typeface="Arial"/>
              </a:rPr>
              <a:t>T</a:t>
            </a:r>
            <a:r>
              <a:rPr sz="450" spc="60" dirty="0">
                <a:latin typeface="Arial"/>
                <a:cs typeface="Arial"/>
              </a:rPr>
              <a:t>V</a:t>
            </a:r>
            <a:r>
              <a:rPr sz="450" spc="40" dirty="0">
                <a:latin typeface="Arial"/>
                <a:cs typeface="Arial"/>
              </a:rPr>
              <a:t> 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-25" dirty="0"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3107842" y="1648282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337280" y="1484401"/>
            <a:ext cx="49174" cy="163880"/>
          </a:xfrm>
          <a:custGeom>
            <a:avLst/>
            <a:gdLst/>
            <a:ahLst/>
            <a:cxnLst/>
            <a:rect l="l" t="t" r="r" b="b"/>
            <a:pathLst>
              <a:path w="49174" h="163880">
                <a:moveTo>
                  <a:pt x="0" y="163880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386454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337280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337280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435616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107842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107842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3133229" y="1232456"/>
            <a:ext cx="27749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620">
              <a:lnSpc>
                <a:spcPct val="143400"/>
              </a:lnSpc>
            </a:pPr>
            <a:r>
              <a:rPr sz="450" spc="25" dirty="0">
                <a:latin typeface="Arial"/>
                <a:cs typeface="Arial"/>
              </a:rPr>
              <a:t>d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125" dirty="0">
                <a:latin typeface="Arial"/>
                <a:cs typeface="Arial"/>
              </a:rPr>
              <a:t>l</a:t>
            </a:r>
            <a:endParaRPr sz="450">
              <a:latin typeface="Arial"/>
              <a:cs typeface="Arial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3097775" y="995583"/>
            <a:ext cx="347912" cy="145558"/>
          </a:xfrm>
          <a:custGeom>
            <a:avLst/>
            <a:gdLst/>
            <a:ahLst/>
            <a:cxnLst/>
            <a:rect l="l" t="t" r="r" b="b"/>
            <a:pathLst>
              <a:path w="347912" h="145558">
                <a:moveTo>
                  <a:pt x="347912" y="72790"/>
                </a:moveTo>
                <a:lnTo>
                  <a:pt x="323727" y="35577"/>
                </a:lnTo>
                <a:lnTo>
                  <a:pt x="289493" y="18131"/>
                </a:lnTo>
                <a:lnTo>
                  <a:pt x="244071" y="5859"/>
                </a:lnTo>
                <a:lnTo>
                  <a:pt x="190409" y="0"/>
                </a:lnTo>
                <a:lnTo>
                  <a:pt x="169814" y="317"/>
                </a:lnTo>
                <a:lnTo>
                  <a:pt x="131291" y="3109"/>
                </a:lnTo>
                <a:lnTo>
                  <a:pt x="81104" y="12139"/>
                </a:lnTo>
                <a:lnTo>
                  <a:pt x="41537" y="26097"/>
                </a:lnTo>
                <a:lnTo>
                  <a:pt x="8220" y="50662"/>
                </a:lnTo>
                <a:lnTo>
                  <a:pt x="0" y="72266"/>
                </a:lnTo>
                <a:lnTo>
                  <a:pt x="1037" y="80397"/>
                </a:lnTo>
                <a:lnTo>
                  <a:pt x="34101" y="116160"/>
                </a:lnTo>
                <a:lnTo>
                  <a:pt x="72321" y="132092"/>
                </a:lnTo>
                <a:lnTo>
                  <a:pt x="120734" y="142404"/>
                </a:lnTo>
                <a:lnTo>
                  <a:pt x="157219" y="145558"/>
                </a:lnTo>
                <a:lnTo>
                  <a:pt x="177837" y="145243"/>
                </a:lnTo>
                <a:lnTo>
                  <a:pt x="216396" y="142461"/>
                </a:lnTo>
                <a:lnTo>
                  <a:pt x="266619" y="133457"/>
                </a:lnTo>
                <a:lnTo>
                  <a:pt x="306217" y="119533"/>
                </a:lnTo>
                <a:lnTo>
                  <a:pt x="339598" y="95025"/>
                </a:lnTo>
                <a:lnTo>
                  <a:pt x="347912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107842" y="2139950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337280" y="1976056"/>
            <a:ext cx="49174" cy="163893"/>
          </a:xfrm>
          <a:custGeom>
            <a:avLst/>
            <a:gdLst/>
            <a:ahLst/>
            <a:cxnLst/>
            <a:rect l="l" t="t" r="r" b="b"/>
            <a:pathLst>
              <a:path w="49174" h="163893">
                <a:moveTo>
                  <a:pt x="0" y="163893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386454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337280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337280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435616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107842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107842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3138566" y="1724124"/>
            <a:ext cx="26606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" marR="12700" indent="-22860">
              <a:lnSpc>
                <a:spcPct val="143400"/>
              </a:lnSpc>
            </a:pPr>
            <a:r>
              <a:rPr sz="450" spc="95" dirty="0">
                <a:latin typeface="Arial"/>
                <a:cs typeface="Arial"/>
              </a:rPr>
              <a:t>f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75" dirty="0">
                <a:latin typeface="Arial"/>
                <a:cs typeface="Arial"/>
              </a:rPr>
              <a:t>r</a:t>
            </a:r>
            <a:r>
              <a:rPr sz="450" spc="0" dirty="0">
                <a:latin typeface="Arial"/>
                <a:cs typeface="Arial"/>
              </a:rPr>
              <a:t>w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30" dirty="0">
                <a:latin typeface="Arial"/>
                <a:cs typeface="Arial"/>
              </a:rPr>
              <a:t>cc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114" dirty="0">
                <a:latin typeface="Arial"/>
                <a:cs typeface="Arial"/>
              </a:rPr>
              <a:t>r</a:t>
            </a:r>
            <a:endParaRPr sz="450">
              <a:latin typeface="Arial"/>
              <a:cs typeface="Arial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3107842" y="2631607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337280" y="2467723"/>
            <a:ext cx="49174" cy="163884"/>
          </a:xfrm>
          <a:custGeom>
            <a:avLst/>
            <a:gdLst/>
            <a:ahLst/>
            <a:cxnLst/>
            <a:rect l="l" t="t" r="r" b="b"/>
            <a:pathLst>
              <a:path w="49174" h="163884">
                <a:moveTo>
                  <a:pt x="0" y="163884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386454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337280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98336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337280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0" y="131107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435616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107842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107842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3150768" y="2215778"/>
            <a:ext cx="24384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6830">
              <a:lnSpc>
                <a:spcPct val="143400"/>
              </a:lnSpc>
            </a:pPr>
            <a:r>
              <a:rPr sz="450" spc="130" dirty="0">
                <a:latin typeface="Arial"/>
                <a:cs typeface="Arial"/>
              </a:rPr>
              <a:t>t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-15" dirty="0">
                <a:latin typeface="Arial"/>
                <a:cs typeface="Arial"/>
              </a:rPr>
              <a:t> 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5" dirty="0">
                <a:latin typeface="Arial"/>
                <a:cs typeface="Arial"/>
              </a:rPr>
              <a:t>p</a:t>
            </a:r>
            <a:r>
              <a:rPr sz="450" spc="100" dirty="0">
                <a:latin typeface="Arial"/>
                <a:cs typeface="Arial"/>
              </a:rPr>
              <a:t>t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3990314" y="1648282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219752" y="1484401"/>
            <a:ext cx="49174" cy="163880"/>
          </a:xfrm>
          <a:custGeom>
            <a:avLst/>
            <a:gdLst/>
            <a:ahLst/>
            <a:cxnLst/>
            <a:rect l="l" t="t" r="r" b="b"/>
            <a:pathLst>
              <a:path w="49174" h="163880">
                <a:moveTo>
                  <a:pt x="0" y="163880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268927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219752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219752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318089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990314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990314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4111764" y="1050477"/>
            <a:ext cx="83185" cy="123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25" spc="-37" baseline="-20202" dirty="0">
                <a:latin typeface="Arial"/>
                <a:cs typeface="Arial"/>
              </a:rPr>
              <a:t>d</a:t>
            </a:r>
            <a:r>
              <a:rPr sz="825" spc="-150" baseline="-20202" dirty="0">
                <a:latin typeface="Arial"/>
                <a:cs typeface="Arial"/>
              </a:rPr>
              <a:t> </a:t>
            </a:r>
            <a:r>
              <a:rPr sz="400" spc="-290" dirty="0">
                <a:latin typeface="Adobe Heiti Std R"/>
                <a:cs typeface="Adobe Heiti Std R"/>
              </a:rPr>
              <a:t>′</a:t>
            </a:r>
            <a:endParaRPr sz="400">
              <a:latin typeface="Adobe Heiti Std R"/>
              <a:cs typeface="Adobe Heiti Std R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1557210" y="956919"/>
            <a:ext cx="21526" cy="23202"/>
          </a:xfrm>
          <a:custGeom>
            <a:avLst/>
            <a:gdLst/>
            <a:ahLst/>
            <a:cxnLst/>
            <a:rect l="l" t="t" r="r" b="b"/>
            <a:pathLst>
              <a:path w="21526" h="23202">
                <a:moveTo>
                  <a:pt x="8813" y="0"/>
                </a:moveTo>
                <a:lnTo>
                  <a:pt x="0" y="23202"/>
                </a:lnTo>
                <a:lnTo>
                  <a:pt x="18564" y="12534"/>
                </a:lnTo>
                <a:lnTo>
                  <a:pt x="9105" y="12534"/>
                </a:lnTo>
                <a:lnTo>
                  <a:pt x="8813" y="0"/>
                </a:lnTo>
                <a:close/>
              </a:path>
              <a:path w="21526" h="23202">
                <a:moveTo>
                  <a:pt x="21526" y="10833"/>
                </a:moveTo>
                <a:lnTo>
                  <a:pt x="9105" y="12534"/>
                </a:lnTo>
                <a:lnTo>
                  <a:pt x="18564" y="12534"/>
                </a:lnTo>
                <a:lnTo>
                  <a:pt x="21526" y="108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566316" y="564108"/>
            <a:ext cx="2537460" cy="504266"/>
          </a:xfrm>
          <a:custGeom>
            <a:avLst/>
            <a:gdLst/>
            <a:ahLst/>
            <a:cxnLst/>
            <a:rect l="l" t="t" r="r" b="b"/>
            <a:pathLst>
              <a:path w="2537460" h="504266">
                <a:moveTo>
                  <a:pt x="2537460" y="504266"/>
                </a:moveTo>
                <a:lnTo>
                  <a:pt x="2536177" y="503440"/>
                </a:lnTo>
                <a:lnTo>
                  <a:pt x="2532405" y="501002"/>
                </a:lnTo>
                <a:lnTo>
                  <a:pt x="2526245" y="497039"/>
                </a:lnTo>
                <a:lnTo>
                  <a:pt x="2480195" y="467880"/>
                </a:lnTo>
                <a:lnTo>
                  <a:pt x="2445893" y="446532"/>
                </a:lnTo>
                <a:lnTo>
                  <a:pt x="2405316" y="421640"/>
                </a:lnTo>
                <a:lnTo>
                  <a:pt x="2359393" y="393903"/>
                </a:lnTo>
                <a:lnTo>
                  <a:pt x="2309012" y="364058"/>
                </a:lnTo>
                <a:lnTo>
                  <a:pt x="2255100" y="332803"/>
                </a:lnTo>
                <a:lnTo>
                  <a:pt x="2198598" y="300863"/>
                </a:lnTo>
                <a:lnTo>
                  <a:pt x="2140419" y="268960"/>
                </a:lnTo>
                <a:lnTo>
                  <a:pt x="2081479" y="237794"/>
                </a:lnTo>
                <a:lnTo>
                  <a:pt x="2022690" y="208102"/>
                </a:lnTo>
                <a:lnTo>
                  <a:pt x="1964982" y="180594"/>
                </a:lnTo>
                <a:lnTo>
                  <a:pt x="1909279" y="155981"/>
                </a:lnTo>
                <a:lnTo>
                  <a:pt x="1856486" y="134975"/>
                </a:lnTo>
                <a:lnTo>
                  <a:pt x="1737995" y="96177"/>
                </a:lnTo>
                <a:lnTo>
                  <a:pt x="1644929" y="70396"/>
                </a:lnTo>
                <a:lnTo>
                  <a:pt x="1551901" y="48704"/>
                </a:lnTo>
                <a:lnTo>
                  <a:pt x="1458569" y="31064"/>
                </a:lnTo>
                <a:lnTo>
                  <a:pt x="1364576" y="17411"/>
                </a:lnTo>
                <a:lnTo>
                  <a:pt x="1269568" y="7708"/>
                </a:lnTo>
                <a:lnTo>
                  <a:pt x="1173187" y="1917"/>
                </a:lnTo>
                <a:lnTo>
                  <a:pt x="1075080" y="0"/>
                </a:lnTo>
                <a:lnTo>
                  <a:pt x="1025639" y="165"/>
                </a:lnTo>
                <a:lnTo>
                  <a:pt x="976452" y="762"/>
                </a:lnTo>
                <a:lnTo>
                  <a:pt x="927531" y="1917"/>
                </a:lnTo>
                <a:lnTo>
                  <a:pt x="878865" y="3746"/>
                </a:lnTo>
                <a:lnTo>
                  <a:pt x="830465" y="6400"/>
                </a:lnTo>
                <a:lnTo>
                  <a:pt x="782345" y="9994"/>
                </a:lnTo>
                <a:lnTo>
                  <a:pt x="734529" y="14643"/>
                </a:lnTo>
                <a:lnTo>
                  <a:pt x="687006" y="20510"/>
                </a:lnTo>
                <a:lnTo>
                  <a:pt x="639787" y="27698"/>
                </a:lnTo>
                <a:lnTo>
                  <a:pt x="592886" y="36347"/>
                </a:lnTo>
                <a:lnTo>
                  <a:pt x="546315" y="46583"/>
                </a:lnTo>
                <a:lnTo>
                  <a:pt x="500075" y="58521"/>
                </a:lnTo>
                <a:lnTo>
                  <a:pt x="454190" y="72326"/>
                </a:lnTo>
                <a:lnTo>
                  <a:pt x="408647" y="88087"/>
                </a:lnTo>
                <a:lnTo>
                  <a:pt x="363474" y="105968"/>
                </a:lnTo>
                <a:lnTo>
                  <a:pt x="318668" y="126060"/>
                </a:lnTo>
                <a:lnTo>
                  <a:pt x="265988" y="156641"/>
                </a:lnTo>
                <a:lnTo>
                  <a:pt x="211594" y="197002"/>
                </a:lnTo>
                <a:lnTo>
                  <a:pt x="158165" y="242862"/>
                </a:lnTo>
                <a:lnTo>
                  <a:pt x="108407" y="289966"/>
                </a:lnTo>
                <a:lnTo>
                  <a:pt x="65024" y="334035"/>
                </a:lnTo>
                <a:lnTo>
                  <a:pt x="30683" y="370814"/>
                </a:lnTo>
                <a:lnTo>
                  <a:pt x="2082" y="402920"/>
                </a:lnTo>
                <a:lnTo>
                  <a:pt x="0" y="405345"/>
                </a:lnTo>
              </a:path>
            </a:pathLst>
          </a:custGeom>
          <a:ln w="3602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22" name="object 2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49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61734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</a:tabLst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5533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504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72789" y="3342514"/>
            <a:ext cx="240029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320" y="666750"/>
            <a:ext cx="2781300" cy="252412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455517"/>
          </a:xfrm>
          <a:custGeom>
            <a:avLst/>
            <a:gdLst/>
            <a:ahLst/>
            <a:cxnLst/>
            <a:rect l="l" t="t" r="r" b="b"/>
            <a:pathLst>
              <a:path w="4607940" h="3455517">
                <a:moveTo>
                  <a:pt x="152" y="3455517"/>
                </a:moveTo>
                <a:lnTo>
                  <a:pt x="4608093" y="3455517"/>
                </a:lnTo>
                <a:lnTo>
                  <a:pt x="4608093" y="0"/>
                </a:lnTo>
                <a:lnTo>
                  <a:pt x="152" y="0"/>
                </a:lnTo>
                <a:lnTo>
                  <a:pt x="152" y="3455517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607940" cy="122453"/>
          </a:xfrm>
          <a:custGeom>
            <a:avLst/>
            <a:gdLst/>
            <a:ahLst/>
            <a:cxnLst/>
            <a:rect l="l" t="t" r="r" b="b"/>
            <a:pathLst>
              <a:path w="4607940" h="122453">
                <a:moveTo>
                  <a:pt x="152" y="123444"/>
                </a:moveTo>
                <a:lnTo>
                  <a:pt x="4608093" y="123444"/>
                </a:lnTo>
                <a:lnTo>
                  <a:pt x="4608093" y="990"/>
                </a:lnTo>
                <a:lnTo>
                  <a:pt x="152" y="990"/>
                </a:lnTo>
                <a:lnTo>
                  <a:pt x="152" y="123444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9549" y="517131"/>
          <a:ext cx="2475050" cy="5201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61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sy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  <a:lnB w="457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statistic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  <a:lnB w="457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value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57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5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  <a:lnT w="457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me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  <a:lnT w="457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800,00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572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av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#</a:t>
                      </a:r>
                      <a:r>
                        <a:rPr sz="8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3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8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3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ns</a:t>
                      </a:r>
                      <a:r>
                        <a:rPr sz="8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me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84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800" spc="-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3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8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400,00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59549" y="1316240"/>
          <a:ext cx="1902306" cy="5201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75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spc="-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lass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  <a:lnB w="457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  <a:lnB w="457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xa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pl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57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803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eg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  <a:lnT w="457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36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  <a:lnT w="457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hina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572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18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industry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87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spc="2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ultr</a:t>
                      </a:r>
                      <a:r>
                        <a:rPr sz="800" spc="-7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ff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41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sub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jec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ec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ns,</a:t>
                      </a:r>
                      <a:r>
                        <a:rPr sz="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3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rts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4904" y="1920239"/>
            <a:ext cx="1051560" cy="699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517" y="216435"/>
            <a:ext cx="1520606" cy="207912"/>
          </a:xfrm>
          <a:custGeom>
            <a:avLst/>
            <a:gdLst/>
            <a:ahLst/>
            <a:cxnLst/>
            <a:rect l="l" t="t" r="r" b="b"/>
            <a:pathLst>
              <a:path w="1520606" h="207912">
                <a:moveTo>
                  <a:pt x="0" y="0"/>
                </a:moveTo>
                <a:lnTo>
                  <a:pt x="1520606" y="0"/>
                </a:lnTo>
                <a:lnTo>
                  <a:pt x="1520606" y="207912"/>
                </a:lnTo>
                <a:lnTo>
                  <a:pt x="0" y="207912"/>
                </a:lnTo>
                <a:lnTo>
                  <a:pt x="0" y="0"/>
                </a:lnTo>
                <a:close/>
              </a:path>
            </a:pathLst>
          </a:custGeom>
          <a:solidFill>
            <a:srgbClr val="00A8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7475">
              <a:lnSpc>
                <a:spcPct val="100000"/>
              </a:lnSpc>
            </a:pPr>
            <a:r>
              <a:rPr sz="1200" spc="30" dirty="0">
                <a:solidFill>
                  <a:srgbClr val="FDFDFD"/>
                </a:solidFill>
                <a:latin typeface="Arial"/>
                <a:cs typeface="Arial"/>
              </a:rPr>
              <a:t>A </a:t>
            </a:r>
            <a:r>
              <a:rPr sz="1200" spc="-35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DFDFD"/>
                </a:solidFill>
                <a:latin typeface="Arial"/>
                <a:cs typeface="Arial"/>
              </a:rPr>
              <a:t>Reuters</a:t>
            </a:r>
            <a:r>
              <a:rPr sz="1200" spc="130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1200" spc="45" dirty="0">
                <a:solidFill>
                  <a:srgbClr val="FDFDFD"/>
                </a:solidFill>
                <a:latin typeface="Arial"/>
                <a:cs typeface="Arial"/>
              </a:rPr>
              <a:t>document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437" y="951109"/>
            <a:ext cx="856615" cy="186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b="1" spc="75" dirty="0">
                <a:solidFill>
                  <a:srgbClr val="052DAA"/>
                </a:solidFill>
                <a:latin typeface="Arial"/>
                <a:cs typeface="Arial"/>
              </a:rPr>
              <a:t>REUTERS</a:t>
            </a:r>
            <a:r>
              <a:rPr sz="1050" b="1" spc="65" dirty="0">
                <a:solidFill>
                  <a:srgbClr val="052DAA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FF9A44"/>
                </a:solidFill>
                <a:latin typeface="Arial"/>
                <a:cs typeface="Arial"/>
              </a:rPr>
              <a:t>:i</a:t>
            </a:r>
            <a:endParaRPr sz="11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1295" y="1321663"/>
            <a:ext cx="3568065" cy="628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3340">
              <a:lnSpc>
                <a:spcPct val="100000"/>
              </a:lnSpc>
            </a:pPr>
            <a:r>
              <a:rPr sz="500" b="1" spc="-55" dirty="0">
                <a:solidFill>
                  <a:srgbClr val="494D4B"/>
                </a:solidFill>
                <a:latin typeface="Arial"/>
                <a:cs typeface="Arial"/>
              </a:rPr>
              <a:t>V</a:t>
            </a:r>
            <a:r>
              <a:rPr sz="500" b="1" spc="-20" dirty="0">
                <a:solidFill>
                  <a:srgbClr val="2D312F"/>
                </a:solidFill>
                <a:latin typeface="Arial"/>
                <a:cs typeface="Arial"/>
              </a:rPr>
              <a:t>ou</a:t>
            </a:r>
            <a:r>
              <a:rPr sz="500" b="1" spc="-35" dirty="0">
                <a:solidFill>
                  <a:srgbClr val="2D312F"/>
                </a:solidFill>
                <a:latin typeface="Arial"/>
                <a:cs typeface="Arial"/>
              </a:rPr>
              <a:t> </a:t>
            </a:r>
            <a:r>
              <a:rPr sz="450" b="1" spc="-20" dirty="0">
                <a:solidFill>
                  <a:srgbClr val="494D4B"/>
                </a:solidFill>
                <a:latin typeface="Arial"/>
                <a:cs typeface="Arial"/>
              </a:rPr>
              <a:t>m-e</a:t>
            </a:r>
            <a:r>
              <a:rPr sz="450" b="1" spc="-10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00" b="1" spc="-25" dirty="0">
                <a:solidFill>
                  <a:srgbClr val="2D312F"/>
                </a:solidFill>
                <a:latin typeface="Arial"/>
                <a:cs typeface="Arial"/>
              </a:rPr>
              <a:t>h</a:t>
            </a:r>
            <a:r>
              <a:rPr sz="500" b="1" spc="-25" dirty="0">
                <a:solidFill>
                  <a:srgbClr val="494D4B"/>
                </a:solidFill>
                <a:latin typeface="Arial"/>
                <a:cs typeface="Arial"/>
              </a:rPr>
              <a:t>ere:  </a:t>
            </a:r>
            <a:r>
              <a:rPr sz="400" spc="45" dirty="0">
                <a:solidFill>
                  <a:srgbClr val="3F80C1"/>
                </a:solidFill>
                <a:latin typeface="Arial"/>
                <a:cs typeface="Arial"/>
              </a:rPr>
              <a:t>Home</a:t>
            </a:r>
            <a:r>
              <a:rPr sz="400" spc="-40" dirty="0">
                <a:solidFill>
                  <a:srgbClr val="3F80C1"/>
                </a:solidFill>
                <a:latin typeface="Arial"/>
                <a:cs typeface="Arial"/>
              </a:rPr>
              <a:t> </a:t>
            </a:r>
            <a:r>
              <a:rPr sz="300" spc="0" dirty="0">
                <a:solidFill>
                  <a:srgbClr val="626664"/>
                </a:solidFill>
                <a:latin typeface="Times New Roman"/>
                <a:cs typeface="Times New Roman"/>
              </a:rPr>
              <a:t>J&gt; </a:t>
            </a:r>
            <a:r>
              <a:rPr sz="300" spc="-15" dirty="0">
                <a:solidFill>
                  <a:srgbClr val="626664"/>
                </a:solidFill>
                <a:latin typeface="Times New Roman"/>
                <a:cs typeface="Times New Roman"/>
              </a:rPr>
              <a:t> </a:t>
            </a:r>
            <a:r>
              <a:rPr sz="400" spc="-5" dirty="0">
                <a:solidFill>
                  <a:srgbClr val="1F6BB6"/>
                </a:solidFill>
                <a:latin typeface="Arial"/>
                <a:cs typeface="Arial"/>
              </a:rPr>
              <a:t>N</a:t>
            </a:r>
            <a:r>
              <a:rPr sz="400" spc="55" dirty="0">
                <a:solidFill>
                  <a:srgbClr val="3F80C1"/>
                </a:solidFill>
                <a:latin typeface="Arial"/>
                <a:cs typeface="Arial"/>
              </a:rPr>
              <a:t>ews</a:t>
            </a:r>
            <a:r>
              <a:rPr sz="400" spc="5" dirty="0">
                <a:solidFill>
                  <a:srgbClr val="3F80C1"/>
                </a:solidFill>
                <a:latin typeface="Arial"/>
                <a:cs typeface="Arial"/>
              </a:rPr>
              <a:t> </a:t>
            </a:r>
            <a:r>
              <a:rPr sz="300" b="1" spc="0" dirty="0">
                <a:solidFill>
                  <a:srgbClr val="626664"/>
                </a:solidFill>
                <a:latin typeface="Times New Roman"/>
                <a:cs typeface="Times New Roman"/>
              </a:rPr>
              <a:t>Jt </a:t>
            </a:r>
            <a:r>
              <a:rPr sz="300" b="1" spc="25" dirty="0">
                <a:solidFill>
                  <a:srgbClr val="626664"/>
                </a:solidFill>
                <a:latin typeface="Times New Roman"/>
                <a:cs typeface="Times New Roman"/>
              </a:rPr>
              <a:t> </a:t>
            </a:r>
            <a:r>
              <a:rPr sz="400" spc="20" dirty="0">
                <a:solidFill>
                  <a:srgbClr val="3F80C1"/>
                </a:solidFill>
                <a:latin typeface="Arial"/>
                <a:cs typeface="Arial"/>
              </a:rPr>
              <a:t>ScicllCe</a:t>
            </a:r>
            <a:r>
              <a:rPr sz="400" spc="-20" dirty="0">
                <a:solidFill>
                  <a:srgbClr val="3F80C1"/>
                </a:solidFill>
                <a:latin typeface="Arial"/>
                <a:cs typeface="Arial"/>
              </a:rPr>
              <a:t> </a:t>
            </a:r>
            <a:r>
              <a:rPr sz="250" b="1" spc="45" dirty="0">
                <a:solidFill>
                  <a:srgbClr val="626664"/>
                </a:solidFill>
                <a:latin typeface="Times New Roman"/>
                <a:cs typeface="Times New Roman"/>
              </a:rPr>
              <a:t>)t </a:t>
            </a:r>
            <a:r>
              <a:rPr sz="250" b="1" spc="10" dirty="0">
                <a:solidFill>
                  <a:srgbClr val="626664"/>
                </a:solidFill>
                <a:latin typeface="Times New Roman"/>
                <a:cs typeface="Times New Roman"/>
              </a:rPr>
              <a:t> </a:t>
            </a:r>
            <a:r>
              <a:rPr sz="500" b="1" spc="-45" dirty="0">
                <a:solidFill>
                  <a:srgbClr val="494D4B"/>
                </a:solidFill>
                <a:latin typeface="Times New Roman"/>
                <a:cs typeface="Times New Roman"/>
              </a:rPr>
              <a:t>Arlk;.</a:t>
            </a:r>
            <a:r>
              <a:rPr sz="500" b="1" spc="-55" dirty="0">
                <a:solidFill>
                  <a:srgbClr val="494D4B"/>
                </a:solidFill>
                <a:latin typeface="Times New Roman"/>
                <a:cs typeface="Times New Roman"/>
              </a:rPr>
              <a:t> </a:t>
            </a:r>
            <a:r>
              <a:rPr sz="500" b="1" spc="-15" dirty="0">
                <a:solidFill>
                  <a:srgbClr val="626664"/>
                </a:solidFill>
                <a:latin typeface="Times New Roman"/>
                <a:cs typeface="Times New Roman"/>
              </a:rPr>
              <a:t>lc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7"/>
              </a:spcBef>
            </a:pPr>
            <a:endParaRPr sz="600"/>
          </a:p>
          <a:p>
            <a:pPr marL="35560">
              <a:lnSpc>
                <a:spcPct val="100000"/>
              </a:lnSpc>
            </a:pPr>
            <a:r>
              <a:rPr sz="450" spc="50" dirty="0">
                <a:solidFill>
                  <a:srgbClr val="7E8080"/>
                </a:solidFill>
                <a:latin typeface="Arial"/>
                <a:cs typeface="Arial"/>
              </a:rPr>
              <a:t>Gok:ln</a:t>
            </a:r>
            <a:r>
              <a:rPr sz="450" spc="-25" dirty="0">
                <a:solidFill>
                  <a:srgbClr val="7E8080"/>
                </a:solidFill>
                <a:latin typeface="Arial"/>
                <a:cs typeface="Arial"/>
              </a:rPr>
              <a:t> </a:t>
            </a:r>
            <a:r>
              <a:rPr sz="450" spc="55" dirty="0">
                <a:solidFill>
                  <a:srgbClr val="626664"/>
                </a:solidFill>
                <a:latin typeface="Arial"/>
                <a:cs typeface="Arial"/>
              </a:rPr>
              <a:t>So</a:t>
            </a:r>
            <a:r>
              <a:rPr sz="450" spc="0" dirty="0">
                <a:solidFill>
                  <a:srgbClr val="626664"/>
                </a:solidFill>
                <a:latin typeface="Arial"/>
                <a:cs typeface="Arial"/>
              </a:rPr>
              <a:t>:</a:t>
            </a:r>
            <a:r>
              <a:rPr sz="450" spc="25" dirty="0">
                <a:solidFill>
                  <a:srgbClr val="494D4B"/>
                </a:solidFill>
                <a:latin typeface="Arial"/>
                <a:cs typeface="Arial"/>
              </a:rPr>
              <a:t>tbn      </a:t>
            </a:r>
            <a:r>
              <a:rPr sz="450" spc="-1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450" spc="-75" dirty="0">
                <a:solidFill>
                  <a:srgbClr val="5790C8"/>
                </a:solidFill>
                <a:latin typeface="Arial"/>
                <a:cs typeface="Arial"/>
              </a:rPr>
              <a:t>U</a:t>
            </a:r>
            <a:r>
              <a:rPr sz="450" spc="-50" dirty="0">
                <a:solidFill>
                  <a:srgbClr val="3F80C1"/>
                </a:solidFill>
                <a:latin typeface="Arial"/>
                <a:cs typeface="Arial"/>
              </a:rPr>
              <a:t>.</a:t>
            </a:r>
            <a:r>
              <a:rPr sz="450" spc="25" dirty="0">
                <a:solidFill>
                  <a:srgbClr val="72A3CF"/>
                </a:solidFill>
                <a:latin typeface="Arial"/>
                <a:cs typeface="Arial"/>
              </a:rPr>
              <a:t>S      </a:t>
            </a:r>
            <a:r>
              <a:rPr sz="450" spc="-20" dirty="0">
                <a:solidFill>
                  <a:srgbClr val="72A3CF"/>
                </a:solidFill>
                <a:latin typeface="Arial"/>
                <a:cs typeface="Arial"/>
              </a:rPr>
              <a:t> </a:t>
            </a:r>
            <a:r>
              <a:rPr sz="450" spc="-65" dirty="0">
                <a:solidFill>
                  <a:srgbClr val="1F6BB6"/>
                </a:solidFill>
                <a:latin typeface="Arial"/>
                <a:cs typeface="Arial"/>
              </a:rPr>
              <a:t>1</a:t>
            </a:r>
            <a:r>
              <a:rPr sz="450" spc="-45" dirty="0">
                <a:solidFill>
                  <a:srgbClr val="1F6BB6"/>
                </a:solidFill>
                <a:latin typeface="Arial"/>
                <a:cs typeface="Arial"/>
              </a:rPr>
              <a:t>n</a:t>
            </a:r>
            <a:r>
              <a:rPr sz="450" spc="0" dirty="0">
                <a:solidFill>
                  <a:srgbClr val="72A3CF"/>
                </a:solidFill>
                <a:latin typeface="Arial"/>
                <a:cs typeface="Arial"/>
              </a:rPr>
              <a:t>t</a:t>
            </a:r>
            <a:r>
              <a:rPr sz="450" spc="-20" dirty="0">
                <a:solidFill>
                  <a:srgbClr val="72A3CF"/>
                </a:solidFill>
                <a:latin typeface="Arial"/>
                <a:cs typeface="Arial"/>
              </a:rPr>
              <a:t>e</a:t>
            </a:r>
            <a:r>
              <a:rPr sz="450" spc="25" dirty="0">
                <a:solidFill>
                  <a:srgbClr val="1F6BB6"/>
                </a:solidFill>
                <a:latin typeface="Arial"/>
                <a:cs typeface="Arial"/>
              </a:rPr>
              <a:t>r</a:t>
            </a:r>
            <a:r>
              <a:rPr sz="450" spc="30" dirty="0">
                <a:solidFill>
                  <a:srgbClr val="5790C8"/>
                </a:solidFill>
                <a:latin typeface="Arial"/>
                <a:cs typeface="Arial"/>
              </a:rPr>
              <a:t>n</a:t>
            </a:r>
            <a:r>
              <a:rPr sz="450" spc="-35" dirty="0">
                <a:solidFill>
                  <a:srgbClr val="5790C8"/>
                </a:solidFill>
                <a:latin typeface="Arial"/>
                <a:cs typeface="Arial"/>
              </a:rPr>
              <a:t>n</a:t>
            </a:r>
            <a:r>
              <a:rPr sz="450" spc="25" dirty="0">
                <a:solidFill>
                  <a:srgbClr val="1F6BB6"/>
                </a:solidFill>
                <a:latin typeface="Arial"/>
                <a:cs typeface="Arial"/>
              </a:rPr>
              <a:t>tb</a:t>
            </a:r>
            <a:r>
              <a:rPr sz="450" spc="0" dirty="0">
                <a:solidFill>
                  <a:srgbClr val="1F6BB6"/>
                </a:solidFill>
                <a:latin typeface="Arial"/>
                <a:cs typeface="Arial"/>
              </a:rPr>
              <a:t>n</a:t>
            </a:r>
            <a:r>
              <a:rPr sz="450" spc="105" dirty="0">
                <a:solidFill>
                  <a:srgbClr val="5790C8"/>
                </a:solidFill>
                <a:latin typeface="Arial"/>
                <a:cs typeface="Arial"/>
              </a:rPr>
              <a:t>i</a:t>
            </a:r>
            <a:r>
              <a:rPr sz="450" spc="15" dirty="0">
                <a:solidFill>
                  <a:srgbClr val="5790C8"/>
                </a:solidFill>
                <a:latin typeface="Arial"/>
                <a:cs typeface="Arial"/>
              </a:rPr>
              <a:t>l</a:t>
            </a:r>
            <a:r>
              <a:rPr sz="450" spc="-30" dirty="0">
                <a:solidFill>
                  <a:srgbClr val="1F6BB6"/>
                </a:solidFill>
                <a:latin typeface="Arial"/>
                <a:cs typeface="Arial"/>
              </a:rPr>
              <a:t>1    </a:t>
            </a:r>
            <a:r>
              <a:rPr sz="450" spc="-25" dirty="0">
                <a:solidFill>
                  <a:srgbClr val="1F6BB6"/>
                </a:solidFill>
                <a:latin typeface="Arial"/>
                <a:cs typeface="Arial"/>
              </a:rPr>
              <a:t> </a:t>
            </a:r>
            <a:r>
              <a:rPr sz="450" spc="55" dirty="0">
                <a:solidFill>
                  <a:srgbClr val="3F80C1"/>
                </a:solidFill>
                <a:latin typeface="Arial"/>
                <a:cs typeface="Arial"/>
              </a:rPr>
              <a:t>B</a:t>
            </a:r>
            <a:r>
              <a:rPr sz="450" spc="-110" dirty="0">
                <a:solidFill>
                  <a:srgbClr val="1F6BB6"/>
                </a:solidFill>
                <a:latin typeface="Arial"/>
                <a:cs typeface="Arial"/>
              </a:rPr>
              <a:t>u</a:t>
            </a:r>
            <a:r>
              <a:rPr sz="450" spc="-30" dirty="0">
                <a:solidFill>
                  <a:srgbClr val="5790C8"/>
                </a:solidFill>
                <a:latin typeface="Arial"/>
                <a:cs typeface="Arial"/>
              </a:rPr>
              <a:t>:s</a:t>
            </a:r>
            <a:r>
              <a:rPr sz="450" spc="-60" dirty="0">
                <a:solidFill>
                  <a:srgbClr val="5790C8"/>
                </a:solidFill>
                <a:latin typeface="Arial"/>
                <a:cs typeface="Arial"/>
              </a:rPr>
              <a:t> </a:t>
            </a:r>
            <a:r>
              <a:rPr sz="450" spc="20" dirty="0">
                <a:solidFill>
                  <a:srgbClr val="72A3CF"/>
                </a:solidFill>
                <a:latin typeface="Arial"/>
                <a:cs typeface="Arial"/>
              </a:rPr>
              <a:t>ness      </a:t>
            </a:r>
            <a:r>
              <a:rPr sz="450" spc="-50" dirty="0">
                <a:solidFill>
                  <a:srgbClr val="72A3CF"/>
                </a:solidFill>
                <a:latin typeface="Arial"/>
                <a:cs typeface="Arial"/>
              </a:rPr>
              <a:t> </a:t>
            </a:r>
            <a:r>
              <a:rPr sz="450" spc="-90" dirty="0">
                <a:solidFill>
                  <a:srgbClr val="3F80C1"/>
                </a:solidFill>
                <a:latin typeface="Arial"/>
                <a:cs typeface="Arial"/>
              </a:rPr>
              <a:t>M</a:t>
            </a:r>
            <a:r>
              <a:rPr sz="450" spc="105" dirty="0">
                <a:solidFill>
                  <a:srgbClr val="5790C8"/>
                </a:solidFill>
                <a:latin typeface="Arial"/>
                <a:cs typeface="Arial"/>
              </a:rPr>
              <a:t>i</a:t>
            </a:r>
            <a:r>
              <a:rPr sz="450" spc="15" dirty="0">
                <a:solidFill>
                  <a:srgbClr val="5790C8"/>
                </a:solidFill>
                <a:latin typeface="Arial"/>
                <a:cs typeface="Arial"/>
              </a:rPr>
              <a:t>l</a:t>
            </a:r>
            <a:r>
              <a:rPr sz="450" spc="-10" dirty="0">
                <a:solidFill>
                  <a:srgbClr val="1F6BB6"/>
                </a:solidFill>
                <a:latin typeface="Arial"/>
                <a:cs typeface="Arial"/>
              </a:rPr>
              <a:t>r</a:t>
            </a:r>
            <a:r>
              <a:rPr sz="450" spc="35" dirty="0">
                <a:solidFill>
                  <a:srgbClr val="5790C8"/>
                </a:solidFill>
                <a:latin typeface="Arial"/>
                <a:cs typeface="Arial"/>
              </a:rPr>
              <a:t>k</a:t>
            </a:r>
            <a:r>
              <a:rPr sz="450" spc="-10" dirty="0">
                <a:solidFill>
                  <a:srgbClr val="5790C8"/>
                </a:solidFill>
                <a:latin typeface="Arial"/>
                <a:cs typeface="Arial"/>
              </a:rPr>
              <a:t>e</a:t>
            </a:r>
            <a:r>
              <a:rPr sz="450" spc="-35" dirty="0">
                <a:solidFill>
                  <a:srgbClr val="72A3CF"/>
                </a:solidFill>
                <a:latin typeface="Arial"/>
                <a:cs typeface="Arial"/>
              </a:rPr>
              <a:t>1s     </a:t>
            </a:r>
            <a:r>
              <a:rPr sz="450" spc="25" dirty="0">
                <a:solidFill>
                  <a:srgbClr val="72A3CF"/>
                </a:solidFill>
                <a:latin typeface="Arial"/>
                <a:cs typeface="Arial"/>
              </a:rPr>
              <a:t> </a:t>
            </a:r>
            <a:r>
              <a:rPr sz="450" spc="-15" dirty="0">
                <a:solidFill>
                  <a:srgbClr val="3F80C1"/>
                </a:solidFill>
                <a:latin typeface="Arial"/>
                <a:cs typeface="Arial"/>
              </a:rPr>
              <a:t>F'ot</a:t>
            </a:r>
            <a:r>
              <a:rPr sz="450" spc="-85" dirty="0">
                <a:solidFill>
                  <a:srgbClr val="3F80C1"/>
                </a:solidFill>
                <a:latin typeface="Arial"/>
                <a:cs typeface="Arial"/>
              </a:rPr>
              <a:t>1</a:t>
            </a:r>
            <a:r>
              <a:rPr sz="450" spc="55" dirty="0">
                <a:solidFill>
                  <a:srgbClr val="1F6BB6"/>
                </a:solidFill>
                <a:latin typeface="Arial"/>
                <a:cs typeface="Arial"/>
              </a:rPr>
              <a:t>l</a:t>
            </a:r>
            <a:r>
              <a:rPr sz="450" spc="0" dirty="0">
                <a:solidFill>
                  <a:srgbClr val="1F6BB6"/>
                </a:solidFill>
                <a:latin typeface="Arial"/>
                <a:cs typeface="Arial"/>
              </a:rPr>
              <a:t>:</a:t>
            </a:r>
            <a:r>
              <a:rPr sz="450" spc="-55" dirty="0">
                <a:solidFill>
                  <a:srgbClr val="72A3CF"/>
                </a:solidFill>
                <a:latin typeface="Arial"/>
                <a:cs typeface="Arial"/>
              </a:rPr>
              <a:t>:s      </a:t>
            </a:r>
            <a:r>
              <a:rPr sz="450" spc="-50" dirty="0">
                <a:solidFill>
                  <a:srgbClr val="72A3CF"/>
                </a:solidFill>
                <a:latin typeface="Arial"/>
                <a:cs typeface="Arial"/>
              </a:rPr>
              <a:t> </a:t>
            </a:r>
            <a:r>
              <a:rPr sz="450" spc="-20" dirty="0">
                <a:solidFill>
                  <a:srgbClr val="1F6BB6"/>
                </a:solidFill>
                <a:latin typeface="Arial"/>
                <a:cs typeface="Arial"/>
              </a:rPr>
              <a:t>E</a:t>
            </a:r>
            <a:r>
              <a:rPr sz="450" spc="-35" dirty="0">
                <a:solidFill>
                  <a:srgbClr val="1F6BB6"/>
                </a:solidFill>
                <a:latin typeface="Arial"/>
                <a:cs typeface="Arial"/>
              </a:rPr>
              <a:t>n</a:t>
            </a:r>
            <a:r>
              <a:rPr sz="450" spc="25" dirty="0">
                <a:solidFill>
                  <a:srgbClr val="5790C8"/>
                </a:solidFill>
                <a:latin typeface="Arial"/>
                <a:cs typeface="Arial"/>
              </a:rPr>
              <a:t>tertilllme</a:t>
            </a:r>
            <a:r>
              <a:rPr sz="450" spc="-40" dirty="0">
                <a:solidFill>
                  <a:srgbClr val="1F6BB6"/>
                </a:solidFill>
                <a:latin typeface="Arial"/>
                <a:cs typeface="Arial"/>
              </a:rPr>
              <a:t>n</a:t>
            </a:r>
            <a:r>
              <a:rPr sz="450" spc="25" dirty="0">
                <a:solidFill>
                  <a:srgbClr val="3F80C1"/>
                </a:solidFill>
                <a:latin typeface="Arial"/>
                <a:cs typeface="Arial"/>
              </a:rPr>
              <a:t>t     </a:t>
            </a:r>
            <a:r>
              <a:rPr sz="450" spc="30" dirty="0">
                <a:solidFill>
                  <a:srgbClr val="3F80C1"/>
                </a:solidFill>
                <a:latin typeface="Arial"/>
                <a:cs typeface="Arial"/>
              </a:rPr>
              <a:t> </a:t>
            </a:r>
            <a:r>
              <a:rPr sz="450" spc="-30" dirty="0">
                <a:solidFill>
                  <a:srgbClr val="3F80C1"/>
                </a:solidFill>
                <a:latin typeface="Arial"/>
                <a:cs typeface="Arial"/>
              </a:rPr>
              <a:t>T</a:t>
            </a:r>
            <a:r>
              <a:rPr sz="450" spc="20" dirty="0">
                <a:solidFill>
                  <a:srgbClr val="72A3CF"/>
                </a:solidFill>
                <a:latin typeface="Arial"/>
                <a:cs typeface="Arial"/>
              </a:rPr>
              <a:t>e</a:t>
            </a:r>
            <a:r>
              <a:rPr sz="450" spc="40" dirty="0">
                <a:solidFill>
                  <a:srgbClr val="72A3CF"/>
                </a:solidFill>
                <a:latin typeface="Arial"/>
                <a:cs typeface="Arial"/>
              </a:rPr>
              <a:t>c</a:t>
            </a:r>
            <a:r>
              <a:rPr sz="450" spc="0" dirty="0">
                <a:solidFill>
                  <a:srgbClr val="3F80C1"/>
                </a:solidFill>
                <a:latin typeface="Arial"/>
                <a:cs typeface="Arial"/>
              </a:rPr>
              <a:t>h</a:t>
            </a:r>
            <a:r>
              <a:rPr sz="450" spc="20" dirty="0">
                <a:solidFill>
                  <a:srgbClr val="72A3CF"/>
                </a:solidFill>
                <a:latin typeface="Arial"/>
                <a:cs typeface="Arial"/>
              </a:rPr>
              <a:t>n</a:t>
            </a:r>
            <a:r>
              <a:rPr sz="450" spc="10" dirty="0">
                <a:solidFill>
                  <a:srgbClr val="72A3CF"/>
                </a:solidFill>
                <a:latin typeface="Arial"/>
                <a:cs typeface="Arial"/>
              </a:rPr>
              <a:t>o</a:t>
            </a:r>
            <a:r>
              <a:rPr sz="450" spc="20" dirty="0">
                <a:solidFill>
                  <a:srgbClr val="3F80C1"/>
                </a:solidFill>
                <a:latin typeface="Arial"/>
                <a:cs typeface="Arial"/>
              </a:rPr>
              <a:t>b'</a:t>
            </a:r>
            <a:r>
              <a:rPr sz="450" spc="-40" dirty="0">
                <a:solidFill>
                  <a:srgbClr val="3F80C1"/>
                </a:solidFill>
                <a:latin typeface="Arial"/>
                <a:cs typeface="Arial"/>
              </a:rPr>
              <a:t>J</a:t>
            </a:r>
            <a:r>
              <a:rPr sz="450" spc="-5" dirty="0">
                <a:solidFill>
                  <a:srgbClr val="1F6BB6"/>
                </a:solidFill>
                <a:latin typeface="Arial"/>
                <a:cs typeface="Arial"/>
              </a:rPr>
              <a:t>y      </a:t>
            </a:r>
            <a:r>
              <a:rPr sz="450" spc="-20" dirty="0">
                <a:solidFill>
                  <a:srgbClr val="1F6BB6"/>
                </a:solidFill>
                <a:latin typeface="Arial"/>
                <a:cs typeface="Arial"/>
              </a:rPr>
              <a:t> </a:t>
            </a:r>
            <a:r>
              <a:rPr sz="400" spc="40" dirty="0">
                <a:solidFill>
                  <a:srgbClr val="72A3CF"/>
                </a:solidFill>
                <a:latin typeface="Times New Roman"/>
                <a:cs typeface="Times New Roman"/>
              </a:rPr>
              <a:t>Splr1s       </a:t>
            </a:r>
            <a:r>
              <a:rPr sz="400" spc="-40" dirty="0">
                <a:solidFill>
                  <a:srgbClr val="72A3CF"/>
                </a:solidFill>
                <a:latin typeface="Times New Roman"/>
                <a:cs typeface="Times New Roman"/>
              </a:rPr>
              <a:t> </a:t>
            </a:r>
            <a:r>
              <a:rPr sz="450" spc="-35" dirty="0">
                <a:solidFill>
                  <a:srgbClr val="72A3CF"/>
                </a:solidFill>
                <a:latin typeface="Arial"/>
                <a:cs typeface="Arial"/>
              </a:rPr>
              <a:t>O</a:t>
            </a:r>
            <a:r>
              <a:rPr sz="450" spc="-5" dirty="0">
                <a:solidFill>
                  <a:srgbClr val="3F80C1"/>
                </a:solidFill>
                <a:latin typeface="Arial"/>
                <a:cs typeface="Arial"/>
              </a:rPr>
              <a:t>ct:</a:t>
            </a:r>
            <a:r>
              <a:rPr sz="450" spc="-150" dirty="0">
                <a:solidFill>
                  <a:srgbClr val="3F80C1"/>
                </a:solidFill>
                <a:latin typeface="Arial"/>
                <a:cs typeface="Arial"/>
              </a:rPr>
              <a:t>H</a:t>
            </a:r>
            <a:r>
              <a:rPr sz="450" spc="100" dirty="0">
                <a:solidFill>
                  <a:srgbClr val="72A3CF"/>
                </a:solidFill>
                <a:latin typeface="Arial"/>
                <a:cs typeface="Arial"/>
              </a:rPr>
              <a:t>f </a:t>
            </a:r>
            <a:r>
              <a:rPr sz="450" spc="-50" dirty="0">
                <a:solidFill>
                  <a:srgbClr val="72A3CF"/>
                </a:solidFill>
                <a:latin typeface="Arial"/>
                <a:cs typeface="Arial"/>
              </a:rPr>
              <a:t> </a:t>
            </a:r>
            <a:r>
              <a:rPr sz="450" spc="0" dirty="0">
                <a:solidFill>
                  <a:srgbClr val="1F6BB6"/>
                </a:solidFill>
                <a:latin typeface="Arial"/>
                <a:cs typeface="Arial"/>
              </a:rPr>
              <a:t>En</a:t>
            </a:r>
            <a:endParaRPr sz="45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440"/>
              </a:spcBef>
            </a:pPr>
            <a:r>
              <a:rPr sz="1050" b="1" spc="5" dirty="0">
                <a:solidFill>
                  <a:srgbClr val="494D4B"/>
                </a:solidFill>
                <a:latin typeface="Arial"/>
                <a:cs typeface="Arial"/>
              </a:rPr>
              <a:t>Extreme</a:t>
            </a:r>
            <a:r>
              <a:rPr sz="1050" b="1" spc="15" dirty="0">
                <a:solidFill>
                  <a:srgbClr val="494D4B"/>
                </a:solidFill>
                <a:latin typeface="Arial"/>
                <a:cs typeface="Arial"/>
              </a:rPr>
              <a:t> conditions</a:t>
            </a:r>
            <a:r>
              <a:rPr sz="1050" b="1" spc="9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1050" b="1" spc="5" dirty="0">
                <a:solidFill>
                  <a:srgbClr val="494D4B"/>
                </a:solidFill>
                <a:latin typeface="Arial"/>
                <a:cs typeface="Arial"/>
              </a:rPr>
              <a:t>create</a:t>
            </a:r>
            <a:r>
              <a:rPr sz="1050" b="1" spc="7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1050" b="1" spc="5" dirty="0">
                <a:solidFill>
                  <a:srgbClr val="494D4B"/>
                </a:solidFill>
                <a:latin typeface="Arial"/>
                <a:cs typeface="Arial"/>
              </a:rPr>
              <a:t>rare</a:t>
            </a:r>
            <a:r>
              <a:rPr sz="1050" b="1" spc="20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1050" b="1" spc="0" dirty="0">
                <a:solidFill>
                  <a:srgbClr val="494D4B"/>
                </a:solidFill>
                <a:latin typeface="Arial"/>
                <a:cs typeface="Arial"/>
              </a:rPr>
              <a:t>Anta</a:t>
            </a:r>
            <a:r>
              <a:rPr sz="1050" b="1" spc="-200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1050" b="1" spc="20" dirty="0">
                <a:solidFill>
                  <a:srgbClr val="626664"/>
                </a:solidFill>
                <a:latin typeface="Arial"/>
                <a:cs typeface="Arial"/>
              </a:rPr>
              <a:t>r</a:t>
            </a:r>
            <a:r>
              <a:rPr sz="1050" b="1" spc="0" dirty="0">
                <a:solidFill>
                  <a:srgbClr val="494D4B"/>
                </a:solidFill>
                <a:latin typeface="Arial"/>
                <a:cs typeface="Arial"/>
              </a:rPr>
              <a:t>ctic</a:t>
            </a:r>
            <a:r>
              <a:rPr sz="1050" b="1" spc="20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1050" b="1" spc="15" dirty="0">
                <a:solidFill>
                  <a:srgbClr val="494D4B"/>
                </a:solidFill>
                <a:latin typeface="Arial"/>
                <a:cs typeface="Arial"/>
              </a:rPr>
              <a:t>clouds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400" spc="25" dirty="0">
                <a:solidFill>
                  <a:srgbClr val="959595"/>
                </a:solidFill>
                <a:latin typeface="Arial"/>
                <a:cs typeface="Arial"/>
              </a:rPr>
              <a:t>TlJe</a:t>
            </a:r>
            <a:r>
              <a:rPr sz="400" spc="-55" dirty="0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sz="400" spc="30" dirty="0">
                <a:solidFill>
                  <a:srgbClr val="A7A7A7"/>
                </a:solidFill>
                <a:latin typeface="Arial"/>
                <a:cs typeface="Arial"/>
              </a:rPr>
              <a:t>Aug </a:t>
            </a:r>
            <a:r>
              <a:rPr sz="400" spc="-30" dirty="0">
                <a:solidFill>
                  <a:srgbClr val="A7A7A7"/>
                </a:solidFill>
                <a:latin typeface="Arial"/>
                <a:cs typeface="Arial"/>
              </a:rPr>
              <a:t> </a:t>
            </a:r>
            <a:r>
              <a:rPr sz="400" spc="-10" dirty="0">
                <a:solidFill>
                  <a:srgbClr val="7E8080"/>
                </a:solidFill>
                <a:latin typeface="Arial"/>
                <a:cs typeface="Arial"/>
              </a:rPr>
              <a:t>1</a:t>
            </a:r>
            <a:r>
              <a:rPr sz="400" spc="85" dirty="0">
                <a:solidFill>
                  <a:srgbClr val="959595"/>
                </a:solidFill>
                <a:latin typeface="Arial"/>
                <a:cs typeface="Arial"/>
              </a:rPr>
              <a:t>.</a:t>
            </a:r>
            <a:r>
              <a:rPr sz="400" spc="-60" dirty="0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sz="400" spc="100" dirty="0">
                <a:solidFill>
                  <a:srgbClr val="959595"/>
                </a:solidFill>
                <a:latin typeface="Arial"/>
                <a:cs typeface="Arial"/>
              </a:rPr>
              <a:t>2XE </a:t>
            </a:r>
            <a:r>
              <a:rPr sz="400" spc="-15" dirty="0">
                <a:solidFill>
                  <a:srgbClr val="959595"/>
                </a:solidFill>
                <a:latin typeface="Arial"/>
                <a:cs typeface="Arial"/>
              </a:rPr>
              <a:t>3</a:t>
            </a:r>
            <a:r>
              <a:rPr sz="400" spc="-5" dirty="0">
                <a:solidFill>
                  <a:srgbClr val="626664"/>
                </a:solidFill>
                <a:latin typeface="Arial"/>
                <a:cs typeface="Arial"/>
              </a:rPr>
              <a:t>:</a:t>
            </a:r>
            <a:r>
              <a:rPr sz="400" spc="35" dirty="0">
                <a:solidFill>
                  <a:srgbClr val="959595"/>
                </a:solidFill>
                <a:latin typeface="Arial"/>
                <a:cs typeface="Arial"/>
              </a:rPr>
              <a:t>20am</a:t>
            </a:r>
            <a:r>
              <a:rPr sz="400" spc="40" dirty="0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sz="400" spc="45" dirty="0">
                <a:solidFill>
                  <a:srgbClr val="7E8080"/>
                </a:solidFill>
                <a:latin typeface="Arial"/>
                <a:cs typeface="Arial"/>
              </a:rPr>
              <a:t>ET</a:t>
            </a:r>
            <a:endParaRPr sz="400">
              <a:latin typeface="Arial"/>
              <a:cs typeface="Arial"/>
            </a:endParaRPr>
          </a:p>
          <a:p>
            <a:pPr marL="2334895">
              <a:lnSpc>
                <a:spcPct val="100000"/>
              </a:lnSpc>
              <a:spcBef>
                <a:spcPts val="100"/>
              </a:spcBef>
            </a:pPr>
            <a:r>
              <a:rPr sz="500" spc="-15" dirty="0">
                <a:solidFill>
                  <a:srgbClr val="1F6BB6"/>
                </a:solidFill>
                <a:latin typeface="Arial"/>
                <a:cs typeface="Arial"/>
              </a:rPr>
              <a:t>E</a:t>
            </a:r>
            <a:r>
              <a:rPr sz="500" spc="-25" dirty="0">
                <a:solidFill>
                  <a:srgbClr val="3F80C1"/>
                </a:solidFill>
                <a:latin typeface="Arial"/>
                <a:cs typeface="Arial"/>
              </a:rPr>
              <a:t>ma</a:t>
            </a:r>
            <a:r>
              <a:rPr sz="500" spc="-35" dirty="0">
                <a:solidFill>
                  <a:srgbClr val="3F80C1"/>
                </a:solidFill>
                <a:latin typeface="Arial"/>
                <a:cs typeface="Arial"/>
              </a:rPr>
              <a:t> </a:t>
            </a:r>
            <a:r>
              <a:rPr sz="500" spc="10" dirty="0">
                <a:solidFill>
                  <a:srgbClr val="1F6BB6"/>
                </a:solidFill>
                <a:latin typeface="Arial"/>
                <a:cs typeface="Arial"/>
              </a:rPr>
              <a:t>This</a:t>
            </a:r>
            <a:r>
              <a:rPr sz="500" spc="5" dirty="0">
                <a:solidFill>
                  <a:srgbClr val="1F6BB6"/>
                </a:solidFill>
                <a:latin typeface="Arial"/>
                <a:cs typeface="Arial"/>
              </a:rPr>
              <a:t> </a:t>
            </a:r>
            <a:r>
              <a:rPr sz="500" spc="-15" dirty="0">
                <a:solidFill>
                  <a:srgbClr val="5790C8"/>
                </a:solidFill>
                <a:latin typeface="Arial"/>
                <a:cs typeface="Arial"/>
              </a:rPr>
              <a:t>A</a:t>
            </a:r>
            <a:r>
              <a:rPr sz="500" spc="30" dirty="0">
                <a:solidFill>
                  <a:srgbClr val="1F6BB6"/>
                </a:solidFill>
                <a:latin typeface="Arial"/>
                <a:cs typeface="Arial"/>
              </a:rPr>
              <a:t>rti:::  </a:t>
            </a:r>
            <a:r>
              <a:rPr sz="500" spc="25" dirty="0">
                <a:solidFill>
                  <a:srgbClr val="1F6BB6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1F6BB6"/>
                </a:solidFill>
                <a:latin typeface="Arial"/>
                <a:cs typeface="Arial"/>
              </a:rPr>
              <a:t>P</a:t>
            </a:r>
            <a:r>
              <a:rPr sz="500" spc="-30" dirty="0">
                <a:solidFill>
                  <a:srgbClr val="1F6BB6"/>
                </a:solidFill>
                <a:latin typeface="Arial"/>
                <a:cs typeface="Arial"/>
              </a:rPr>
              <a:t>r</a:t>
            </a:r>
            <a:r>
              <a:rPr sz="500" spc="90" dirty="0">
                <a:solidFill>
                  <a:srgbClr val="93BADD"/>
                </a:solidFill>
                <a:latin typeface="Arial"/>
                <a:cs typeface="Arial"/>
              </a:rPr>
              <a:t>l</a:t>
            </a:r>
            <a:r>
              <a:rPr sz="500" spc="5" dirty="0">
                <a:solidFill>
                  <a:srgbClr val="93BADD"/>
                </a:solidFill>
                <a:latin typeface="Arial"/>
                <a:cs typeface="Arial"/>
              </a:rPr>
              <a:t>l</a:t>
            </a:r>
            <a:r>
              <a:rPr sz="500" spc="15" dirty="0">
                <a:solidFill>
                  <a:srgbClr val="1F6BB6"/>
                </a:solidFill>
                <a:latin typeface="Arial"/>
                <a:cs typeface="Arial"/>
              </a:rPr>
              <a:t>tTh</a:t>
            </a:r>
            <a:r>
              <a:rPr sz="500" spc="-65" dirty="0">
                <a:solidFill>
                  <a:srgbClr val="1F6BB6"/>
                </a:solidFill>
                <a:latin typeface="Arial"/>
                <a:cs typeface="Arial"/>
              </a:rPr>
              <a:t> </a:t>
            </a:r>
            <a:r>
              <a:rPr sz="500" spc="15" dirty="0">
                <a:solidFill>
                  <a:srgbClr val="3F80C1"/>
                </a:solidFill>
                <a:latin typeface="Arial"/>
                <a:cs typeface="Arial"/>
              </a:rPr>
              <a:t>lsAr</a:t>
            </a:r>
            <a:r>
              <a:rPr sz="500" spc="-50" dirty="0">
                <a:solidFill>
                  <a:srgbClr val="3F80C1"/>
                </a:solidFill>
                <a:latin typeface="Arial"/>
                <a:cs typeface="Arial"/>
              </a:rPr>
              <a:t>l</a:t>
            </a:r>
            <a:r>
              <a:rPr sz="500" spc="-15" dirty="0">
                <a:solidFill>
                  <a:srgbClr val="1F6BB6"/>
                </a:solidFill>
                <a:latin typeface="Arial"/>
                <a:cs typeface="Arial"/>
              </a:rPr>
              <a:t>i::     </a:t>
            </a:r>
            <a:r>
              <a:rPr sz="500" spc="-35" dirty="0">
                <a:solidFill>
                  <a:srgbClr val="1F6BB6"/>
                </a:solidFill>
                <a:latin typeface="Arial"/>
                <a:cs typeface="Arial"/>
              </a:rPr>
              <a:t> </a:t>
            </a:r>
            <a:r>
              <a:rPr sz="500" spc="-60" dirty="0">
                <a:solidFill>
                  <a:srgbClr val="1F6BB6"/>
                </a:solidFill>
                <a:latin typeface="Arial"/>
                <a:cs typeface="Arial"/>
              </a:rPr>
              <a:t>A    </a:t>
            </a:r>
            <a:r>
              <a:rPr sz="500" spc="65" dirty="0">
                <a:solidFill>
                  <a:srgbClr val="1F6BB6"/>
                </a:solidFill>
                <a:latin typeface="Arial"/>
                <a:cs typeface="Arial"/>
              </a:rPr>
              <a:t> </a:t>
            </a:r>
            <a:r>
              <a:rPr sz="500" spc="25" dirty="0">
                <a:solidFill>
                  <a:srgbClr val="72A3CF"/>
                </a:solidFill>
                <a:latin typeface="Times New Roman"/>
                <a:cs typeface="Times New Roman"/>
              </a:rPr>
              <a:t>f</a:t>
            </a:r>
            <a:r>
              <a:rPr sz="500" spc="-10" dirty="0">
                <a:solidFill>
                  <a:srgbClr val="72A3CF"/>
                </a:solidFill>
                <a:latin typeface="Times New Roman"/>
                <a:cs typeface="Times New Roman"/>
              </a:rPr>
              <a:t>i</a:t>
            </a:r>
            <a:r>
              <a:rPr sz="500" spc="25" dirty="0">
                <a:solidFill>
                  <a:srgbClr val="5790C8"/>
                </a:solidFill>
                <a:latin typeface="Times New Roman"/>
                <a:cs typeface="Times New Roman"/>
              </a:rPr>
              <a:t>ls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12395" y="1969801"/>
            <a:ext cx="304165" cy="73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" spc="50" dirty="0">
                <a:solidFill>
                  <a:srgbClr val="A7A7A7"/>
                </a:solidFill>
                <a:latin typeface="Arial"/>
                <a:cs typeface="Arial"/>
              </a:rPr>
              <a:t>-)</a:t>
            </a:r>
            <a:r>
              <a:rPr sz="400" spc="70" dirty="0">
                <a:solidFill>
                  <a:srgbClr val="A7A7A7"/>
                </a:solidFill>
                <a:latin typeface="Arial"/>
                <a:cs typeface="Arial"/>
              </a:rPr>
              <a:t>Text  </a:t>
            </a:r>
            <a:r>
              <a:rPr sz="400" spc="-10" dirty="0">
                <a:solidFill>
                  <a:srgbClr val="A7A7A7"/>
                </a:solidFill>
                <a:latin typeface="Arial"/>
                <a:cs typeface="Arial"/>
              </a:rPr>
              <a:t> </a:t>
            </a:r>
            <a:r>
              <a:rPr sz="400" spc="-20" dirty="0">
                <a:solidFill>
                  <a:srgbClr val="959595"/>
                </a:solidFill>
                <a:latin typeface="Arial"/>
                <a:cs typeface="Arial"/>
              </a:rPr>
              <a:t>-+I</a:t>
            </a:r>
            <a:endParaRPr sz="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04994" y="2005609"/>
            <a:ext cx="2108835" cy="352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">
              <a:lnSpc>
                <a:spcPct val="100000"/>
              </a:lnSpc>
            </a:pPr>
            <a:r>
              <a:rPr sz="550" spc="-15" dirty="0">
                <a:solidFill>
                  <a:srgbClr val="626664"/>
                </a:solidFill>
                <a:latin typeface="Arial"/>
                <a:cs typeface="Arial"/>
              </a:rPr>
              <a:t>S</a:t>
            </a:r>
            <a:r>
              <a:rPr sz="550" spc="-20" dirty="0">
                <a:solidFill>
                  <a:srgbClr val="2D312F"/>
                </a:solidFill>
                <a:latin typeface="Arial"/>
                <a:cs typeface="Arial"/>
              </a:rPr>
              <a:t>YDN</a:t>
            </a:r>
            <a:r>
              <a:rPr sz="550" spc="15" dirty="0">
                <a:solidFill>
                  <a:srgbClr val="2D312F"/>
                </a:solidFill>
                <a:latin typeface="Arial"/>
                <a:cs typeface="Arial"/>
              </a:rPr>
              <a:t>E</a:t>
            </a:r>
            <a:r>
              <a:rPr sz="550" spc="-15" dirty="0">
                <a:solidFill>
                  <a:srgbClr val="494D4B"/>
                </a:solidFill>
                <a:latin typeface="Arial"/>
                <a:cs typeface="Arial"/>
              </a:rPr>
              <a:t>Y</a:t>
            </a:r>
            <a:r>
              <a:rPr sz="550" spc="60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7E8080"/>
                </a:solidFill>
                <a:latin typeface="Arial"/>
                <a:cs typeface="Arial"/>
              </a:rPr>
              <a:t>(</a:t>
            </a:r>
            <a:r>
              <a:rPr sz="550" spc="-45" dirty="0">
                <a:solidFill>
                  <a:srgbClr val="181A18"/>
                </a:solidFill>
                <a:latin typeface="Arial"/>
                <a:cs typeface="Arial"/>
              </a:rPr>
              <a:t>R</a:t>
            </a:r>
            <a:r>
              <a:rPr sz="550" spc="-15" dirty="0">
                <a:solidFill>
                  <a:srgbClr val="494D4B"/>
                </a:solidFill>
                <a:latin typeface="Arial"/>
                <a:cs typeface="Arial"/>
              </a:rPr>
              <a:t>e</a:t>
            </a:r>
            <a:r>
              <a:rPr sz="550" spc="5" dirty="0">
                <a:solidFill>
                  <a:srgbClr val="494D4B"/>
                </a:solidFill>
                <a:latin typeface="Arial"/>
                <a:cs typeface="Arial"/>
              </a:rPr>
              <a:t>u</a:t>
            </a:r>
            <a:r>
              <a:rPr sz="550" spc="-40" dirty="0">
                <a:solidFill>
                  <a:srgbClr val="181A18"/>
                </a:solidFill>
                <a:latin typeface="Arial"/>
                <a:cs typeface="Arial"/>
              </a:rPr>
              <a:t>t</a:t>
            </a:r>
            <a:r>
              <a:rPr sz="550" spc="-90" dirty="0">
                <a:solidFill>
                  <a:srgbClr val="181A18"/>
                </a:solidFill>
                <a:latin typeface="Arial"/>
                <a:cs typeface="Arial"/>
              </a:rPr>
              <a:t> </a:t>
            </a:r>
            <a:r>
              <a:rPr sz="550" spc="-35" dirty="0">
                <a:solidFill>
                  <a:srgbClr val="494D4B"/>
                </a:solidFill>
                <a:latin typeface="Arial"/>
                <a:cs typeface="Arial"/>
              </a:rPr>
              <a:t>e</a:t>
            </a:r>
            <a:r>
              <a:rPr sz="550" spc="5" dirty="0">
                <a:solidFill>
                  <a:srgbClr val="494D4B"/>
                </a:solidFill>
                <a:latin typeface="Arial"/>
                <a:cs typeface="Arial"/>
              </a:rPr>
              <a:t>r</a:t>
            </a:r>
            <a:r>
              <a:rPr sz="550" spc="0" dirty="0">
                <a:solidFill>
                  <a:srgbClr val="626664"/>
                </a:solidFill>
                <a:latin typeface="Arial"/>
                <a:cs typeface="Arial"/>
              </a:rPr>
              <a:t>s)</a:t>
            </a:r>
            <a:r>
              <a:rPr sz="550" spc="-5" dirty="0">
                <a:solidFill>
                  <a:srgbClr val="626664"/>
                </a:solidFill>
                <a:latin typeface="Arial"/>
                <a:cs typeface="Arial"/>
              </a:rPr>
              <a:t> </a:t>
            </a:r>
            <a:r>
              <a:rPr sz="550" spc="30" dirty="0">
                <a:solidFill>
                  <a:srgbClr val="2D312F"/>
                </a:solidFill>
                <a:latin typeface="Arial"/>
                <a:cs typeface="Arial"/>
              </a:rPr>
              <a:t>-</a:t>
            </a:r>
            <a:r>
              <a:rPr sz="550" spc="25" dirty="0">
                <a:solidFill>
                  <a:srgbClr val="2D312F"/>
                </a:solidFill>
                <a:latin typeface="Arial"/>
                <a:cs typeface="Arial"/>
              </a:rPr>
              <a:t> </a:t>
            </a:r>
            <a:r>
              <a:rPr sz="550" spc="0" dirty="0">
                <a:solidFill>
                  <a:srgbClr val="494D4B"/>
                </a:solidFill>
                <a:latin typeface="Arial"/>
                <a:cs typeface="Arial"/>
              </a:rPr>
              <a:t>R</a:t>
            </a:r>
            <a:r>
              <a:rPr sz="550" spc="-55" dirty="0">
                <a:solidFill>
                  <a:srgbClr val="494D4B"/>
                </a:solidFill>
                <a:latin typeface="Arial"/>
                <a:cs typeface="Arial"/>
              </a:rPr>
              <a:t>a</a:t>
            </a:r>
            <a:r>
              <a:rPr sz="550" spc="10" dirty="0">
                <a:solidFill>
                  <a:srgbClr val="2D312F"/>
                </a:solidFill>
                <a:latin typeface="Arial"/>
                <a:cs typeface="Arial"/>
              </a:rPr>
              <a:t>r</a:t>
            </a:r>
            <a:r>
              <a:rPr sz="550" spc="0" dirty="0">
                <a:solidFill>
                  <a:srgbClr val="2D312F"/>
                </a:solidFill>
                <a:latin typeface="Arial"/>
                <a:cs typeface="Arial"/>
              </a:rPr>
              <a:t>e</a:t>
            </a:r>
            <a:r>
              <a:rPr sz="550" spc="30" dirty="0">
                <a:solidFill>
                  <a:srgbClr val="959595"/>
                </a:solidFill>
                <a:latin typeface="Arial"/>
                <a:cs typeface="Arial"/>
              </a:rPr>
              <a:t>,</a:t>
            </a:r>
            <a:r>
              <a:rPr sz="550" spc="-50" dirty="0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sz="550" spc="5" dirty="0">
                <a:solidFill>
                  <a:srgbClr val="181A18"/>
                </a:solidFill>
                <a:latin typeface="Arial"/>
                <a:cs typeface="Arial"/>
              </a:rPr>
              <a:t>m</a:t>
            </a:r>
            <a:r>
              <a:rPr sz="550" spc="-40" dirty="0">
                <a:solidFill>
                  <a:srgbClr val="494D4B"/>
                </a:solidFill>
                <a:latin typeface="Arial"/>
                <a:cs typeface="Arial"/>
              </a:rPr>
              <a:t>o1her</a:t>
            </a:r>
            <a:r>
              <a:rPr sz="550" spc="-10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-45" dirty="0">
                <a:solidFill>
                  <a:srgbClr val="181A18"/>
                </a:solidFill>
                <a:latin typeface="Arial"/>
                <a:cs typeface="Arial"/>
              </a:rPr>
              <a:t>-</a:t>
            </a:r>
            <a:r>
              <a:rPr sz="550" spc="-45" dirty="0">
                <a:solidFill>
                  <a:srgbClr val="494D4B"/>
                </a:solidFill>
                <a:latin typeface="Arial"/>
                <a:cs typeface="Arial"/>
              </a:rPr>
              <a:t>o</a:t>
            </a:r>
            <a:r>
              <a:rPr sz="550" spc="-70" dirty="0">
                <a:solidFill>
                  <a:srgbClr val="494D4B"/>
                </a:solidFill>
                <a:latin typeface="Arial"/>
                <a:cs typeface="Arial"/>
              </a:rPr>
              <a:t>1</a:t>
            </a:r>
            <a:r>
              <a:rPr sz="550" spc="-45" dirty="0">
                <a:solidFill>
                  <a:srgbClr val="181A18"/>
                </a:solidFill>
                <a:latin typeface="Arial"/>
                <a:cs typeface="Arial"/>
              </a:rPr>
              <a:t>-</a:t>
            </a:r>
            <a:r>
              <a:rPr sz="550" spc="-25" dirty="0">
                <a:solidFill>
                  <a:srgbClr val="494D4B"/>
                </a:solidFill>
                <a:latin typeface="Arial"/>
                <a:cs typeface="Arial"/>
              </a:rPr>
              <a:t>p</a:t>
            </a:r>
            <a:r>
              <a:rPr sz="550" spc="15" dirty="0">
                <a:solidFill>
                  <a:srgbClr val="2D312F"/>
                </a:solidFill>
                <a:latin typeface="Arial"/>
                <a:cs typeface="Arial"/>
              </a:rPr>
              <a:t>e</a:t>
            </a:r>
            <a:r>
              <a:rPr sz="550" spc="10" dirty="0">
                <a:solidFill>
                  <a:srgbClr val="2D312F"/>
                </a:solidFill>
                <a:latin typeface="Arial"/>
                <a:cs typeface="Arial"/>
              </a:rPr>
              <a:t>a</a:t>
            </a:r>
            <a:r>
              <a:rPr sz="550" spc="-45" dirty="0">
                <a:solidFill>
                  <a:srgbClr val="494D4B"/>
                </a:solidFill>
                <a:latin typeface="Arial"/>
                <a:cs typeface="Arial"/>
              </a:rPr>
              <a:t>r</a:t>
            </a:r>
            <a:r>
              <a:rPr sz="550" spc="-160" dirty="0">
                <a:solidFill>
                  <a:srgbClr val="181A18"/>
                </a:solidFill>
                <a:latin typeface="Arial"/>
                <a:cs typeface="Arial"/>
              </a:rPr>
              <a:t>1</a:t>
            </a:r>
            <a:r>
              <a:rPr sz="550" spc="-50" dirty="0">
                <a:solidFill>
                  <a:srgbClr val="181A18"/>
                </a:solidFill>
                <a:latin typeface="Arial"/>
                <a:cs typeface="Arial"/>
              </a:rPr>
              <a:t> </a:t>
            </a:r>
            <a:r>
              <a:rPr sz="550" spc="30" dirty="0">
                <a:solidFill>
                  <a:srgbClr val="494D4B"/>
                </a:solidFill>
                <a:latin typeface="Arial"/>
                <a:cs typeface="Arial"/>
              </a:rPr>
              <a:t>co</a:t>
            </a:r>
            <a:r>
              <a:rPr sz="550" spc="-204" dirty="0">
                <a:solidFill>
                  <a:srgbClr val="2D312F"/>
                </a:solidFill>
                <a:latin typeface="Arial"/>
                <a:cs typeface="Arial"/>
              </a:rPr>
              <a:t>1</a:t>
            </a:r>
            <a:r>
              <a:rPr sz="550" spc="-25" dirty="0">
                <a:solidFill>
                  <a:srgbClr val="626664"/>
                </a:solidFill>
                <a:latin typeface="Arial"/>
                <a:cs typeface="Arial"/>
              </a:rPr>
              <a:t>o</a:t>
            </a:r>
            <a:r>
              <a:rPr sz="550" spc="-5" dirty="0">
                <a:latin typeface="Arial"/>
                <a:cs typeface="Arial"/>
              </a:rPr>
              <a:t>r</a:t>
            </a:r>
            <a:r>
              <a:rPr sz="550" spc="-100" dirty="0">
                <a:solidFill>
                  <a:srgbClr val="494D4B"/>
                </a:solidFill>
                <a:latin typeface="Arial"/>
                <a:cs typeface="Arial"/>
              </a:rPr>
              <a:t>e:::1</a:t>
            </a:r>
            <a:r>
              <a:rPr sz="550" spc="-2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7E8080"/>
                </a:solidFill>
                <a:latin typeface="Arial"/>
                <a:cs typeface="Arial"/>
              </a:rPr>
              <a:t>c</a:t>
            </a:r>
            <a:r>
              <a:rPr sz="550" spc="-105" dirty="0">
                <a:latin typeface="Arial"/>
                <a:cs typeface="Arial"/>
              </a:rPr>
              <a:t>l</a:t>
            </a:r>
            <a:r>
              <a:rPr sz="550" spc="-5" dirty="0">
                <a:solidFill>
                  <a:srgbClr val="494D4B"/>
                </a:solidFill>
                <a:latin typeface="Arial"/>
                <a:cs typeface="Arial"/>
              </a:rPr>
              <a:t>ou</a:t>
            </a:r>
            <a:r>
              <a:rPr sz="550" spc="-15" dirty="0">
                <a:solidFill>
                  <a:srgbClr val="494D4B"/>
                </a:solidFill>
                <a:latin typeface="Arial"/>
                <a:cs typeface="Arial"/>
              </a:rPr>
              <a:t>d</a:t>
            </a:r>
            <a:r>
              <a:rPr sz="550" spc="10" dirty="0">
                <a:solidFill>
                  <a:srgbClr val="626664"/>
                </a:solidFill>
                <a:latin typeface="Arial"/>
                <a:cs typeface="Arial"/>
              </a:rPr>
              <a:t>s</a:t>
            </a:r>
            <a:endParaRPr sz="550">
              <a:latin typeface="Arial"/>
              <a:cs typeface="Arial"/>
            </a:endParaRPr>
          </a:p>
          <a:p>
            <a:pPr marL="12700" marR="12700">
              <a:lnSpc>
                <a:spcPct val="86700"/>
              </a:lnSpc>
              <a:spcBef>
                <a:spcPts val="30"/>
              </a:spcBef>
            </a:pPr>
            <a:r>
              <a:rPr sz="550" spc="80" dirty="0">
                <a:solidFill>
                  <a:srgbClr val="626664"/>
                </a:solidFill>
                <a:latin typeface="Arial"/>
                <a:cs typeface="Arial"/>
              </a:rPr>
              <a:t>c</a:t>
            </a:r>
            <a:r>
              <a:rPr sz="550" spc="-25" dirty="0">
                <a:solidFill>
                  <a:srgbClr val="494D4B"/>
                </a:solidFill>
                <a:latin typeface="Arial"/>
                <a:cs typeface="Arial"/>
              </a:rPr>
              <a:t>a</a:t>
            </a:r>
            <a:r>
              <a:rPr sz="550" spc="-20" dirty="0">
                <a:solidFill>
                  <a:srgbClr val="181A18"/>
                </a:solidFill>
                <a:latin typeface="Arial"/>
                <a:cs typeface="Arial"/>
              </a:rPr>
              <a:t>u</a:t>
            </a:r>
            <a:r>
              <a:rPr sz="550" spc="10" dirty="0">
                <a:solidFill>
                  <a:srgbClr val="494D4B"/>
                </a:solidFill>
                <a:latin typeface="Arial"/>
                <a:cs typeface="Arial"/>
              </a:rPr>
              <a:t>s</a:t>
            </a:r>
            <a:r>
              <a:rPr sz="550" spc="5" dirty="0">
                <a:solidFill>
                  <a:srgbClr val="2D312F"/>
                </a:solidFill>
                <a:latin typeface="Arial"/>
                <a:cs typeface="Arial"/>
              </a:rPr>
              <a:t>ed </a:t>
            </a:r>
            <a:r>
              <a:rPr sz="600" spc="-35" dirty="0">
                <a:solidFill>
                  <a:srgbClr val="494D4B"/>
                </a:solidFill>
                <a:latin typeface="Arial"/>
                <a:cs typeface="Arial"/>
              </a:rPr>
              <a:t>by</a:t>
            </a:r>
            <a:r>
              <a:rPr sz="600" spc="1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-25" dirty="0">
                <a:solidFill>
                  <a:srgbClr val="494D4B"/>
                </a:solidFill>
                <a:latin typeface="Arial"/>
                <a:cs typeface="Arial"/>
              </a:rPr>
              <a:t>e</a:t>
            </a:r>
            <a:r>
              <a:rPr sz="550" spc="10" dirty="0">
                <a:solidFill>
                  <a:srgbClr val="626664"/>
                </a:solidFill>
                <a:latin typeface="Arial"/>
                <a:cs typeface="Arial"/>
              </a:rPr>
              <a:t>x</a:t>
            </a:r>
            <a:r>
              <a:rPr sz="550" spc="5" dirty="0">
                <a:solidFill>
                  <a:srgbClr val="181A18"/>
                </a:solidFill>
                <a:latin typeface="Arial"/>
                <a:cs typeface="Arial"/>
              </a:rPr>
              <a:t>tr</a:t>
            </a:r>
            <a:r>
              <a:rPr sz="550" spc="5" dirty="0">
                <a:solidFill>
                  <a:srgbClr val="494D4B"/>
                </a:solidFill>
                <a:latin typeface="Arial"/>
                <a:cs typeface="Arial"/>
              </a:rPr>
              <a:t>eme</a:t>
            </a:r>
            <a:r>
              <a:rPr sz="550" spc="-3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494D4B"/>
                </a:solidFill>
                <a:latin typeface="Arial"/>
                <a:cs typeface="Arial"/>
              </a:rPr>
              <a:t>w</a:t>
            </a:r>
            <a:r>
              <a:rPr sz="550" spc="-5" dirty="0">
                <a:solidFill>
                  <a:srgbClr val="494D4B"/>
                </a:solidFill>
                <a:latin typeface="Arial"/>
                <a:cs typeface="Arial"/>
              </a:rPr>
              <a:t>e</a:t>
            </a:r>
            <a:r>
              <a:rPr sz="550" spc="-5" dirty="0">
                <a:solidFill>
                  <a:srgbClr val="2D312F"/>
                </a:solidFill>
                <a:latin typeface="Arial"/>
                <a:cs typeface="Arial"/>
              </a:rPr>
              <a:t>at</a:t>
            </a:r>
            <a:r>
              <a:rPr sz="550" spc="20" dirty="0">
                <a:solidFill>
                  <a:srgbClr val="2D312F"/>
                </a:solidFill>
                <a:latin typeface="Arial"/>
                <a:cs typeface="Arial"/>
              </a:rPr>
              <a:t>h</a:t>
            </a:r>
            <a:r>
              <a:rPr sz="550" spc="-25" dirty="0">
                <a:solidFill>
                  <a:srgbClr val="494D4B"/>
                </a:solidFill>
                <a:latin typeface="Arial"/>
                <a:cs typeface="Arial"/>
              </a:rPr>
              <a:t>e</a:t>
            </a:r>
            <a:r>
              <a:rPr sz="550" spc="-20" dirty="0">
                <a:solidFill>
                  <a:srgbClr val="2D312F"/>
                </a:solidFill>
                <a:latin typeface="Arial"/>
                <a:cs typeface="Arial"/>
              </a:rPr>
              <a:t>r</a:t>
            </a:r>
            <a:r>
              <a:rPr sz="550" spc="-35" dirty="0">
                <a:solidFill>
                  <a:srgbClr val="2D312F"/>
                </a:solidFill>
                <a:latin typeface="Arial"/>
                <a:cs typeface="Arial"/>
              </a:rPr>
              <a:t> </a:t>
            </a:r>
            <a:r>
              <a:rPr sz="550" spc="5" dirty="0">
                <a:solidFill>
                  <a:srgbClr val="626664"/>
                </a:solidFill>
                <a:latin typeface="Arial"/>
                <a:cs typeface="Arial"/>
              </a:rPr>
              <a:t>con</a:t>
            </a:r>
            <a:r>
              <a:rPr sz="550" spc="0" dirty="0">
                <a:solidFill>
                  <a:srgbClr val="626664"/>
                </a:solidFill>
                <a:latin typeface="Arial"/>
                <a:cs typeface="Arial"/>
              </a:rPr>
              <a:t>d</a:t>
            </a:r>
            <a:r>
              <a:rPr sz="550" spc="-20" dirty="0">
                <a:solidFill>
                  <a:srgbClr val="181A18"/>
                </a:solidFill>
                <a:latin typeface="Arial"/>
                <a:cs typeface="Arial"/>
              </a:rPr>
              <a:t>i</a:t>
            </a:r>
            <a:r>
              <a:rPr sz="550" spc="-180" dirty="0">
                <a:solidFill>
                  <a:srgbClr val="181A18"/>
                </a:solidFill>
                <a:latin typeface="Arial"/>
                <a:cs typeface="Arial"/>
              </a:rPr>
              <a:t>1</a:t>
            </a:r>
            <a:r>
              <a:rPr sz="550" spc="-105" dirty="0">
                <a:solidFill>
                  <a:srgbClr val="626664"/>
                </a:solidFill>
                <a:latin typeface="Arial"/>
                <a:cs typeface="Arial"/>
              </a:rPr>
              <a:t>i</a:t>
            </a:r>
            <a:r>
              <a:rPr sz="550" spc="50" dirty="0">
                <a:solidFill>
                  <a:srgbClr val="494D4B"/>
                </a:solidFill>
                <a:latin typeface="Arial"/>
                <a:cs typeface="Arial"/>
              </a:rPr>
              <a:t>o</a:t>
            </a:r>
            <a:r>
              <a:rPr sz="550" spc="-25" dirty="0">
                <a:solidFill>
                  <a:srgbClr val="2D312F"/>
                </a:solidFill>
                <a:latin typeface="Arial"/>
                <a:cs typeface="Arial"/>
              </a:rPr>
              <a:t>n</a:t>
            </a:r>
            <a:r>
              <a:rPr sz="550" spc="-35" dirty="0">
                <a:solidFill>
                  <a:srgbClr val="626664"/>
                </a:solidFill>
                <a:latin typeface="Arial"/>
                <a:cs typeface="Arial"/>
              </a:rPr>
              <a:t>s</a:t>
            </a:r>
            <a:r>
              <a:rPr sz="550" spc="30" dirty="0">
                <a:solidFill>
                  <a:srgbClr val="626664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494D4B"/>
                </a:solidFill>
                <a:latin typeface="Arial"/>
                <a:cs typeface="Arial"/>
              </a:rPr>
              <a:t>above</a:t>
            </a:r>
            <a:r>
              <a:rPr sz="550" spc="1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-20" dirty="0">
                <a:solidFill>
                  <a:srgbClr val="494D4B"/>
                </a:solidFill>
                <a:latin typeface="Arial"/>
                <a:cs typeface="Arial"/>
              </a:rPr>
              <a:t>A</a:t>
            </a:r>
            <a:r>
              <a:rPr sz="550" spc="-7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181A18"/>
                </a:solidFill>
                <a:latin typeface="Arial"/>
                <a:cs typeface="Arial"/>
              </a:rPr>
              <a:t>nt</a:t>
            </a:r>
            <a:r>
              <a:rPr sz="550" spc="-50" dirty="0">
                <a:solidFill>
                  <a:srgbClr val="181A18"/>
                </a:solidFill>
                <a:latin typeface="Arial"/>
                <a:cs typeface="Arial"/>
              </a:rPr>
              <a:t>a</a:t>
            </a:r>
            <a:r>
              <a:rPr sz="550" spc="0" dirty="0">
                <a:solidFill>
                  <a:srgbClr val="494D4B"/>
                </a:solidFill>
                <a:latin typeface="Arial"/>
                <a:cs typeface="Arial"/>
              </a:rPr>
              <a:t>r</a:t>
            </a:r>
            <a:r>
              <a:rPr sz="550" spc="-35" dirty="0">
                <a:solidFill>
                  <a:srgbClr val="494D4B"/>
                </a:solidFill>
                <a:latin typeface="Arial"/>
                <a:cs typeface="Arial"/>
              </a:rPr>
              <a:t>c</a:t>
            </a:r>
            <a:r>
              <a:rPr sz="550" spc="0" dirty="0">
                <a:solidFill>
                  <a:srgbClr val="181A18"/>
                </a:solidFill>
                <a:latin typeface="Arial"/>
                <a:cs typeface="Arial"/>
              </a:rPr>
              <a:t>t</a:t>
            </a:r>
            <a:r>
              <a:rPr sz="550" spc="-95" dirty="0">
                <a:solidFill>
                  <a:srgbClr val="181A18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626664"/>
                </a:solidFill>
                <a:latin typeface="Arial"/>
                <a:cs typeface="Arial"/>
              </a:rPr>
              <a:t>i</a:t>
            </a:r>
            <a:r>
              <a:rPr sz="550" spc="30" dirty="0">
                <a:solidFill>
                  <a:srgbClr val="626664"/>
                </a:solidFill>
                <a:latin typeface="Arial"/>
                <a:cs typeface="Arial"/>
              </a:rPr>
              <a:t>c</a:t>
            </a:r>
            <a:r>
              <a:rPr sz="550" spc="20" dirty="0">
                <a:solidFill>
                  <a:srgbClr val="2D312F"/>
                </a:solidFill>
                <a:latin typeface="Arial"/>
                <a:cs typeface="Arial"/>
              </a:rPr>
              <a:t>a </a:t>
            </a:r>
            <a:r>
              <a:rPr sz="550" spc="-35" dirty="0">
                <a:solidFill>
                  <a:srgbClr val="2D312F"/>
                </a:solidFill>
                <a:latin typeface="Arial"/>
                <a:cs typeface="Arial"/>
              </a:rPr>
              <a:t>a</a:t>
            </a:r>
            <a:r>
              <a:rPr sz="550" spc="-25" dirty="0">
                <a:solidFill>
                  <a:srgbClr val="2D312F"/>
                </a:solidFill>
                <a:latin typeface="Arial"/>
                <a:cs typeface="Arial"/>
              </a:rPr>
              <a:t>r</a:t>
            </a:r>
            <a:r>
              <a:rPr sz="550" spc="20" dirty="0">
                <a:solidFill>
                  <a:srgbClr val="494D4B"/>
                </a:solidFill>
                <a:latin typeface="Arial"/>
                <a:cs typeface="Arial"/>
              </a:rPr>
              <a:t>e </a:t>
            </a:r>
            <a:r>
              <a:rPr sz="600" b="1" spc="-20" dirty="0">
                <a:solidFill>
                  <a:srgbClr val="2D312F"/>
                </a:solidFill>
                <a:latin typeface="Times New Roman"/>
                <a:cs typeface="Times New Roman"/>
              </a:rPr>
              <a:t>a</a:t>
            </a:r>
            <a:r>
              <a:rPr sz="600" b="1" spc="-10" dirty="0">
                <a:solidFill>
                  <a:srgbClr val="2D312F"/>
                </a:solidFill>
                <a:latin typeface="Times New Roman"/>
                <a:cs typeface="Times New Roman"/>
              </a:rPr>
              <a:t> </a:t>
            </a:r>
            <a:r>
              <a:rPr sz="550" spc="5" dirty="0">
                <a:solidFill>
                  <a:srgbClr val="494D4B"/>
                </a:solidFill>
                <a:latin typeface="Arial"/>
                <a:cs typeface="Arial"/>
              </a:rPr>
              <a:t>poss</a:t>
            </a:r>
            <a:r>
              <a:rPr sz="550" spc="15" dirty="0">
                <a:solidFill>
                  <a:srgbClr val="181A18"/>
                </a:solidFill>
                <a:latin typeface="Arial"/>
                <a:cs typeface="Arial"/>
              </a:rPr>
              <a:t>i</a:t>
            </a:r>
            <a:r>
              <a:rPr sz="550" spc="0" dirty="0">
                <a:solidFill>
                  <a:srgbClr val="626664"/>
                </a:solidFill>
                <a:latin typeface="Arial"/>
                <a:cs typeface="Arial"/>
              </a:rPr>
              <a:t>bl</a:t>
            </a:r>
            <a:r>
              <a:rPr sz="550" spc="20" dirty="0">
                <a:solidFill>
                  <a:srgbClr val="494D4B"/>
                </a:solidFill>
                <a:latin typeface="Arial"/>
                <a:cs typeface="Arial"/>
              </a:rPr>
              <a:t>e</a:t>
            </a:r>
            <a:r>
              <a:rPr sz="550" spc="-20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-20" dirty="0">
                <a:solidFill>
                  <a:srgbClr val="626664"/>
                </a:solidFill>
                <a:latin typeface="Arial"/>
                <a:cs typeface="Arial"/>
              </a:rPr>
              <a:t>i</a:t>
            </a:r>
            <a:r>
              <a:rPr sz="550" spc="15" dirty="0">
                <a:solidFill>
                  <a:srgbClr val="494D4B"/>
                </a:solidFill>
                <a:latin typeface="Arial"/>
                <a:cs typeface="Arial"/>
              </a:rPr>
              <a:t>n</a:t>
            </a:r>
            <a:r>
              <a:rPr sz="550" spc="-25" dirty="0">
                <a:solidFill>
                  <a:srgbClr val="494D4B"/>
                </a:solidFill>
                <a:latin typeface="Arial"/>
                <a:cs typeface="Arial"/>
              </a:rPr>
              <a:t>d</a:t>
            </a:r>
            <a:r>
              <a:rPr sz="550" spc="-5" dirty="0">
                <a:solidFill>
                  <a:srgbClr val="626664"/>
                </a:solidFill>
                <a:latin typeface="Arial"/>
                <a:cs typeface="Arial"/>
              </a:rPr>
              <a:t>i</a:t>
            </a:r>
            <a:r>
              <a:rPr sz="550" spc="30" dirty="0">
                <a:solidFill>
                  <a:srgbClr val="626664"/>
                </a:solidFill>
                <a:latin typeface="Arial"/>
                <a:cs typeface="Arial"/>
              </a:rPr>
              <a:t>c</a:t>
            </a:r>
            <a:r>
              <a:rPr sz="550" spc="0" dirty="0">
                <a:solidFill>
                  <a:srgbClr val="2D312F"/>
                </a:solidFill>
                <a:latin typeface="Arial"/>
                <a:cs typeface="Arial"/>
              </a:rPr>
              <a:t>at</a:t>
            </a:r>
            <a:r>
              <a:rPr sz="550" spc="-15" dirty="0">
                <a:solidFill>
                  <a:srgbClr val="2D312F"/>
                </a:solidFill>
                <a:latin typeface="Arial"/>
                <a:cs typeface="Arial"/>
              </a:rPr>
              <a:t>i</a:t>
            </a:r>
            <a:r>
              <a:rPr sz="550" spc="15" dirty="0">
                <a:solidFill>
                  <a:srgbClr val="494D4B"/>
                </a:solidFill>
                <a:latin typeface="Arial"/>
                <a:cs typeface="Arial"/>
              </a:rPr>
              <a:t>o</a:t>
            </a:r>
            <a:r>
              <a:rPr sz="550" spc="-30" dirty="0">
                <a:solidFill>
                  <a:srgbClr val="181A18"/>
                </a:solidFill>
                <a:latin typeface="Arial"/>
                <a:cs typeface="Arial"/>
              </a:rPr>
              <a:t>n</a:t>
            </a:r>
            <a:r>
              <a:rPr sz="550" spc="35" dirty="0">
                <a:solidFill>
                  <a:srgbClr val="181A18"/>
                </a:solidFill>
                <a:latin typeface="Arial"/>
                <a:cs typeface="Arial"/>
              </a:rPr>
              <a:t> </a:t>
            </a:r>
            <a:r>
              <a:rPr sz="750" i="1" spc="-100" dirty="0">
                <a:solidFill>
                  <a:srgbClr val="494D4B"/>
                </a:solidFill>
                <a:latin typeface="Times New Roman"/>
                <a:cs typeface="Times New Roman"/>
              </a:rPr>
              <a:t>ot</a:t>
            </a:r>
            <a:r>
              <a:rPr sz="750" i="1" spc="-5" dirty="0">
                <a:solidFill>
                  <a:srgbClr val="494D4B"/>
                </a:solidFill>
                <a:latin typeface="Times New Roman"/>
                <a:cs typeface="Times New Roman"/>
              </a:rPr>
              <a:t> </a:t>
            </a:r>
            <a:r>
              <a:rPr sz="550" spc="70" dirty="0">
                <a:solidFill>
                  <a:srgbClr val="626664"/>
                </a:solidFill>
                <a:latin typeface="Arial"/>
                <a:cs typeface="Arial"/>
              </a:rPr>
              <a:t>g</a:t>
            </a:r>
            <a:r>
              <a:rPr sz="550" spc="-40" dirty="0">
                <a:solidFill>
                  <a:srgbClr val="626664"/>
                </a:solidFill>
                <a:latin typeface="Arial"/>
                <a:cs typeface="Arial"/>
              </a:rPr>
              <a:t>l</a:t>
            </a:r>
            <a:r>
              <a:rPr sz="550" spc="-25" dirty="0">
                <a:solidFill>
                  <a:srgbClr val="494D4B"/>
                </a:solidFill>
                <a:latin typeface="Arial"/>
                <a:cs typeface="Arial"/>
              </a:rPr>
              <a:t>o</a:t>
            </a:r>
            <a:r>
              <a:rPr sz="550" spc="0" dirty="0">
                <a:solidFill>
                  <a:srgbClr val="2D312F"/>
                </a:solidFill>
                <a:latin typeface="Arial"/>
                <a:cs typeface="Arial"/>
              </a:rPr>
              <a:t>bal</a:t>
            </a:r>
            <a:r>
              <a:rPr sz="550" spc="-40" dirty="0">
                <a:solidFill>
                  <a:srgbClr val="2D312F"/>
                </a:solidFill>
                <a:latin typeface="Arial"/>
                <a:cs typeface="Arial"/>
              </a:rPr>
              <a:t> </a:t>
            </a:r>
            <a:r>
              <a:rPr sz="550" spc="30" dirty="0">
                <a:solidFill>
                  <a:srgbClr val="494D4B"/>
                </a:solidFill>
                <a:latin typeface="Arial"/>
                <a:cs typeface="Arial"/>
              </a:rPr>
              <a:t>w</a:t>
            </a:r>
            <a:r>
              <a:rPr sz="550" spc="-15" dirty="0">
                <a:solidFill>
                  <a:srgbClr val="2D312F"/>
                </a:solidFill>
                <a:latin typeface="Arial"/>
                <a:cs typeface="Arial"/>
              </a:rPr>
              <a:t>armi</a:t>
            </a:r>
            <a:r>
              <a:rPr sz="550" spc="-5" dirty="0">
                <a:solidFill>
                  <a:srgbClr val="2D312F"/>
                </a:solidFill>
                <a:latin typeface="Arial"/>
                <a:cs typeface="Arial"/>
              </a:rPr>
              <a:t>n</a:t>
            </a:r>
            <a:r>
              <a:rPr sz="550" spc="15" dirty="0">
                <a:solidFill>
                  <a:srgbClr val="494D4B"/>
                </a:solidFill>
                <a:latin typeface="Arial"/>
                <a:cs typeface="Arial"/>
              </a:rPr>
              <a:t>g</a:t>
            </a:r>
            <a:r>
              <a:rPr sz="550" spc="130" dirty="0">
                <a:solidFill>
                  <a:srgbClr val="7E8080"/>
                </a:solidFill>
                <a:latin typeface="Arial"/>
                <a:cs typeface="Arial"/>
              </a:rPr>
              <a:t>,</a:t>
            </a:r>
            <a:r>
              <a:rPr sz="550" spc="5" dirty="0">
                <a:solidFill>
                  <a:srgbClr val="494D4B"/>
                </a:solidFill>
                <a:latin typeface="Arial"/>
                <a:cs typeface="Arial"/>
              </a:rPr>
              <a:t>Au</a:t>
            </a:r>
            <a:r>
              <a:rPr sz="550" spc="35" dirty="0">
                <a:solidFill>
                  <a:srgbClr val="494D4B"/>
                </a:solidFill>
                <a:latin typeface="Arial"/>
                <a:cs typeface="Arial"/>
              </a:rPr>
              <a:t>s</a:t>
            </a:r>
            <a:r>
              <a:rPr sz="550" spc="0" dirty="0">
                <a:solidFill>
                  <a:srgbClr val="181A18"/>
                </a:solidFill>
                <a:latin typeface="Arial"/>
                <a:cs typeface="Arial"/>
              </a:rPr>
              <a:t>tral</a:t>
            </a:r>
            <a:r>
              <a:rPr sz="550" spc="40" dirty="0">
                <a:solidFill>
                  <a:srgbClr val="181A18"/>
                </a:solidFill>
                <a:latin typeface="Arial"/>
                <a:cs typeface="Arial"/>
              </a:rPr>
              <a:t>i</a:t>
            </a:r>
            <a:r>
              <a:rPr sz="550" spc="-25" dirty="0">
                <a:solidFill>
                  <a:srgbClr val="494D4B"/>
                </a:solidFill>
                <a:latin typeface="Arial"/>
                <a:cs typeface="Arial"/>
              </a:rPr>
              <a:t>a</a:t>
            </a:r>
            <a:r>
              <a:rPr sz="550" spc="65" dirty="0">
                <a:solidFill>
                  <a:srgbClr val="2D312F"/>
                </a:solidFill>
                <a:latin typeface="Arial"/>
                <a:cs typeface="Arial"/>
              </a:rPr>
              <a:t>n</a:t>
            </a:r>
            <a:r>
              <a:rPr sz="550" spc="-25" dirty="0">
                <a:solidFill>
                  <a:srgbClr val="2D312F"/>
                </a:solidFill>
                <a:latin typeface="Arial"/>
                <a:cs typeface="Arial"/>
              </a:rPr>
              <a:t> </a:t>
            </a:r>
            <a:r>
              <a:rPr sz="550" spc="-65" dirty="0">
                <a:solidFill>
                  <a:srgbClr val="494D4B"/>
                </a:solidFill>
                <a:latin typeface="Arial"/>
                <a:cs typeface="Arial"/>
              </a:rPr>
              <a:t>s</a:t>
            </a:r>
            <a:r>
              <a:rPr sz="550" spc="80" dirty="0">
                <a:solidFill>
                  <a:srgbClr val="626664"/>
                </a:solidFill>
                <a:latin typeface="Arial"/>
                <a:cs typeface="Arial"/>
              </a:rPr>
              <a:t>c</a:t>
            </a:r>
            <a:r>
              <a:rPr sz="550" spc="-20" dirty="0">
                <a:solidFill>
                  <a:srgbClr val="181A18"/>
                </a:solidFill>
                <a:latin typeface="Arial"/>
                <a:cs typeface="Arial"/>
              </a:rPr>
              <a:t>i</a:t>
            </a:r>
            <a:r>
              <a:rPr sz="550" spc="10" dirty="0">
                <a:solidFill>
                  <a:srgbClr val="494D4B"/>
                </a:solidFill>
                <a:latin typeface="Arial"/>
                <a:cs typeface="Arial"/>
              </a:rPr>
              <a:t>e</a:t>
            </a:r>
            <a:r>
              <a:rPr sz="550" spc="5" dirty="0">
                <a:solidFill>
                  <a:srgbClr val="181A18"/>
                </a:solidFill>
                <a:latin typeface="Arial"/>
                <a:cs typeface="Arial"/>
              </a:rPr>
              <a:t>nt</a:t>
            </a:r>
            <a:r>
              <a:rPr sz="550" spc="-30" dirty="0">
                <a:solidFill>
                  <a:srgbClr val="181A18"/>
                </a:solidFill>
                <a:latin typeface="Arial"/>
                <a:cs typeface="Arial"/>
              </a:rPr>
              <a:t>i</a:t>
            </a:r>
            <a:r>
              <a:rPr sz="550" spc="10" dirty="0">
                <a:solidFill>
                  <a:srgbClr val="494D4B"/>
                </a:solidFill>
                <a:latin typeface="Arial"/>
                <a:cs typeface="Arial"/>
              </a:rPr>
              <a:t>s</a:t>
            </a:r>
            <a:r>
              <a:rPr sz="550" spc="10" dirty="0">
                <a:solidFill>
                  <a:srgbClr val="181A18"/>
                </a:solidFill>
                <a:latin typeface="Arial"/>
                <a:cs typeface="Arial"/>
              </a:rPr>
              <a:t>t</a:t>
            </a:r>
            <a:r>
              <a:rPr sz="550" spc="-95" dirty="0">
                <a:solidFill>
                  <a:srgbClr val="181A18"/>
                </a:solidFill>
                <a:latin typeface="Arial"/>
                <a:cs typeface="Arial"/>
              </a:rPr>
              <a:t> </a:t>
            </a:r>
            <a:r>
              <a:rPr sz="550" spc="-35" dirty="0">
                <a:solidFill>
                  <a:srgbClr val="494D4B"/>
                </a:solidFill>
                <a:latin typeface="Arial"/>
                <a:cs typeface="Arial"/>
              </a:rPr>
              <a:t>s</a:t>
            </a:r>
            <a:r>
              <a:rPr sz="550" spc="30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494D4B"/>
                </a:solidFill>
                <a:latin typeface="Arial"/>
                <a:cs typeface="Arial"/>
              </a:rPr>
              <a:t>s</a:t>
            </a:r>
            <a:r>
              <a:rPr sz="550" spc="10" dirty="0">
                <a:solidFill>
                  <a:srgbClr val="2D312F"/>
                </a:solidFill>
                <a:latin typeface="Arial"/>
                <a:cs typeface="Arial"/>
              </a:rPr>
              <a:t>a</a:t>
            </a:r>
            <a:r>
              <a:rPr sz="550" spc="20" dirty="0">
                <a:solidFill>
                  <a:srgbClr val="494D4B"/>
                </a:solidFill>
                <a:latin typeface="Arial"/>
                <a:cs typeface="Arial"/>
              </a:rPr>
              <a:t>id</a:t>
            </a:r>
            <a:r>
              <a:rPr sz="550" spc="-5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494D4B"/>
                </a:solidFill>
                <a:latin typeface="Arial"/>
                <a:cs typeface="Arial"/>
              </a:rPr>
              <a:t>o</a:t>
            </a:r>
            <a:r>
              <a:rPr sz="550" spc="-30" dirty="0">
                <a:solidFill>
                  <a:srgbClr val="181A18"/>
                </a:solidFill>
                <a:latin typeface="Arial"/>
                <a:cs typeface="Arial"/>
              </a:rPr>
              <a:t>n</a:t>
            </a:r>
            <a:r>
              <a:rPr sz="550" spc="-15" dirty="0">
                <a:solidFill>
                  <a:srgbClr val="181A18"/>
                </a:solidFill>
                <a:latin typeface="Arial"/>
                <a:cs typeface="Arial"/>
              </a:rPr>
              <a:t> </a:t>
            </a:r>
            <a:r>
              <a:rPr sz="550" spc="20" dirty="0">
                <a:solidFill>
                  <a:srgbClr val="181A18"/>
                </a:solidFill>
                <a:latin typeface="Arial"/>
                <a:cs typeface="Arial"/>
              </a:rPr>
              <a:t>T</a:t>
            </a:r>
            <a:r>
              <a:rPr sz="550" spc="45" dirty="0">
                <a:solidFill>
                  <a:srgbClr val="181A18"/>
                </a:solidFill>
                <a:latin typeface="Arial"/>
                <a:cs typeface="Arial"/>
              </a:rPr>
              <a:t>u</a:t>
            </a:r>
            <a:r>
              <a:rPr sz="550" spc="-30" dirty="0">
                <a:solidFill>
                  <a:srgbClr val="626664"/>
                </a:solidFill>
                <a:latin typeface="Arial"/>
                <a:cs typeface="Arial"/>
              </a:rPr>
              <a:t>e</a:t>
            </a:r>
            <a:r>
              <a:rPr sz="550" spc="-50" dirty="0">
                <a:solidFill>
                  <a:srgbClr val="626664"/>
                </a:solidFill>
                <a:latin typeface="Arial"/>
                <a:cs typeface="Arial"/>
              </a:rPr>
              <a:t>s</a:t>
            </a:r>
            <a:r>
              <a:rPr sz="550" spc="50" dirty="0">
                <a:solidFill>
                  <a:srgbClr val="494D4B"/>
                </a:solidFill>
                <a:latin typeface="Arial"/>
                <a:cs typeface="Arial"/>
              </a:rPr>
              <a:t>d</a:t>
            </a:r>
            <a:r>
              <a:rPr sz="550" spc="-25" dirty="0">
                <a:solidFill>
                  <a:srgbClr val="2D312F"/>
                </a:solidFill>
                <a:latin typeface="Arial"/>
                <a:cs typeface="Arial"/>
              </a:rPr>
              <a:t>a</a:t>
            </a:r>
            <a:r>
              <a:rPr sz="550" spc="10" dirty="0">
                <a:solidFill>
                  <a:srgbClr val="626664"/>
                </a:solidFill>
                <a:latin typeface="Arial"/>
                <a:cs typeface="Arial"/>
              </a:rPr>
              <a:t>y</a:t>
            </a:r>
            <a:r>
              <a:rPr sz="550" spc="240" dirty="0">
                <a:solidFill>
                  <a:srgbClr val="494D4B"/>
                </a:solidFill>
                <a:latin typeface="Arial"/>
                <a:cs typeface="Arial"/>
              </a:rPr>
              <a:t>.</a:t>
            </a:r>
            <a:endParaRPr sz="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4994" y="2417805"/>
            <a:ext cx="2298700" cy="186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90">
              <a:lnSpc>
                <a:spcPts val="680"/>
              </a:lnSpc>
            </a:pPr>
            <a:r>
              <a:rPr sz="550" spc="-10" dirty="0">
                <a:solidFill>
                  <a:srgbClr val="626664"/>
                </a:solidFill>
                <a:latin typeface="Arial"/>
                <a:cs typeface="Arial"/>
              </a:rPr>
              <a:t>K</a:t>
            </a:r>
            <a:r>
              <a:rPr sz="550" spc="-10" dirty="0">
                <a:solidFill>
                  <a:srgbClr val="494D4B"/>
                </a:solidFill>
                <a:latin typeface="Arial"/>
                <a:cs typeface="Arial"/>
              </a:rPr>
              <a:t>no</a:t>
            </a:r>
            <a:r>
              <a:rPr sz="550" spc="-30" dirty="0">
                <a:solidFill>
                  <a:srgbClr val="494D4B"/>
                </a:solidFill>
                <a:latin typeface="Arial"/>
                <a:cs typeface="Arial"/>
              </a:rPr>
              <a:t>w</a:t>
            </a:r>
            <a:r>
              <a:rPr sz="550" spc="20" dirty="0">
                <a:solidFill>
                  <a:srgbClr val="2D312F"/>
                </a:solidFill>
                <a:latin typeface="Arial"/>
                <a:cs typeface="Arial"/>
              </a:rPr>
              <a:t>n</a:t>
            </a:r>
            <a:r>
              <a:rPr sz="550" spc="-15" dirty="0">
                <a:solidFill>
                  <a:srgbClr val="2D312F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494D4B"/>
                </a:solidFill>
                <a:latin typeface="Arial"/>
                <a:cs typeface="Arial"/>
              </a:rPr>
              <a:t>as</a:t>
            </a:r>
            <a:r>
              <a:rPr sz="550" spc="6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-25" dirty="0">
                <a:solidFill>
                  <a:srgbClr val="181A18"/>
                </a:solidFill>
                <a:latin typeface="Arial"/>
                <a:cs typeface="Arial"/>
              </a:rPr>
              <a:t>n</a:t>
            </a:r>
            <a:r>
              <a:rPr sz="550" spc="-20" dirty="0">
                <a:solidFill>
                  <a:srgbClr val="626664"/>
                </a:solidFill>
                <a:latin typeface="Arial"/>
                <a:cs typeface="Arial"/>
              </a:rPr>
              <a:t>a</a:t>
            </a:r>
            <a:r>
              <a:rPr sz="550" spc="5" dirty="0">
                <a:solidFill>
                  <a:srgbClr val="626664"/>
                </a:solidFill>
                <a:latin typeface="Arial"/>
                <a:cs typeface="Arial"/>
              </a:rPr>
              <a:t>c</a:t>
            </a:r>
            <a:r>
              <a:rPr sz="550" spc="-10" dirty="0">
                <a:solidFill>
                  <a:srgbClr val="494D4B"/>
                </a:solidFill>
                <a:latin typeface="Arial"/>
                <a:cs typeface="Arial"/>
              </a:rPr>
              <a:t>r</a:t>
            </a:r>
            <a:r>
              <a:rPr sz="550" spc="15" dirty="0">
                <a:solidFill>
                  <a:srgbClr val="626664"/>
                </a:solidFill>
                <a:latin typeface="Arial"/>
                <a:cs typeface="Arial"/>
              </a:rPr>
              <a:t>e</a:t>
            </a:r>
            <a:r>
              <a:rPr sz="550" spc="-20" dirty="0">
                <a:solidFill>
                  <a:srgbClr val="626664"/>
                </a:solidFill>
                <a:latin typeface="Arial"/>
                <a:cs typeface="Arial"/>
              </a:rPr>
              <a:t>o</a:t>
            </a:r>
            <a:r>
              <a:rPr sz="550" spc="-25" dirty="0">
                <a:solidFill>
                  <a:srgbClr val="2D312F"/>
                </a:solidFill>
                <a:latin typeface="Arial"/>
                <a:cs typeface="Arial"/>
              </a:rPr>
              <a:t>u</a:t>
            </a:r>
            <a:r>
              <a:rPr sz="550" spc="10" dirty="0">
                <a:solidFill>
                  <a:srgbClr val="626664"/>
                </a:solidFill>
                <a:latin typeface="Arial"/>
                <a:cs typeface="Arial"/>
              </a:rPr>
              <a:t>s</a:t>
            </a:r>
            <a:r>
              <a:rPr sz="550" spc="-10" dirty="0">
                <a:solidFill>
                  <a:srgbClr val="626664"/>
                </a:solidFill>
                <a:latin typeface="Arial"/>
                <a:cs typeface="Arial"/>
              </a:rPr>
              <a:t> </a:t>
            </a:r>
            <a:r>
              <a:rPr sz="550" spc="0" dirty="0">
                <a:solidFill>
                  <a:srgbClr val="626664"/>
                </a:solidFill>
                <a:latin typeface="Arial"/>
                <a:cs typeface="Arial"/>
              </a:rPr>
              <a:t>clou</a:t>
            </a:r>
            <a:r>
              <a:rPr sz="550" spc="40" dirty="0">
                <a:solidFill>
                  <a:srgbClr val="626664"/>
                </a:solidFill>
                <a:latin typeface="Arial"/>
                <a:cs typeface="Arial"/>
              </a:rPr>
              <a:t>d</a:t>
            </a:r>
            <a:r>
              <a:rPr sz="550" spc="5" dirty="0">
                <a:solidFill>
                  <a:srgbClr val="494D4B"/>
                </a:solidFill>
                <a:latin typeface="Arial"/>
                <a:cs typeface="Arial"/>
              </a:rPr>
              <a:t>s</a:t>
            </a:r>
            <a:r>
              <a:rPr sz="550" spc="130" dirty="0">
                <a:solidFill>
                  <a:srgbClr val="7E8080"/>
                </a:solidFill>
                <a:latin typeface="Arial"/>
                <a:cs typeface="Arial"/>
              </a:rPr>
              <a:t>,</a:t>
            </a:r>
            <a:r>
              <a:rPr sz="550" spc="10" dirty="0">
                <a:solidFill>
                  <a:srgbClr val="181A18"/>
                </a:solidFill>
                <a:latin typeface="Arial"/>
                <a:cs typeface="Arial"/>
              </a:rPr>
              <a:t>the</a:t>
            </a:r>
            <a:r>
              <a:rPr sz="550" spc="45" dirty="0">
                <a:solidFill>
                  <a:srgbClr val="181A18"/>
                </a:solidFill>
                <a:latin typeface="Arial"/>
                <a:cs typeface="Arial"/>
              </a:rPr>
              <a:t> </a:t>
            </a:r>
            <a:r>
              <a:rPr sz="550" spc="-20" dirty="0">
                <a:solidFill>
                  <a:srgbClr val="494D4B"/>
                </a:solidFill>
                <a:latin typeface="Arial"/>
                <a:cs typeface="Arial"/>
              </a:rPr>
              <a:t>spa:;1ac</a:t>
            </a:r>
            <a:r>
              <a:rPr sz="550" spc="-35" dirty="0">
                <a:solidFill>
                  <a:srgbClr val="494D4B"/>
                </a:solidFill>
                <a:latin typeface="Arial"/>
                <a:cs typeface="Arial"/>
              </a:rPr>
              <a:t>u</a:t>
            </a:r>
            <a:r>
              <a:rPr sz="550" spc="15" dirty="0">
                <a:latin typeface="Arial"/>
                <a:cs typeface="Arial"/>
              </a:rPr>
              <a:t>l</a:t>
            </a:r>
            <a:r>
              <a:rPr sz="550" spc="-25" dirty="0">
                <a:solidFill>
                  <a:srgbClr val="494D4B"/>
                </a:solidFill>
                <a:latin typeface="Arial"/>
                <a:cs typeface="Arial"/>
              </a:rPr>
              <a:t>a</a:t>
            </a:r>
            <a:r>
              <a:rPr sz="550" spc="25" dirty="0">
                <a:solidFill>
                  <a:srgbClr val="2D312F"/>
                </a:solidFill>
                <a:latin typeface="Arial"/>
                <a:cs typeface="Arial"/>
              </a:rPr>
              <a:t>r</a:t>
            </a:r>
            <a:r>
              <a:rPr sz="550" spc="-75" dirty="0">
                <a:solidFill>
                  <a:srgbClr val="2D312F"/>
                </a:solidFill>
                <a:latin typeface="Arial"/>
                <a:cs typeface="Arial"/>
              </a:rPr>
              <a:t> </a:t>
            </a:r>
            <a:r>
              <a:rPr sz="550" spc="60" dirty="0">
                <a:solidFill>
                  <a:srgbClr val="181A18"/>
                </a:solidFill>
                <a:latin typeface="Arial"/>
                <a:cs typeface="Arial"/>
              </a:rPr>
              <a:t>f</a:t>
            </a:r>
            <a:r>
              <a:rPr sz="550" spc="-5" dirty="0">
                <a:solidFill>
                  <a:srgbClr val="494D4B"/>
                </a:solidFill>
                <a:latin typeface="Arial"/>
                <a:cs typeface="Arial"/>
              </a:rPr>
              <a:t>orm</a:t>
            </a:r>
            <a:r>
              <a:rPr sz="550" spc="-25" dirty="0">
                <a:solidFill>
                  <a:srgbClr val="494D4B"/>
                </a:solidFill>
                <a:latin typeface="Arial"/>
                <a:cs typeface="Arial"/>
              </a:rPr>
              <a:t>a</a:t>
            </a:r>
            <a:r>
              <a:rPr sz="550" spc="0" dirty="0">
                <a:solidFill>
                  <a:srgbClr val="181A18"/>
                </a:solidFill>
                <a:latin typeface="Arial"/>
                <a:cs typeface="Arial"/>
              </a:rPr>
              <a:t>tio</a:t>
            </a:r>
            <a:r>
              <a:rPr sz="550" spc="40" dirty="0">
                <a:solidFill>
                  <a:srgbClr val="181A18"/>
                </a:solidFill>
                <a:latin typeface="Arial"/>
                <a:cs typeface="Arial"/>
              </a:rPr>
              <a:t>n</a:t>
            </a:r>
            <a:r>
              <a:rPr sz="550" spc="-35" dirty="0">
                <a:solidFill>
                  <a:srgbClr val="494D4B"/>
                </a:solidFill>
                <a:latin typeface="Arial"/>
                <a:cs typeface="Arial"/>
              </a:rPr>
              <a:t>s</a:t>
            </a:r>
            <a:r>
              <a:rPr sz="550" spc="30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45" dirty="0">
                <a:solidFill>
                  <a:srgbClr val="494D4B"/>
                </a:solidFill>
                <a:latin typeface="Arial"/>
                <a:cs typeface="Arial"/>
              </a:rPr>
              <a:t>s</a:t>
            </a:r>
            <a:r>
              <a:rPr sz="550" spc="15" dirty="0">
                <a:solidFill>
                  <a:srgbClr val="2D312F"/>
                </a:solidFill>
                <a:latin typeface="Arial"/>
                <a:cs typeface="Arial"/>
              </a:rPr>
              <a:t>h</a:t>
            </a:r>
            <a:r>
              <a:rPr sz="550" spc="-65" dirty="0">
                <a:solidFill>
                  <a:srgbClr val="494D4B"/>
                </a:solidFill>
                <a:latin typeface="Arial"/>
                <a:cs typeface="Arial"/>
              </a:rPr>
              <a:t>a.,v</a:t>
            </a:r>
            <a:r>
              <a:rPr sz="550" spc="-20" dirty="0">
                <a:latin typeface="Arial"/>
                <a:cs typeface="Arial"/>
              </a:rPr>
              <a:t>i</a:t>
            </a:r>
            <a:r>
              <a:rPr sz="550" spc="-20" dirty="0">
                <a:solidFill>
                  <a:srgbClr val="181A18"/>
                </a:solidFill>
                <a:latin typeface="Arial"/>
                <a:cs typeface="Arial"/>
              </a:rPr>
              <a:t>n</a:t>
            </a:r>
            <a:r>
              <a:rPr sz="550" spc="35" dirty="0">
                <a:solidFill>
                  <a:srgbClr val="494D4B"/>
                </a:solidFill>
                <a:latin typeface="Arial"/>
                <a:cs typeface="Arial"/>
              </a:rPr>
              <a:t>g</a:t>
            </a:r>
            <a:r>
              <a:rPr sz="550" spc="-3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494D4B"/>
                </a:solidFill>
                <a:latin typeface="Arial"/>
                <a:cs typeface="Arial"/>
              </a:rPr>
              <a:t>d</a:t>
            </a:r>
            <a:r>
              <a:rPr sz="550" spc="-20" dirty="0">
                <a:solidFill>
                  <a:srgbClr val="494D4B"/>
                </a:solidFill>
                <a:latin typeface="Arial"/>
                <a:cs typeface="Arial"/>
              </a:rPr>
              <a:t>e</a:t>
            </a:r>
            <a:r>
              <a:rPr sz="550" spc="55" dirty="0">
                <a:solidFill>
                  <a:srgbClr val="181A18"/>
                </a:solidFill>
                <a:latin typeface="Arial"/>
                <a:cs typeface="Arial"/>
              </a:rPr>
              <a:t>l</a:t>
            </a:r>
            <a:r>
              <a:rPr sz="550" spc="-15" dirty="0">
                <a:solidFill>
                  <a:srgbClr val="626664"/>
                </a:solidFill>
                <a:latin typeface="Arial"/>
                <a:cs typeface="Arial"/>
              </a:rPr>
              <a:t>i</a:t>
            </a:r>
            <a:r>
              <a:rPr sz="550" spc="5" dirty="0">
                <a:solidFill>
                  <a:srgbClr val="626664"/>
                </a:solidFill>
                <a:latin typeface="Arial"/>
                <a:cs typeface="Arial"/>
              </a:rPr>
              <a:t>c</a:t>
            </a:r>
            <a:r>
              <a:rPr sz="550" spc="-30" dirty="0">
                <a:solidFill>
                  <a:srgbClr val="2D312F"/>
                </a:solidFill>
                <a:latin typeface="Arial"/>
                <a:cs typeface="Arial"/>
              </a:rPr>
              <a:t>at</a:t>
            </a:r>
            <a:r>
              <a:rPr sz="550" spc="-95" dirty="0">
                <a:solidFill>
                  <a:srgbClr val="2D312F"/>
                </a:solidFill>
                <a:latin typeface="Arial"/>
                <a:cs typeface="Arial"/>
              </a:rPr>
              <a:t> </a:t>
            </a:r>
            <a:r>
              <a:rPr sz="550" spc="20" dirty="0">
                <a:solidFill>
                  <a:srgbClr val="494D4B"/>
                </a:solidFill>
                <a:latin typeface="Arial"/>
                <a:cs typeface="Arial"/>
              </a:rPr>
              <a:t>e w</a:t>
            </a:r>
            <a:r>
              <a:rPr sz="550" spc="15" dirty="0">
                <a:solidFill>
                  <a:srgbClr val="181A18"/>
                </a:solidFill>
                <a:latin typeface="Arial"/>
                <a:cs typeface="Arial"/>
              </a:rPr>
              <a:t>i</a:t>
            </a:r>
            <a:r>
              <a:rPr sz="550" spc="-5" dirty="0">
                <a:solidFill>
                  <a:srgbClr val="494D4B"/>
                </a:solidFill>
                <a:latin typeface="Arial"/>
                <a:cs typeface="Arial"/>
              </a:rPr>
              <a:t>sps</a:t>
            </a:r>
            <a:r>
              <a:rPr sz="550" spc="40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700" i="1" spc="-35" dirty="0">
                <a:solidFill>
                  <a:srgbClr val="494D4B"/>
                </a:solidFill>
                <a:latin typeface="Times New Roman"/>
                <a:cs typeface="Times New Roman"/>
              </a:rPr>
              <a:t>ci</a:t>
            </a:r>
            <a:r>
              <a:rPr sz="700" i="1" spc="-10" dirty="0">
                <a:solidFill>
                  <a:srgbClr val="494D4B"/>
                </a:solidFill>
                <a:latin typeface="Times New Roman"/>
                <a:cs typeface="Times New Roman"/>
              </a:rPr>
              <a:t> </a:t>
            </a:r>
            <a:r>
              <a:rPr sz="550" spc="45" dirty="0">
                <a:solidFill>
                  <a:srgbClr val="626664"/>
                </a:solidFill>
                <a:latin typeface="Arial"/>
                <a:cs typeface="Arial"/>
              </a:rPr>
              <a:t>c</a:t>
            </a:r>
            <a:r>
              <a:rPr sz="550" spc="-10" dirty="0">
                <a:solidFill>
                  <a:srgbClr val="494D4B"/>
                </a:solidFill>
                <a:latin typeface="Arial"/>
                <a:cs typeface="Arial"/>
              </a:rPr>
              <a:t>olo</a:t>
            </a:r>
            <a:r>
              <a:rPr sz="550" spc="0" dirty="0">
                <a:solidFill>
                  <a:srgbClr val="494D4B"/>
                </a:solidFill>
                <a:latin typeface="Arial"/>
                <a:cs typeface="Arial"/>
              </a:rPr>
              <a:t>r</a:t>
            </a:r>
            <a:r>
              <a:rPr sz="550" spc="10" dirty="0">
                <a:solidFill>
                  <a:srgbClr val="626664"/>
                </a:solidFill>
                <a:latin typeface="Arial"/>
                <a:cs typeface="Arial"/>
              </a:rPr>
              <a:t>s</a:t>
            </a:r>
            <a:r>
              <a:rPr sz="550" spc="-80" dirty="0">
                <a:solidFill>
                  <a:srgbClr val="626664"/>
                </a:solidFill>
                <a:latin typeface="Arial"/>
                <a:cs typeface="Arial"/>
              </a:rPr>
              <a:t> </a:t>
            </a:r>
            <a:r>
              <a:rPr sz="550" spc="-235" dirty="0">
                <a:latin typeface="Arial"/>
                <a:cs typeface="Arial"/>
              </a:rPr>
              <a:t>_</a:t>
            </a:r>
            <a:r>
              <a:rPr sz="550" spc="30" dirty="0">
                <a:solidFill>
                  <a:srgbClr val="494D4B"/>
                </a:solidFill>
                <a:latin typeface="Arial"/>
                <a:cs typeface="Arial"/>
              </a:rPr>
              <a:t>w</a:t>
            </a:r>
            <a:r>
              <a:rPr sz="550" spc="-35" dirty="0">
                <a:solidFill>
                  <a:srgbClr val="2D312F"/>
                </a:solidFill>
                <a:latin typeface="Arial"/>
                <a:cs typeface="Arial"/>
              </a:rPr>
              <a:t>e</a:t>
            </a:r>
            <a:r>
              <a:rPr sz="550" spc="5" dirty="0">
                <a:solidFill>
                  <a:srgbClr val="2D312F"/>
                </a:solidFill>
                <a:latin typeface="Arial"/>
                <a:cs typeface="Arial"/>
              </a:rPr>
              <a:t>r</a:t>
            </a:r>
            <a:r>
              <a:rPr sz="550" spc="20" dirty="0">
                <a:solidFill>
                  <a:srgbClr val="494D4B"/>
                </a:solidFill>
                <a:latin typeface="Arial"/>
                <a:cs typeface="Arial"/>
              </a:rPr>
              <a:t>e</a:t>
            </a:r>
            <a:r>
              <a:rPr sz="550" spc="-20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494D4B"/>
                </a:solidFill>
                <a:latin typeface="Arial"/>
                <a:cs typeface="Arial"/>
              </a:rPr>
              <a:t>ph</a:t>
            </a:r>
            <a:r>
              <a:rPr sz="550" spc="-50" dirty="0">
                <a:solidFill>
                  <a:srgbClr val="494D4B"/>
                </a:solidFill>
                <a:latin typeface="Arial"/>
                <a:cs typeface="Arial"/>
              </a:rPr>
              <a:t>?</a:t>
            </a:r>
            <a:r>
              <a:rPr sz="550" spc="204" dirty="0">
                <a:solidFill>
                  <a:srgbClr val="181A18"/>
                </a:solidFill>
                <a:latin typeface="Arial"/>
                <a:cs typeface="Arial"/>
              </a:rPr>
              <a:t>!  </a:t>
            </a:r>
            <a:r>
              <a:rPr sz="550" spc="-30" dirty="0">
                <a:solidFill>
                  <a:srgbClr val="181A18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2D312F"/>
                </a:solidFill>
                <a:latin typeface="Arial"/>
                <a:cs typeface="Arial"/>
              </a:rPr>
              <a:t>r</a:t>
            </a:r>
            <a:r>
              <a:rPr sz="550" spc="-60" dirty="0">
                <a:solidFill>
                  <a:srgbClr val="494D4B"/>
                </a:solidFill>
                <a:latin typeface="Arial"/>
                <a:cs typeface="Arial"/>
              </a:rPr>
              <a:t>a.ph    </a:t>
            </a:r>
            <a:r>
              <a:rPr sz="550" spc="3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-20" dirty="0">
                <a:solidFill>
                  <a:srgbClr val="626664"/>
                </a:solidFill>
                <a:latin typeface="Arial"/>
                <a:cs typeface="Arial"/>
              </a:rPr>
              <a:t>i</a:t>
            </a:r>
            <a:r>
              <a:rPr sz="550" spc="65" dirty="0">
                <a:solidFill>
                  <a:srgbClr val="494D4B"/>
                </a:solidFill>
                <a:latin typeface="Arial"/>
                <a:cs typeface="Arial"/>
              </a:rPr>
              <a:t>n</a:t>
            </a:r>
            <a:r>
              <a:rPr sz="550" spc="-95" dirty="0">
                <a:solidFill>
                  <a:srgbClr val="494D4B"/>
                </a:solidFill>
                <a:latin typeface="Arial"/>
                <a:cs typeface="Arial"/>
              </a:rPr>
              <a:t> </a:t>
            </a:r>
            <a:r>
              <a:rPr sz="550" spc="55" dirty="0">
                <a:solidFill>
                  <a:srgbClr val="494D4B"/>
                </a:solidFill>
                <a:latin typeface="Arial"/>
                <a:cs typeface="Arial"/>
              </a:rPr>
              <a:t>t</a:t>
            </a:r>
            <a:r>
              <a:rPr sz="550" spc="-25" dirty="0">
                <a:solidFill>
                  <a:srgbClr val="181A18"/>
                </a:solidFill>
                <a:latin typeface="Arial"/>
                <a:cs typeface="Arial"/>
              </a:rPr>
              <a:t>h</a:t>
            </a:r>
            <a:r>
              <a:rPr sz="550" spc="20" dirty="0">
                <a:solidFill>
                  <a:srgbClr val="494D4B"/>
                </a:solidFill>
                <a:latin typeface="Arial"/>
                <a:cs typeface="Arial"/>
              </a:rPr>
              <a:t>e </a:t>
            </a:r>
            <a:r>
              <a:rPr sz="550" spc="15" dirty="0">
                <a:solidFill>
                  <a:srgbClr val="494D4B"/>
                </a:solidFill>
                <a:latin typeface="Arial"/>
                <a:cs typeface="Arial"/>
              </a:rPr>
              <a:t>s</a:t>
            </a:r>
            <a:r>
              <a:rPr sz="550" spc="0" dirty="0">
                <a:solidFill>
                  <a:srgbClr val="494D4B"/>
                </a:solidFill>
                <a:latin typeface="Arial"/>
                <a:cs typeface="Arial"/>
              </a:rPr>
              <a:t>k</a:t>
            </a:r>
            <a:r>
              <a:rPr sz="550" spc="-20" dirty="0">
                <a:solidFill>
                  <a:srgbClr val="626664"/>
                </a:solidFill>
                <a:latin typeface="Arial"/>
                <a:cs typeface="Arial"/>
              </a:rPr>
              <a:t>y</a:t>
            </a:r>
            <a:r>
              <a:rPr sz="550" spc="55" dirty="0">
                <a:solidFill>
                  <a:srgbClr val="626664"/>
                </a:solidFill>
                <a:latin typeface="Arial"/>
                <a:cs typeface="Arial"/>
              </a:rPr>
              <a:t> </a:t>
            </a:r>
            <a:r>
              <a:rPr sz="550" spc="-20" dirty="0">
                <a:solidFill>
                  <a:srgbClr val="626664"/>
                </a:solidFill>
                <a:latin typeface="Arial"/>
                <a:cs typeface="Arial"/>
              </a:rPr>
              <a:t>o</a:t>
            </a:r>
            <a:r>
              <a:rPr sz="550" spc="5" dirty="0">
                <a:solidFill>
                  <a:srgbClr val="626664"/>
                </a:solidFill>
                <a:latin typeface="Arial"/>
                <a:cs typeface="Arial"/>
              </a:rPr>
              <a:t>v</a:t>
            </a:r>
            <a:r>
              <a:rPr sz="550" spc="-10" dirty="0">
                <a:solidFill>
                  <a:srgbClr val="2D312F"/>
                </a:solidFill>
                <a:latin typeface="Arial"/>
                <a:cs typeface="Arial"/>
              </a:rPr>
              <a:t>er</a:t>
            </a:r>
            <a:r>
              <a:rPr sz="550" spc="60" dirty="0">
                <a:solidFill>
                  <a:srgbClr val="2D312F"/>
                </a:solidFill>
                <a:latin typeface="Arial"/>
                <a:cs typeface="Arial"/>
              </a:rPr>
              <a:t> </a:t>
            </a:r>
            <a:r>
              <a:rPr sz="550" spc="-20" dirty="0">
                <a:solidFill>
                  <a:srgbClr val="494D4B"/>
                </a:solidFill>
                <a:latin typeface="Arial"/>
                <a:cs typeface="Arial"/>
              </a:rPr>
              <a:t>a</a:t>
            </a:r>
            <a:r>
              <a:rPr sz="550" spc="-30" dirty="0">
                <a:solidFill>
                  <a:srgbClr val="2D312F"/>
                </a:solidFill>
                <a:latin typeface="Arial"/>
                <a:cs typeface="Arial"/>
              </a:rPr>
              <a:t>n </a:t>
            </a:r>
            <a:r>
              <a:rPr sz="550" spc="20" dirty="0">
                <a:solidFill>
                  <a:srgbClr val="2D312F"/>
                </a:solidFill>
                <a:latin typeface="Arial"/>
                <a:cs typeface="Arial"/>
              </a:rPr>
              <a:t>A</a:t>
            </a:r>
            <a:r>
              <a:rPr sz="550" spc="15" dirty="0">
                <a:solidFill>
                  <a:srgbClr val="494D4B"/>
                </a:solidFill>
                <a:latin typeface="Arial"/>
                <a:cs typeface="Arial"/>
              </a:rPr>
              <a:t>u</a:t>
            </a:r>
            <a:r>
              <a:rPr sz="550" spc="35" dirty="0">
                <a:solidFill>
                  <a:srgbClr val="2D312F"/>
                </a:solidFill>
                <a:latin typeface="Arial"/>
                <a:cs typeface="Arial"/>
              </a:rPr>
              <a:t>s</a:t>
            </a:r>
            <a:r>
              <a:rPr sz="550" spc="30" dirty="0">
                <a:solidFill>
                  <a:srgbClr val="2D312F"/>
                </a:solidFill>
                <a:latin typeface="Arial"/>
                <a:cs typeface="Arial"/>
              </a:rPr>
              <a:t>l</a:t>
            </a:r>
            <a:r>
              <a:rPr sz="550" spc="-5" dirty="0">
                <a:solidFill>
                  <a:srgbClr val="626664"/>
                </a:solidFill>
                <a:latin typeface="Arial"/>
                <a:cs typeface="Arial"/>
              </a:rPr>
              <a:t>r</a:t>
            </a:r>
            <a:r>
              <a:rPr sz="550" spc="0" dirty="0">
                <a:solidFill>
                  <a:srgbClr val="494D4B"/>
                </a:solidFill>
                <a:latin typeface="Arial"/>
                <a:cs typeface="Arial"/>
              </a:rPr>
              <a:t>al</a:t>
            </a:r>
            <a:r>
              <a:rPr sz="550" spc="25" dirty="0">
                <a:solidFill>
                  <a:srgbClr val="494D4B"/>
                </a:solidFill>
                <a:latin typeface="Arial"/>
                <a:cs typeface="Arial"/>
              </a:rPr>
              <a:t>i</a:t>
            </a:r>
            <a:r>
              <a:rPr sz="550" spc="-35" dirty="0">
                <a:solidFill>
                  <a:srgbClr val="2D312F"/>
                </a:solidFill>
                <a:latin typeface="Arial"/>
                <a:cs typeface="Arial"/>
              </a:rPr>
              <a:t>an</a:t>
            </a:r>
            <a:endParaRPr sz="5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4220" y="3348895"/>
            <a:ext cx="261268" cy="86630"/>
          </a:xfrm>
          <a:custGeom>
            <a:avLst/>
            <a:gdLst/>
            <a:ahLst/>
            <a:cxnLst/>
            <a:rect l="l" t="t" r="r" b="b"/>
            <a:pathLst>
              <a:path w="261268" h="86630">
                <a:moveTo>
                  <a:pt x="0" y="0"/>
                </a:moveTo>
                <a:lnTo>
                  <a:pt x="261268" y="0"/>
                </a:lnTo>
                <a:lnTo>
                  <a:pt x="261268" y="86630"/>
                </a:lnTo>
                <a:lnTo>
                  <a:pt x="0" y="86630"/>
                </a:lnTo>
                <a:lnTo>
                  <a:pt x="0" y="0"/>
                </a:lnTo>
                <a:close/>
              </a:path>
            </a:pathLst>
          </a:custGeom>
          <a:solidFill>
            <a:srgbClr val="0028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4819" y="3342294"/>
            <a:ext cx="1114148" cy="95293"/>
          </a:xfrm>
          <a:custGeom>
            <a:avLst/>
            <a:gdLst/>
            <a:ahLst/>
            <a:cxnLst/>
            <a:rect l="l" t="t" r="r" b="b"/>
            <a:pathLst>
              <a:path w="1114148" h="95293">
                <a:moveTo>
                  <a:pt x="0" y="0"/>
                </a:moveTo>
                <a:lnTo>
                  <a:pt x="1114148" y="0"/>
                </a:lnTo>
                <a:lnTo>
                  <a:pt x="1114148" y="95293"/>
                </a:lnTo>
                <a:lnTo>
                  <a:pt x="0" y="95293"/>
                </a:lnTo>
                <a:lnTo>
                  <a:pt x="0" y="0"/>
                </a:lnTo>
                <a:close/>
              </a:path>
            </a:pathLst>
          </a:custGeom>
          <a:solidFill>
            <a:srgbClr val="0028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43144" y="3340265"/>
            <a:ext cx="83966" cy="102579"/>
          </a:xfrm>
          <a:custGeom>
            <a:avLst/>
            <a:gdLst/>
            <a:ahLst/>
            <a:cxnLst/>
            <a:rect l="l" t="t" r="r" b="b"/>
            <a:pathLst>
              <a:path w="83966" h="102579">
                <a:moveTo>
                  <a:pt x="0" y="0"/>
                </a:moveTo>
                <a:lnTo>
                  <a:pt x="83966" y="0"/>
                </a:lnTo>
                <a:lnTo>
                  <a:pt x="83966" y="102579"/>
                </a:lnTo>
                <a:lnTo>
                  <a:pt x="0" y="102579"/>
                </a:lnTo>
                <a:lnTo>
                  <a:pt x="0" y="0"/>
                </a:lnTo>
                <a:close/>
              </a:path>
            </a:pathLst>
          </a:custGeom>
          <a:solidFill>
            <a:srgbClr val="0028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66736" y="3318127"/>
            <a:ext cx="0" cy="134342"/>
          </a:xfrm>
          <a:custGeom>
            <a:avLst/>
            <a:gdLst/>
            <a:ahLst/>
            <a:cxnLst/>
            <a:rect l="l" t="t" r="r" b="b"/>
            <a:pathLst>
              <a:path h="134342">
                <a:moveTo>
                  <a:pt x="0" y="134342"/>
                </a:moveTo>
                <a:lnTo>
                  <a:pt x="0" y="0"/>
                </a:lnTo>
              </a:path>
            </a:pathLst>
          </a:custGeom>
          <a:ln w="42640">
            <a:solidFill>
              <a:srgbClr val="00283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21428" y="3340265"/>
            <a:ext cx="77566" cy="102579"/>
          </a:xfrm>
          <a:custGeom>
            <a:avLst/>
            <a:gdLst/>
            <a:ahLst/>
            <a:cxnLst/>
            <a:rect l="l" t="t" r="r" b="b"/>
            <a:pathLst>
              <a:path w="77566" h="102579">
                <a:moveTo>
                  <a:pt x="0" y="0"/>
                </a:moveTo>
                <a:lnTo>
                  <a:pt x="77566" y="0"/>
                </a:lnTo>
                <a:lnTo>
                  <a:pt x="77566" y="102579"/>
                </a:lnTo>
                <a:lnTo>
                  <a:pt x="0" y="102579"/>
                </a:lnTo>
                <a:lnTo>
                  <a:pt x="0" y="0"/>
                </a:lnTo>
                <a:close/>
              </a:path>
            </a:pathLst>
          </a:custGeom>
          <a:solidFill>
            <a:srgbClr val="0028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234102" y="3317879"/>
            <a:ext cx="279400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5" dirty="0">
                <a:solidFill>
                  <a:srgbClr val="FDFDFD"/>
                </a:solidFill>
                <a:latin typeface="Times New Roman"/>
                <a:cs typeface="Times New Roman"/>
              </a:rPr>
              <a:t>51</a:t>
            </a:r>
            <a:r>
              <a:rPr sz="600" spc="40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i="1" spc="95" dirty="0">
                <a:solidFill>
                  <a:srgbClr val="FDFDFD"/>
                </a:solidFill>
                <a:latin typeface="Arial"/>
                <a:cs typeface="Arial"/>
              </a:rPr>
              <a:t>I</a:t>
            </a:r>
            <a:r>
              <a:rPr sz="800" i="1" spc="30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DFDFD"/>
                </a:solidFill>
                <a:latin typeface="Times New Roman"/>
                <a:cs typeface="Times New Roman"/>
              </a:rPr>
              <a:t>58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4441" y="3345057"/>
            <a:ext cx="1468120" cy="95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30" dirty="0">
                <a:solidFill>
                  <a:srgbClr val="FDFDFD"/>
                </a:solidFill>
                <a:latin typeface="Arial"/>
                <a:cs typeface="Arial"/>
              </a:rPr>
              <a:t>Schulze   </a:t>
            </a:r>
            <a:r>
              <a:rPr sz="500" spc="5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500" spc="30" dirty="0">
                <a:solidFill>
                  <a:srgbClr val="FDFDFD"/>
                </a:solidFill>
                <a:latin typeface="Arial"/>
                <a:cs typeface="Arial"/>
              </a:rPr>
              <a:t>Text </a:t>
            </a:r>
            <a:r>
              <a:rPr sz="500" spc="-30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500" spc="10" dirty="0">
                <a:solidFill>
                  <a:srgbClr val="FDFDFD"/>
                </a:solidFill>
                <a:latin typeface="Arial"/>
                <a:cs typeface="Arial"/>
              </a:rPr>
              <a:t>cldSSiflcdtlon </a:t>
            </a:r>
            <a:r>
              <a:rPr sz="500" spc="40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550" spc="60" dirty="0">
                <a:solidFill>
                  <a:srgbClr val="FDFDFD"/>
                </a:solidFill>
                <a:latin typeface="Arial"/>
                <a:cs typeface="Arial"/>
              </a:rPr>
              <a:t>&amp; </a:t>
            </a:r>
            <a:r>
              <a:rPr sz="550" spc="-20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500" spc="-65" dirty="0">
                <a:solidFill>
                  <a:srgbClr val="FDFDFD"/>
                </a:solidFill>
                <a:latin typeface="Arial"/>
                <a:cs typeface="Arial"/>
              </a:rPr>
              <a:t>N&lt;11ve </a:t>
            </a:r>
            <a:r>
              <a:rPr sz="500" spc="-15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500" spc="-35" dirty="0">
                <a:solidFill>
                  <a:srgbClr val="FDFDFD"/>
                </a:solidFill>
                <a:latin typeface="Arial"/>
                <a:cs typeface="Arial"/>
              </a:rPr>
              <a:t>B&lt;1yes</a:t>
            </a:r>
            <a:endParaRPr sz="5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15392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507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28360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31495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28537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29111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29207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29364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28511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28976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29174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29405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29636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29867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29523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29754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29985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30218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29932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2946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0" y="166612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9" y="169748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29" y="16679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6736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6746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16761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6676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6722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6742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6765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6788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6812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6777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6800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6823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6846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6818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6772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6581" y="222086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3867" y="225222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32" y="222263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0" y="222837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222933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61" y="223090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69" y="222237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222702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222900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223131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223362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223593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2232499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223481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223712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223943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223658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223195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24334" y="1206418"/>
            <a:ext cx="3623310" cy="1141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35" dirty="0">
                <a:latin typeface="Arial"/>
                <a:cs typeface="Arial"/>
              </a:rPr>
              <a:t>j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89865">
              <a:lnSpc>
                <a:spcPct val="102699"/>
              </a:lnSpc>
              <a:spcBef>
                <a:spcPts val="300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40" dirty="0">
                <a:latin typeface="Arial"/>
                <a:cs typeface="Arial"/>
              </a:rPr>
              <a:t>oo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rf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du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j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Pr</a:t>
            </a:r>
            <a:r>
              <a:rPr sz="1100" spc="-70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F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15392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4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507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8164"/>
            <a:ext cx="4597400" cy="221077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15392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507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33694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36829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33871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34445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34541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34698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33845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34310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34508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34739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34970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35201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34857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35088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35319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35552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35266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3480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24334" y="1264285"/>
            <a:ext cx="2821305" cy="199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5" dirty="0">
                <a:latin typeface="Arial"/>
                <a:cs typeface="Arial"/>
              </a:rPr>
              <a:t>F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200" spc="-44" baseline="-10416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ff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03051" y="154724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867" y="157861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633" y="15490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362" y="15547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1488" y="15557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5063" y="15572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70" y="15487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2001" y="15534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3457" y="15553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5922" y="15577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8393" y="15600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863" y="15623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7579" y="15588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044" y="15611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516" y="15635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981" y="15658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297" y="15629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817" y="15583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034387" y="1782089"/>
            <a:ext cx="553212" cy="0"/>
          </a:xfrm>
          <a:custGeom>
            <a:avLst/>
            <a:gdLst/>
            <a:ahLst/>
            <a:cxnLst/>
            <a:rect l="l" t="t" r="r" b="b"/>
            <a:pathLst>
              <a:path w="553212">
                <a:moveTo>
                  <a:pt x="0" y="0"/>
                </a:moveTo>
                <a:lnTo>
                  <a:pt x="5532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683511" y="1729104"/>
            <a:ext cx="1079500" cy="177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27075" algn="l"/>
              </a:tabLst>
            </a:pPr>
            <a:r>
              <a:rPr sz="1650" spc="-82" baseline="20202" dirty="0">
                <a:latin typeface="Arial"/>
                <a:cs typeface="Arial"/>
              </a:rPr>
              <a:t>F</a:t>
            </a:r>
            <a:r>
              <a:rPr sz="1200" spc="-37" baseline="17361" dirty="0">
                <a:latin typeface="Arial"/>
                <a:cs typeface="Arial"/>
              </a:rPr>
              <a:t>1 </a:t>
            </a:r>
            <a:r>
              <a:rPr sz="1200" spc="-150" baseline="17361" dirty="0">
                <a:latin typeface="Arial"/>
                <a:cs typeface="Arial"/>
              </a:rPr>
              <a:t> </a:t>
            </a:r>
            <a:r>
              <a:rPr sz="1650" spc="292" baseline="20202" dirty="0">
                <a:latin typeface="Arial"/>
                <a:cs typeface="Arial"/>
              </a:rPr>
              <a:t>= </a:t>
            </a:r>
            <a:r>
              <a:rPr sz="1650" spc="-104" baseline="20202" dirty="0">
                <a:latin typeface="Arial"/>
                <a:cs typeface="Arial"/>
              </a:rPr>
              <a:t> </a:t>
            </a:r>
            <a:r>
              <a:rPr sz="800" u="sng" spc="-25" dirty="0">
                <a:latin typeface="Arial"/>
                <a:cs typeface="Arial"/>
              </a:rPr>
              <a:t>1</a:t>
            </a:r>
            <a:r>
              <a:rPr sz="800" u="sng" spc="105" dirty="0">
                <a:latin typeface="Arial"/>
                <a:cs typeface="Arial"/>
              </a:rPr>
              <a:t> </a:t>
            </a:r>
            <a:r>
              <a:rPr sz="800" u="sng" spc="-25" dirty="0">
                <a:latin typeface="Arial"/>
                <a:cs typeface="Arial"/>
              </a:rPr>
              <a:t>1</a:t>
            </a:r>
            <a:r>
              <a:rPr sz="800" spc="-25" dirty="0">
                <a:latin typeface="Arial"/>
                <a:cs typeface="Arial"/>
              </a:rPr>
              <a:t>	</a:t>
            </a:r>
            <a:r>
              <a:rPr sz="800" u="sng" spc="-25" dirty="0">
                <a:latin typeface="Arial"/>
                <a:cs typeface="Arial"/>
              </a:rPr>
              <a:t>1</a:t>
            </a:r>
            <a:r>
              <a:rPr sz="800" u="sng" spc="105" dirty="0">
                <a:latin typeface="Arial"/>
                <a:cs typeface="Arial"/>
              </a:rPr>
              <a:t> </a:t>
            </a:r>
            <a:r>
              <a:rPr sz="800" u="sng" spc="-25" dirty="0">
                <a:latin typeface="Arial"/>
                <a:cs typeface="Arial"/>
              </a:rPr>
              <a:t>1</a:t>
            </a:r>
            <a:r>
              <a:rPr sz="800" spc="-25" dirty="0">
                <a:latin typeface="Arial"/>
                <a:cs typeface="Arial"/>
              </a:rPr>
              <a:t>   </a:t>
            </a:r>
            <a:r>
              <a:rPr sz="1650" spc="292" baseline="20202" dirty="0">
                <a:latin typeface="Arial"/>
                <a:cs typeface="Arial"/>
              </a:rPr>
              <a:t>=</a:t>
            </a:r>
            <a:endParaRPr sz="1650" baseline="20202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64155" y="1584326"/>
            <a:ext cx="85407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94360" algn="l"/>
              </a:tabLst>
            </a:pPr>
            <a:r>
              <a:rPr sz="1100" spc="-70" dirty="0">
                <a:latin typeface="Arial"/>
                <a:cs typeface="Arial"/>
              </a:rPr>
              <a:t>1	</a:t>
            </a:r>
            <a:r>
              <a:rPr sz="1100" spc="-80" dirty="0">
                <a:latin typeface="Arial"/>
                <a:cs typeface="Arial"/>
              </a:rPr>
              <a:t>2</a:t>
            </a:r>
            <a:r>
              <a:rPr sz="1100" spc="-70" dirty="0">
                <a:latin typeface="Arial"/>
                <a:cs typeface="Arial"/>
              </a:rPr>
              <a:t>PR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037079" y="1831213"/>
            <a:ext cx="540385" cy="177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latin typeface="Arial"/>
                <a:cs typeface="Arial"/>
              </a:rPr>
              <a:t>2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5" dirty="0">
                <a:latin typeface="Arial"/>
                <a:cs typeface="Arial"/>
              </a:rPr>
              <a:t>P 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1650" spc="292" baseline="20202" dirty="0">
                <a:latin typeface="Arial"/>
                <a:cs typeface="Arial"/>
              </a:rPr>
              <a:t>+</a:t>
            </a:r>
            <a:r>
              <a:rPr sz="1650" spc="82" baseline="20202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2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R</a:t>
            </a:r>
            <a:endParaRPr sz="8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802483" y="1782089"/>
            <a:ext cx="370331" cy="0"/>
          </a:xfrm>
          <a:custGeom>
            <a:avLst/>
            <a:gdLst/>
            <a:ahLst/>
            <a:cxnLst/>
            <a:rect l="l" t="t" r="r" b="b"/>
            <a:pathLst>
              <a:path w="370331">
                <a:moveTo>
                  <a:pt x="0" y="0"/>
                </a:moveTo>
                <a:lnTo>
                  <a:pt x="37033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789935" y="1771777"/>
            <a:ext cx="38481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06578" y="2118757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3868" y="2150110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06633" y="21205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0362" y="21262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1488" y="21272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5063" y="2128790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06170" y="21202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2001" y="21249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3457" y="21268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5922" y="21292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8393" y="21315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0863" y="21338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7579" y="2130387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20044" y="21326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22516" y="21350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24981" y="21373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22297" y="21344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7817" y="21298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002127" y="215242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93211" y="2152421"/>
            <a:ext cx="54863" cy="0"/>
          </a:xfrm>
          <a:custGeom>
            <a:avLst/>
            <a:gdLst/>
            <a:ahLst/>
            <a:cxnLst/>
            <a:rect l="l" t="t" r="r" b="b"/>
            <a:pathLst>
              <a:path w="54863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430371" y="2152421"/>
            <a:ext cx="77724" cy="0"/>
          </a:xfrm>
          <a:custGeom>
            <a:avLst/>
            <a:gdLst/>
            <a:ahLst/>
            <a:cxnLst/>
            <a:rect l="l" t="t" r="r" b="b"/>
            <a:pathLst>
              <a:path w="77724">
                <a:moveTo>
                  <a:pt x="0" y="0"/>
                </a:moveTo>
                <a:lnTo>
                  <a:pt x="7772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707739" y="2152421"/>
            <a:ext cx="79248" cy="0"/>
          </a:xfrm>
          <a:custGeom>
            <a:avLst/>
            <a:gdLst/>
            <a:ahLst/>
            <a:cxnLst/>
            <a:rect l="l" t="t" r="r" b="b"/>
            <a:pathLst>
              <a:path w="79248">
                <a:moveTo>
                  <a:pt x="0" y="0"/>
                </a:moveTo>
                <a:lnTo>
                  <a:pt x="79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24334" y="2046097"/>
            <a:ext cx="324358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-4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7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13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200" spc="-37" baseline="27777" dirty="0">
                <a:latin typeface="Arial"/>
                <a:cs typeface="Arial"/>
              </a:rPr>
              <a:t>1 </a:t>
            </a:r>
            <a:r>
              <a:rPr sz="1200" spc="97" baseline="27777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200" spc="-37" baseline="27777" dirty="0">
                <a:latin typeface="Arial"/>
                <a:cs typeface="Arial"/>
              </a:rPr>
              <a:t>1</a:t>
            </a:r>
            <a:r>
              <a:rPr sz="1200" spc="-165" baseline="27777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200" spc="-37" baseline="27777" dirty="0">
                <a:latin typeface="Arial"/>
                <a:cs typeface="Arial"/>
              </a:rPr>
              <a:t>1 </a:t>
            </a:r>
            <a:r>
              <a:rPr sz="1200" spc="7" baseline="27777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 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200" spc="-37" baseline="27777" dirty="0">
                <a:latin typeface="Arial"/>
                <a:cs typeface="Arial"/>
              </a:rPr>
              <a:t>1</a:t>
            </a:r>
            <a:r>
              <a:rPr sz="1200" spc="-15" baseline="27777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989579" y="2132963"/>
            <a:ext cx="80073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03530" algn="l"/>
                <a:tab pos="718185" algn="l"/>
              </a:tabLst>
            </a:pPr>
            <a:r>
              <a:rPr sz="800" spc="-10" dirty="0">
                <a:latin typeface="Arial"/>
                <a:cs typeface="Arial"/>
              </a:rPr>
              <a:t>F	</a:t>
            </a:r>
            <a:r>
              <a:rPr sz="800" spc="-25" dirty="0">
                <a:latin typeface="Arial"/>
                <a:cs typeface="Arial"/>
              </a:rPr>
              <a:t>2  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5" dirty="0">
                <a:latin typeface="Arial"/>
                <a:cs typeface="Arial"/>
              </a:rPr>
              <a:t>P	</a:t>
            </a:r>
            <a:r>
              <a:rPr sz="800" spc="-35" dirty="0">
                <a:latin typeface="Arial"/>
                <a:cs typeface="Arial"/>
              </a:rPr>
              <a:t>R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455517"/>
          </a:xfrm>
          <a:custGeom>
            <a:avLst/>
            <a:gdLst/>
            <a:ahLst/>
            <a:cxnLst/>
            <a:rect l="l" t="t" r="r" b="b"/>
            <a:pathLst>
              <a:path w="4607940" h="3455517">
                <a:moveTo>
                  <a:pt x="152" y="3455517"/>
                </a:moveTo>
                <a:lnTo>
                  <a:pt x="4608093" y="3455517"/>
                </a:lnTo>
                <a:lnTo>
                  <a:pt x="4608093" y="0"/>
                </a:lnTo>
                <a:lnTo>
                  <a:pt x="152" y="0"/>
                </a:lnTo>
                <a:lnTo>
                  <a:pt x="152" y="3455517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607940" cy="122453"/>
          </a:xfrm>
          <a:custGeom>
            <a:avLst/>
            <a:gdLst/>
            <a:ahLst/>
            <a:cxnLst/>
            <a:rect l="l" t="t" r="r" b="b"/>
            <a:pathLst>
              <a:path w="4607940" h="122453">
                <a:moveTo>
                  <a:pt x="152" y="123444"/>
                </a:moveTo>
                <a:lnTo>
                  <a:pt x="4608093" y="123444"/>
                </a:lnTo>
                <a:lnTo>
                  <a:pt x="4608093" y="990"/>
                </a:lnTo>
                <a:lnTo>
                  <a:pt x="152" y="990"/>
                </a:lnTo>
                <a:lnTo>
                  <a:pt x="152" y="123444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500" spc="-97" baseline="-11111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1500" spc="-52" baseline="-111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893"/>
            <a:ext cx="4597400" cy="27142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61734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e-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5532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507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3051" y="127902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7868" y="131038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6633" y="12807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0362" y="12865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1488" y="12875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059" y="12890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6170" y="12805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2001" y="12851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457" y="12871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5922" y="12894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393" y="12917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863" y="12941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579" y="12906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044" y="12929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516" y="12952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981" y="12975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2297" y="129476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817" y="12901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051" y="166154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867" y="169291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633" y="16633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362" y="16690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1488" y="16700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5063" y="1671590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70" y="16630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2001" y="16677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3457" y="16696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5922" y="16720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8393" y="16743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863" y="16766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7579" y="1673187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044" y="16754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516" y="16778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981" y="16801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297" y="16772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817" y="16726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578" y="187186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3869" y="190322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6629" y="187364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0362" y="187937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1488" y="188034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059" y="188191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6170" y="187337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2001" y="187803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3457" y="188000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5922" y="188231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8393" y="188462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863" y="188694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7579" y="188349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0044" y="188581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516" y="188812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4981" y="189043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2297" y="188758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7817" y="18829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578" y="208218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3868" y="2113533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6633" y="2083947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0362" y="20896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1488" y="20906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5059" y="20922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6168" y="20837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2001" y="20883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3457" y="20903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5922" y="20926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8393" y="20949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863" y="20972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7579" y="20938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0044" y="20961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516" y="20984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4981" y="21007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2297" y="20979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7817" y="20932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624334" y="1201846"/>
            <a:ext cx="3638550" cy="1167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59410">
              <a:lnSpc>
                <a:spcPct val="102699"/>
              </a:lnSpc>
            </a:pPr>
            <a:r>
              <a:rPr sz="1100" spc="-30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&amp;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25499"/>
              </a:lnSpc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&amp;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6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235" dirty="0">
                <a:latin typeface="Arial"/>
                <a:cs typeface="Arial"/>
              </a:rPr>
              <a:t>/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dn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20" dirty="0">
                <a:latin typeface="Arial"/>
                <a:cs typeface="Arial"/>
              </a:rPr>
              <a:t>k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1" name="object 8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57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61734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</a:tabLst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5533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504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72789" y="3342514"/>
            <a:ext cx="240029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89" y="676484"/>
            <a:ext cx="2824162" cy="248126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15392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</a:tabLst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qu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504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1" y="134912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7" y="138049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3509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3566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3576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63" y="13591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3506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3552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3572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3595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3618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3642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3607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3630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3653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3677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3648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3602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0" y="155944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9" y="159080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29" y="156122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56695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56792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156949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56095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56561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56758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56989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57220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57452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57107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57339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57570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57801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57516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5705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6583" y="1941964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3865" y="1973326"/>
            <a:ext cx="4326" cy="15588"/>
          </a:xfrm>
          <a:custGeom>
            <a:avLst/>
            <a:gdLst/>
            <a:ahLst/>
            <a:cxnLst/>
            <a:rect l="l" t="t" r="r" b="b"/>
            <a:pathLst>
              <a:path w="4326" h="15588">
                <a:moveTo>
                  <a:pt x="0" y="15588"/>
                </a:moveTo>
                <a:lnTo>
                  <a:pt x="4002" y="4565"/>
                </a:lnTo>
                <a:lnTo>
                  <a:pt x="432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33" y="194373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194948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195044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59" y="195201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70" y="194348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194813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195011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195242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195473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195704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195360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195591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195822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196053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195770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195305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24334" y="1233728"/>
            <a:ext cx="3636645" cy="9950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0480">
              <a:lnSpc>
                <a:spcPct val="125499"/>
              </a:lnSpc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Pub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35" dirty="0">
                <a:latin typeface="Arial"/>
                <a:cs typeface="Arial"/>
              </a:rPr>
              <a:t>rr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2699"/>
              </a:lnSpc>
              <a:spcBef>
                <a:spcPts val="300"/>
              </a:spcBef>
            </a:pPr>
            <a:r>
              <a:rPr sz="1100" spc="-60" dirty="0">
                <a:latin typeface="Arial"/>
                <a:cs typeface="Arial"/>
              </a:rPr>
              <a:t>Q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4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92227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  <a:tab pos="1792605" algn="l"/>
                <a:tab pos="2330450" algn="l"/>
              </a:tabLst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	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13272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16408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29" y="11345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1402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1412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1427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1342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1388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1408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1431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1454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1478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14435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1466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1489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1512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1484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1438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0" y="132322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9" y="135458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29" y="13250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3307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3317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13332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3247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3293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3313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3336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3359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3383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33485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3371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3394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3417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3389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3343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4249" y="1665552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39456" y="1688592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7937" y="1665666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8122" y="1668105"/>
            <a:ext cx="41526" cy="40809"/>
          </a:xfrm>
          <a:custGeom>
            <a:avLst/>
            <a:gdLst/>
            <a:ahLst/>
            <a:cxnLst/>
            <a:rect l="l" t="t" r="r" b="b"/>
            <a:pathLst>
              <a:path w="41526" h="40809">
                <a:moveTo>
                  <a:pt x="9718" y="0"/>
                </a:moveTo>
                <a:lnTo>
                  <a:pt x="0" y="7992"/>
                </a:lnTo>
                <a:lnTo>
                  <a:pt x="567" y="25543"/>
                </a:lnTo>
                <a:lnTo>
                  <a:pt x="6578" y="36304"/>
                </a:lnTo>
                <a:lnTo>
                  <a:pt x="16211" y="40809"/>
                </a:lnTo>
                <a:lnTo>
                  <a:pt x="30968" y="37164"/>
                </a:lnTo>
                <a:lnTo>
                  <a:pt x="39733" y="27411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8142" y="1667344"/>
            <a:ext cx="37909" cy="37594"/>
          </a:xfrm>
          <a:custGeom>
            <a:avLst/>
            <a:gdLst/>
            <a:ahLst/>
            <a:cxnLst/>
            <a:rect l="l" t="t" r="r" b="b"/>
            <a:pathLst>
              <a:path w="37909" h="3759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79" y="30349"/>
                </a:lnTo>
                <a:lnTo>
                  <a:pt x="14474" y="37594"/>
                </a:lnTo>
                <a:lnTo>
                  <a:pt x="29591" y="34035"/>
                </a:lnTo>
                <a:lnTo>
                  <a:pt x="37189" y="24131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0615" y="1669910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3374" y="1672564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6127" y="1675218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99077" y="1669192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4371" y="1672704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6985" y="1675180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9599" y="1677657"/>
            <a:ext cx="3492" cy="3505"/>
          </a:xfrm>
          <a:custGeom>
            <a:avLst/>
            <a:gdLst/>
            <a:ahLst/>
            <a:cxnLst/>
            <a:rect l="l" t="t" r="r" b="b"/>
            <a:pathLst>
              <a:path w="3492" h="3505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505"/>
                </a:lnTo>
                <a:lnTo>
                  <a:pt x="1746" y="3505"/>
                </a:lnTo>
                <a:lnTo>
                  <a:pt x="2708" y="3505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9357" y="1677289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5621" y="1673415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3314" y="16709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06578" y="184138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7869" y="187274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629" y="18431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0362" y="18488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1488" y="18498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5059" y="18514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6170" y="18428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2001" y="18475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3457" y="18495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5922" y="18518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8393" y="18541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20863" y="18564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7579" y="18530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044" y="18553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2516" y="18576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4981" y="18599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297" y="18571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7817" y="18524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4246" y="2336114"/>
            <a:ext cx="50818" cy="23033"/>
          </a:xfrm>
          <a:custGeom>
            <a:avLst/>
            <a:gdLst/>
            <a:ahLst/>
            <a:cxnLst/>
            <a:rect l="l" t="t" r="r" b="b"/>
            <a:pathLst>
              <a:path w="50818" h="23033">
                <a:moveTo>
                  <a:pt x="50818" y="23033"/>
                </a:moveTo>
                <a:lnTo>
                  <a:pt x="47058" y="9476"/>
                </a:lnTo>
                <a:lnTo>
                  <a:pt x="37215" y="0"/>
                </a:lnTo>
                <a:lnTo>
                  <a:pt x="19080" y="285"/>
                </a:lnTo>
                <a:lnTo>
                  <a:pt x="6803" y="5360"/>
                </a:lnTo>
                <a:lnTo>
                  <a:pt x="0" y="1393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39457" y="2359148"/>
            <a:ext cx="5608" cy="15607"/>
          </a:xfrm>
          <a:custGeom>
            <a:avLst/>
            <a:gdLst/>
            <a:ahLst/>
            <a:cxnLst/>
            <a:rect l="l" t="t" r="r" b="b"/>
            <a:pathLst>
              <a:path w="5608" h="15607">
                <a:moveTo>
                  <a:pt x="0" y="15607"/>
                </a:moveTo>
                <a:lnTo>
                  <a:pt x="5211" y="4525"/>
                </a:lnTo>
                <a:lnTo>
                  <a:pt x="5608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07965" y="2336230"/>
            <a:ext cx="16176" cy="2386"/>
          </a:xfrm>
          <a:custGeom>
            <a:avLst/>
            <a:gdLst/>
            <a:ahLst/>
            <a:cxnLst/>
            <a:rect l="l" t="t" r="r" b="b"/>
            <a:pathLst>
              <a:path w="16176" h="2386">
                <a:moveTo>
                  <a:pt x="16176" y="0"/>
                </a:moveTo>
                <a:lnTo>
                  <a:pt x="0" y="2386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8125" y="2338673"/>
            <a:ext cx="41523" cy="40804"/>
          </a:xfrm>
          <a:custGeom>
            <a:avLst/>
            <a:gdLst/>
            <a:ahLst/>
            <a:cxnLst/>
            <a:rect l="l" t="t" r="r" b="b"/>
            <a:pathLst>
              <a:path w="41523" h="40804">
                <a:moveTo>
                  <a:pt x="9704" y="0"/>
                </a:moveTo>
                <a:lnTo>
                  <a:pt x="0" y="7978"/>
                </a:lnTo>
                <a:lnTo>
                  <a:pt x="565" y="25533"/>
                </a:lnTo>
                <a:lnTo>
                  <a:pt x="6572" y="36296"/>
                </a:lnTo>
                <a:lnTo>
                  <a:pt x="16201" y="40804"/>
                </a:lnTo>
                <a:lnTo>
                  <a:pt x="30961" y="37162"/>
                </a:lnTo>
                <a:lnTo>
                  <a:pt x="39727" y="27412"/>
                </a:lnTo>
                <a:lnTo>
                  <a:pt x="41523" y="1875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8144" y="2337900"/>
            <a:ext cx="37908" cy="37593"/>
          </a:xfrm>
          <a:custGeom>
            <a:avLst/>
            <a:gdLst/>
            <a:ahLst/>
            <a:cxnLst/>
            <a:rect l="l" t="t" r="r" b="b"/>
            <a:pathLst>
              <a:path w="37908" h="37593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0"/>
                </a:lnTo>
                <a:lnTo>
                  <a:pt x="14470" y="37593"/>
                </a:lnTo>
                <a:lnTo>
                  <a:pt x="29590" y="34037"/>
                </a:lnTo>
                <a:lnTo>
                  <a:pt x="37188" y="24135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0615" y="234046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9"/>
                </a:moveTo>
                <a:lnTo>
                  <a:pt x="31840" y="7128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8"/>
                </a:lnTo>
                <a:lnTo>
                  <a:pt x="0" y="15919"/>
                </a:lnTo>
                <a:lnTo>
                  <a:pt x="0" y="24710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0"/>
                </a:lnTo>
                <a:lnTo>
                  <a:pt x="31840" y="15919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03374" y="2343119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44"/>
                </a:moveTo>
                <a:lnTo>
                  <a:pt x="25485" y="5709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9"/>
                </a:lnTo>
                <a:lnTo>
                  <a:pt x="0" y="12744"/>
                </a:lnTo>
                <a:lnTo>
                  <a:pt x="0" y="19778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8"/>
                </a:lnTo>
                <a:lnTo>
                  <a:pt x="25485" y="12744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06127" y="2345773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99077" y="2339757"/>
            <a:ext cx="32390" cy="31263"/>
          </a:xfrm>
          <a:custGeom>
            <a:avLst/>
            <a:gdLst/>
            <a:ahLst/>
            <a:cxnLst/>
            <a:rect l="l" t="t" r="r" b="b"/>
            <a:pathLst>
              <a:path w="32390" h="31263">
                <a:moveTo>
                  <a:pt x="6130" y="0"/>
                </a:moveTo>
                <a:lnTo>
                  <a:pt x="0" y="6125"/>
                </a:lnTo>
                <a:lnTo>
                  <a:pt x="0" y="15065"/>
                </a:lnTo>
                <a:lnTo>
                  <a:pt x="0" y="24004"/>
                </a:lnTo>
                <a:lnTo>
                  <a:pt x="7258" y="31263"/>
                </a:lnTo>
                <a:lnTo>
                  <a:pt x="16197" y="31263"/>
                </a:lnTo>
                <a:lnTo>
                  <a:pt x="25137" y="31263"/>
                </a:lnTo>
                <a:lnTo>
                  <a:pt x="32390" y="24004"/>
                </a:lnTo>
                <a:lnTo>
                  <a:pt x="32390" y="1506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04371" y="2343257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96"/>
                </a:moveTo>
                <a:lnTo>
                  <a:pt x="16192" y="3627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27"/>
                </a:lnTo>
                <a:lnTo>
                  <a:pt x="0" y="8096"/>
                </a:lnTo>
                <a:lnTo>
                  <a:pt x="0" y="12566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6"/>
                </a:lnTo>
                <a:lnTo>
                  <a:pt x="16192" y="8096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06985" y="234573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1"/>
                </a:moveTo>
                <a:lnTo>
                  <a:pt x="9842" y="2208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8"/>
                </a:lnTo>
                <a:lnTo>
                  <a:pt x="0" y="4921"/>
                </a:lnTo>
                <a:lnTo>
                  <a:pt x="0" y="7635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5"/>
                </a:lnTo>
                <a:lnTo>
                  <a:pt x="9842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09599" y="2348218"/>
            <a:ext cx="3492" cy="3497"/>
          </a:xfrm>
          <a:custGeom>
            <a:avLst/>
            <a:gdLst/>
            <a:ahLst/>
            <a:cxnLst/>
            <a:rect l="l" t="t" r="r" b="b"/>
            <a:pathLst>
              <a:path w="3492" h="3497">
                <a:moveTo>
                  <a:pt x="3492" y="1751"/>
                </a:moveTo>
                <a:lnTo>
                  <a:pt x="3492" y="788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8"/>
                </a:lnTo>
                <a:lnTo>
                  <a:pt x="0" y="1751"/>
                </a:lnTo>
                <a:lnTo>
                  <a:pt x="0" y="2713"/>
                </a:lnTo>
                <a:lnTo>
                  <a:pt x="784" y="3497"/>
                </a:lnTo>
                <a:lnTo>
                  <a:pt x="1746" y="3497"/>
                </a:lnTo>
                <a:lnTo>
                  <a:pt x="2708" y="3497"/>
                </a:lnTo>
                <a:lnTo>
                  <a:pt x="3492" y="2713"/>
                </a:lnTo>
                <a:lnTo>
                  <a:pt x="3492" y="175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09357" y="2347846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3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3"/>
                </a:lnTo>
                <a:lnTo>
                  <a:pt x="2857" y="1428"/>
                </a:lnTo>
                <a:lnTo>
                  <a:pt x="2857" y="64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5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5621" y="2343978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03314" y="234153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624331" y="1037270"/>
            <a:ext cx="3637915" cy="1548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72390" algn="just">
              <a:lnSpc>
                <a:spcPct val="113599"/>
              </a:lnSpc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rb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0" dirty="0">
                <a:latin typeface="Arial"/>
                <a:cs typeface="Arial"/>
              </a:rPr>
              <a:t>]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12700" marR="2004695" algn="just">
              <a:lnSpc>
                <a:spcPts val="1190"/>
              </a:lnSpc>
            </a:pP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0" dirty="0">
                <a:latin typeface="Arial"/>
                <a:cs typeface="Arial"/>
              </a:rPr>
              <a:t>]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0"/>
              </a:spcBef>
            </a:pPr>
            <a:r>
              <a:rPr sz="1000" spc="-10" dirty="0">
                <a:latin typeface="Kozuka Gothic Pr6N EL"/>
                <a:cs typeface="Kozuka Gothic Pr6N EL"/>
              </a:rPr>
              <a:t>→</a:t>
            </a:r>
            <a:r>
              <a:rPr sz="1000" spc="100" dirty="0">
                <a:latin typeface="Kozuka Gothic Pr6N EL"/>
                <a:cs typeface="Kozuka Gothic Pr6N EL"/>
              </a:rPr>
              <a:t> </a:t>
            </a:r>
            <a:r>
              <a:rPr sz="1000" spc="165" dirty="0">
                <a:latin typeface="Arial"/>
                <a:cs typeface="Arial"/>
              </a:rPr>
              <a:t>“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b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160" dirty="0">
                <a:latin typeface="Arial"/>
                <a:cs typeface="Arial"/>
              </a:rPr>
              <a:t>”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165" dirty="0">
                <a:latin typeface="Arial"/>
                <a:cs typeface="Arial"/>
              </a:rPr>
              <a:t>“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b</a:t>
            </a:r>
            <a:r>
              <a:rPr sz="1000" spc="165" dirty="0">
                <a:latin typeface="Arial"/>
                <a:cs typeface="Arial"/>
              </a:rPr>
              <a:t>”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 marR="38735" indent="0" algn="just">
              <a:lnSpc>
                <a:spcPct val="90500"/>
              </a:lnSpc>
              <a:spcBef>
                <a:spcPts val="325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15" dirty="0">
                <a:latin typeface="Arial"/>
                <a:cs typeface="Arial"/>
              </a:rPr>
              <a:t>fl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5" dirty="0">
                <a:latin typeface="Arial"/>
                <a:cs typeface="Arial"/>
              </a:rPr>
              <a:t>]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25" dirty="0">
                <a:latin typeface="Arial"/>
                <a:cs typeface="Arial"/>
              </a:rPr>
              <a:t>L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ph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bu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70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225" dirty="0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sz="1100" spc="15" dirty="0">
                <a:solidFill>
                  <a:srgbClr val="0000FF"/>
                </a:solidFill>
                <a:latin typeface="Arial"/>
                <a:cs typeface="Arial"/>
              </a:rPr>
              <a:t>fl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10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15" dirty="0">
                <a:latin typeface="Arial"/>
                <a:cs typeface="Arial"/>
              </a:rPr>
              <a:t>fl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5" dirty="0">
                <a:latin typeface="Arial"/>
                <a:cs typeface="Arial"/>
              </a:rPr>
              <a:t>]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100" spc="-1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89560" marR="12700">
              <a:lnSpc>
                <a:spcPct val="100000"/>
              </a:lnSpc>
              <a:spcBef>
                <a:spcPts val="170"/>
              </a:spcBef>
            </a:pPr>
            <a:r>
              <a:rPr sz="1000" spc="-10" dirty="0">
                <a:latin typeface="Kozuka Gothic Pr6N EL"/>
                <a:cs typeface="Kozuka Gothic Pr6N EL"/>
              </a:rPr>
              <a:t>→</a:t>
            </a:r>
            <a:r>
              <a:rPr sz="1000" spc="90" dirty="0">
                <a:latin typeface="Kozuka Gothic Pr6N EL"/>
                <a:cs typeface="Kozuka Gothic Pr6N EL"/>
              </a:rPr>
              <a:t> </a:t>
            </a:r>
            <a:r>
              <a:rPr sz="1000" spc="165" dirty="0">
                <a:latin typeface="Arial"/>
                <a:cs typeface="Arial"/>
              </a:rPr>
              <a:t>“</a:t>
            </a:r>
            <a:r>
              <a:rPr sz="1000" spc="15" dirty="0">
                <a:latin typeface="Arial"/>
                <a:cs typeface="Arial"/>
              </a:rPr>
              <a:t>fl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7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li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60" dirty="0">
                <a:latin typeface="Arial"/>
                <a:cs typeface="Arial"/>
              </a:rPr>
              <a:t>”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65" dirty="0">
                <a:latin typeface="Arial"/>
                <a:cs typeface="Arial"/>
              </a:rPr>
              <a:t>“</a:t>
            </a:r>
            <a:r>
              <a:rPr sz="1000" spc="15" dirty="0">
                <a:latin typeface="Arial"/>
                <a:cs typeface="Arial"/>
              </a:rPr>
              <a:t>fl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7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160" dirty="0">
                <a:latin typeface="Arial"/>
                <a:cs typeface="Arial"/>
              </a:rPr>
              <a:t>”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4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61734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196340" algn="l"/>
              </a:tabLst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p	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e-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5533" y="8001"/>
            <a:ext cx="37401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20" dirty="0">
                <a:solidFill>
                  <a:srgbClr val="7F939D"/>
                </a:solidFill>
                <a:latin typeface="Arial"/>
                <a:cs typeface="Arial"/>
              </a:rPr>
              <a:t>B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h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504" y="8001"/>
            <a:ext cx="60452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u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7F939D"/>
                </a:solidFill>
                <a:latin typeface="Arial"/>
                <a:cs typeface="Arial"/>
              </a:rPr>
              <a:t>f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60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3051" y="127902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7868" y="131038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6633" y="12807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0362" y="12865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1488" y="12875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059" y="12890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6170" y="12805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2001" y="12851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457" y="12871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5922" y="12894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393" y="12917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863" y="12941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579" y="12906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044" y="12929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516" y="12952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981" y="12975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2297" y="129476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817" y="12901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051" y="166154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867" y="169291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633" y="16633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362" y="16690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1488" y="16700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5063" y="1671590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70" y="16630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2001" y="16677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3457" y="16696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5922" y="16720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8393" y="16743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863" y="16766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7579" y="1673187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044" y="16754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516" y="16778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981" y="16801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297" y="16772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817" y="16726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578" y="187186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3869" y="190322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6629" y="187364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0362" y="187937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1488" y="188034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059" y="188191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6170" y="187337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2001" y="187803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3457" y="188000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5922" y="188231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8393" y="188462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863" y="188694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7579" y="188349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0044" y="188581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516" y="188812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4981" y="189043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2297" y="188758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7817" y="18829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578" y="208218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3868" y="2113533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6633" y="2083947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0362" y="20896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1488" y="20906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5059" y="20922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6168" y="20837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2001" y="20883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3457" y="20903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5922" y="20926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8393" y="20949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863" y="20972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7579" y="20938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0044" y="20961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516" y="20984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4981" y="21007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2297" y="20979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7817" y="20932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624334" y="1201846"/>
            <a:ext cx="3638550" cy="1167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59410">
              <a:lnSpc>
                <a:spcPct val="102699"/>
              </a:lnSpc>
            </a:pPr>
            <a:r>
              <a:rPr sz="1100" spc="-30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&amp;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25499"/>
              </a:lnSpc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&amp;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6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235" dirty="0">
                <a:latin typeface="Arial"/>
                <a:cs typeface="Arial"/>
              </a:rPr>
              <a:t>/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dn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20" dirty="0">
                <a:latin typeface="Arial"/>
                <a:cs typeface="Arial"/>
              </a:rPr>
              <a:t>k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6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272789" y="3342514"/>
            <a:ext cx="240029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3749</Words>
  <Application>Microsoft Office PowerPoint</Application>
  <PresentationFormat>Custom</PresentationFormat>
  <Paragraphs>754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4" baseType="lpstr">
      <vt:lpstr>Adobe Heiti Std R</vt:lpstr>
      <vt:lpstr>Kozuka Gothic Pr6N EL</vt:lpstr>
      <vt:lpstr>Arial</vt:lpstr>
      <vt:lpstr>Calibri</vt:lpstr>
      <vt:lpstr>Courier New</vt:lpstr>
      <vt:lpstr>Myriad Arabic</vt:lpstr>
      <vt:lpstr>Times New Roman</vt:lpstr>
      <vt:lpstr>Office Theme</vt:lpstr>
      <vt:lpstr>PowerPoint Presentation</vt:lpstr>
      <vt:lpstr>PowerPoint Presentation</vt:lpstr>
      <vt:lpstr>PowerPoint Presentation</vt:lpstr>
      <vt:lpstr>Relevance feedback:  Basic idea</vt:lpstr>
      <vt:lpstr>PowerPoint Presentation</vt:lpstr>
      <vt:lpstr>PowerPoint Presentation</vt:lpstr>
      <vt:lpstr>PowerPoint Presentation</vt:lpstr>
      <vt:lpstr>Query expansion at search engines</vt:lpstr>
      <vt:lpstr>PowerPoint Presentation</vt:lpstr>
      <vt:lpstr>PowerPoint Presentation</vt:lpstr>
      <vt:lpstr>A text classification task:  Email spam filtering</vt:lpstr>
      <vt:lpstr>Formal definition of TC: Training</vt:lpstr>
      <vt:lpstr>Formal definition of TC: Application/Testing</vt:lpstr>
      <vt:lpstr>PowerPoint Presentation</vt:lpstr>
      <vt:lpstr>PowerPoint Presentation</vt:lpstr>
      <vt:lpstr>Examples of how search engines use classification</vt:lpstr>
      <vt:lpstr>Classification methods:  1. Manual</vt:lpstr>
      <vt:lpstr>Classification methods:  2. Rule-based</vt:lpstr>
      <vt:lpstr>PowerPoint Presentation</vt:lpstr>
      <vt:lpstr>Classification methods:  3. Statistical/Probabilistic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Parameter estimation take 1:  Maximum likelihood</vt:lpstr>
      <vt:lpstr>The problem with maximum likelihood estimates:  Zeros</vt:lpstr>
      <vt:lpstr>PowerPoint Presentation</vt:lpstr>
      <vt:lpstr>To avoid zeros:  Add-one smoothing</vt:lpstr>
      <vt:lpstr>PowerPoint Presentation</vt:lpstr>
      <vt:lpstr>PowerPoint Presentation</vt:lpstr>
      <vt:lpstr>PowerPoint Presentation</vt:lpstr>
      <vt:lpstr>Exercise:  Estimate parameters, classify test set</vt:lpstr>
      <vt:lpstr>PowerPoint Presentation</vt:lpstr>
      <vt:lpstr>PowerPoint Presentation</vt:lpstr>
      <vt:lpstr>Time complexity of Naive Bayes</vt:lpstr>
      <vt:lpstr>PowerPoint Presentation</vt:lpstr>
      <vt:lpstr>PowerPoint Presentation</vt:lpstr>
      <vt:lpstr>PowerPoint Presentation</vt:lpstr>
      <vt:lpstr>Too many parameters / sparseness</vt:lpstr>
      <vt:lpstr>Naive Bayes conditional independence assumption</vt:lpstr>
      <vt:lpstr>PowerPoint Presentation</vt:lpstr>
      <vt:lpstr>Second independence assumption</vt:lpstr>
      <vt:lpstr>A different Naive Bayes model:  Bernoulli model</vt:lpstr>
      <vt:lpstr>Violation of Naive Bayes independence assumptions</vt:lpstr>
      <vt:lpstr>Why does Naive Bayes work?</vt:lpstr>
      <vt:lpstr>PowerPoint Presentation</vt:lpstr>
      <vt:lpstr>PowerPoint Presentation</vt:lpstr>
      <vt:lpstr>PowerPoint Presentation</vt:lpstr>
      <vt:lpstr>Example:  The Reuters collection</vt:lpstr>
      <vt:lpstr>A  Reuters document</vt:lpstr>
      <vt:lpstr>PowerPoint Presentation</vt:lpstr>
      <vt:lpstr>PowerPoint Presentation</vt:lpstr>
      <vt:lpstr>PowerPoint Presentation</vt:lpstr>
      <vt:lpstr>F1  scores for Naive Bayes vs. other methods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Introduction to Information Retrieval  ` `%%%`#`&amp;12_`__~~~ alse [0.5cm] IIR 13: Text Classification &amp; Naive Bayes </dc:title>
  <dc:creator> Hinrich Schütze </dc:creator>
  <cp:lastModifiedBy>Arun kumar</cp:lastModifiedBy>
  <cp:revision>4</cp:revision>
  <dcterms:created xsi:type="dcterms:W3CDTF">2017-04-25T18:24:11Z</dcterms:created>
  <dcterms:modified xsi:type="dcterms:W3CDTF">2017-04-25T22:49:24Z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2014-07-24T00:00:00Z</vt:filetime>
  </property>
  <property fmtid="{D5CDD505-2E9C-101B-9397-08002B2CF9AE}" pid="3" name="LastSaved">
    <vt:filetime>2017-04-25T00:00:00Z</vt:filetime>
  </property>
</Properties>
</file>