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4597400" cy="3467100"/>
  <p:notesSz cx="4597400" cy="3467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11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2313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03500" y="0"/>
            <a:ext cx="1992313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A800-55CF-4007-97C4-7745977CB774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2413" y="433388"/>
            <a:ext cx="1552575" cy="1169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8463"/>
            <a:ext cx="3676650" cy="136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94063"/>
            <a:ext cx="1992313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03500" y="3294063"/>
            <a:ext cx="1992313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596A-1311-4D05-94AC-8D51FC7C8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596A-1311-4D05-94AC-8D51FC7C8D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14" y="1074801"/>
            <a:ext cx="3916965" cy="7280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229" y="1941576"/>
            <a:ext cx="3225736" cy="866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‹#›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‹#›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33"/>
            <a:ext cx="4607940" cy="3455517"/>
          </a:xfrm>
          <a:custGeom>
            <a:avLst/>
            <a:gdLst/>
            <a:ahLst/>
            <a:cxnLst/>
            <a:rect l="l" t="t" r="r" b="b"/>
            <a:pathLst>
              <a:path w="4607940" h="3455517">
                <a:moveTo>
                  <a:pt x="152" y="3455517"/>
                </a:moveTo>
                <a:lnTo>
                  <a:pt x="4608093" y="3455517"/>
                </a:lnTo>
                <a:lnTo>
                  <a:pt x="4608093" y="0"/>
                </a:lnTo>
                <a:lnTo>
                  <a:pt x="152" y="0"/>
                </a:lnTo>
                <a:lnTo>
                  <a:pt x="152" y="3455517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409" y="797433"/>
            <a:ext cx="2004564" cy="22882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3220" y="797433"/>
            <a:ext cx="2004564" cy="22882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‹#›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33"/>
            <a:ext cx="4607940" cy="3455517"/>
          </a:xfrm>
          <a:custGeom>
            <a:avLst/>
            <a:gdLst/>
            <a:ahLst/>
            <a:cxnLst/>
            <a:rect l="l" t="t" r="r" b="b"/>
            <a:pathLst>
              <a:path w="4607940" h="3455517">
                <a:moveTo>
                  <a:pt x="152" y="3455517"/>
                </a:moveTo>
                <a:lnTo>
                  <a:pt x="4608093" y="3455517"/>
                </a:lnTo>
                <a:lnTo>
                  <a:pt x="4608093" y="0"/>
                </a:lnTo>
                <a:lnTo>
                  <a:pt x="152" y="0"/>
                </a:lnTo>
                <a:lnTo>
                  <a:pt x="152" y="3455517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‹#›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‹#›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33"/>
            <a:ext cx="4607940" cy="3455517"/>
          </a:xfrm>
          <a:custGeom>
            <a:avLst/>
            <a:gdLst/>
            <a:ahLst/>
            <a:cxnLst/>
            <a:rect l="l" t="t" r="r" b="b"/>
            <a:pathLst>
              <a:path w="4607940" h="3455517">
                <a:moveTo>
                  <a:pt x="152" y="3455517"/>
                </a:moveTo>
                <a:lnTo>
                  <a:pt x="4608093" y="3455517"/>
                </a:lnTo>
                <a:lnTo>
                  <a:pt x="4608093" y="0"/>
                </a:lnTo>
                <a:lnTo>
                  <a:pt x="152" y="0"/>
                </a:lnTo>
                <a:lnTo>
                  <a:pt x="152" y="3455517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502" y="77089"/>
            <a:ext cx="4417189" cy="236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718" y="842167"/>
            <a:ext cx="3914757" cy="18893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6786" y="3224403"/>
            <a:ext cx="1474622" cy="173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409" y="3224403"/>
            <a:ext cx="1059884" cy="173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3803" y="3336418"/>
            <a:ext cx="265860" cy="1078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‹#›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onretrieval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guarcars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guar.com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google.com/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862" y="693801"/>
            <a:ext cx="3989655" cy="82384"/>
          </a:xfrm>
          <a:custGeom>
            <a:avLst/>
            <a:gdLst/>
            <a:ahLst/>
            <a:cxnLst/>
            <a:rect l="l" t="t" r="r" b="b"/>
            <a:pathLst>
              <a:path w="3989655" h="82384">
                <a:moveTo>
                  <a:pt x="3938855" y="0"/>
                </a:moveTo>
                <a:lnTo>
                  <a:pt x="41300" y="896"/>
                </a:lnTo>
                <a:lnTo>
                  <a:pt x="7786" y="23855"/>
                </a:lnTo>
                <a:lnTo>
                  <a:pt x="0" y="50800"/>
                </a:lnTo>
                <a:lnTo>
                  <a:pt x="0" y="82384"/>
                </a:lnTo>
                <a:lnTo>
                  <a:pt x="3989655" y="82384"/>
                </a:lnTo>
                <a:lnTo>
                  <a:pt x="3988758" y="41300"/>
                </a:lnTo>
                <a:lnTo>
                  <a:pt x="3965799" y="7786"/>
                </a:lnTo>
                <a:lnTo>
                  <a:pt x="3938855" y="0"/>
                </a:lnTo>
                <a:close/>
              </a:path>
            </a:pathLst>
          </a:custGeom>
          <a:solidFill>
            <a:srgbClr val="00A8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862" y="737196"/>
            <a:ext cx="3989655" cy="831380"/>
          </a:xfrm>
          <a:custGeom>
            <a:avLst/>
            <a:gdLst/>
            <a:ahLst/>
            <a:cxnLst/>
            <a:rect l="l" t="t" r="r" b="b"/>
            <a:pathLst>
              <a:path w="3989655" h="831380">
                <a:moveTo>
                  <a:pt x="3989655" y="0"/>
                </a:moveTo>
                <a:lnTo>
                  <a:pt x="0" y="0"/>
                </a:lnTo>
                <a:lnTo>
                  <a:pt x="0" y="780580"/>
                </a:lnTo>
                <a:lnTo>
                  <a:pt x="16636" y="818094"/>
                </a:lnTo>
                <a:lnTo>
                  <a:pt x="3938855" y="831380"/>
                </a:lnTo>
                <a:lnTo>
                  <a:pt x="3953098" y="829335"/>
                </a:lnTo>
                <a:lnTo>
                  <a:pt x="3984219" y="803376"/>
                </a:lnTo>
                <a:lnTo>
                  <a:pt x="3989655" y="0"/>
                </a:lnTo>
                <a:close/>
              </a:path>
            </a:pathLst>
          </a:custGeom>
          <a:solidFill>
            <a:srgbClr val="00A8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8942" y="761365"/>
            <a:ext cx="2769870" cy="405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R="68580" algn="ctr">
              <a:lnSpc>
                <a:spcPts val="1350"/>
              </a:lnSpc>
            </a:pPr>
            <a:r>
              <a:rPr sz="1200" spc="13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h</a:t>
            </a:r>
            <a:r>
              <a:rPr sz="1200" spc="32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tt</a:t>
            </a:r>
            <a:r>
              <a:rPr sz="1200" spc="12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p</a:t>
            </a:r>
            <a:r>
              <a:rPr sz="1200" spc="36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:</a:t>
            </a:r>
            <a:r>
              <a:rPr sz="1200" spc="31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//</a:t>
            </a:r>
            <a:r>
              <a:rPr sz="1200" spc="40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n</a:t>
            </a:r>
            <a:r>
              <a:rPr sz="1200" spc="35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f</a:t>
            </a:r>
            <a:r>
              <a:rPr sz="1200" spc="13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o</a:t>
            </a:r>
            <a:r>
              <a:rPr sz="1200" spc="32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r</a:t>
            </a:r>
            <a:r>
              <a:rPr sz="1200" spc="-114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m</a:t>
            </a:r>
            <a:r>
              <a:rPr sz="1200" spc="19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a</a:t>
            </a:r>
            <a:r>
              <a:rPr sz="1200" spc="32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t</a:t>
            </a:r>
            <a:r>
              <a:rPr sz="1200" spc="40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i</a:t>
            </a:r>
            <a:r>
              <a:rPr sz="1200" spc="13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o</a:t>
            </a:r>
            <a:r>
              <a:rPr sz="1200" spc="13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n</a:t>
            </a:r>
            <a:r>
              <a:rPr sz="1200" spc="32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r</a:t>
            </a:r>
            <a:r>
              <a:rPr sz="1200" spc="17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e</a:t>
            </a:r>
            <a:r>
              <a:rPr sz="1200" spc="32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t</a:t>
            </a:r>
            <a:r>
              <a:rPr sz="1200" spc="32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r</a:t>
            </a:r>
            <a:r>
              <a:rPr sz="1200" spc="40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i</a:t>
            </a:r>
            <a:r>
              <a:rPr sz="1200" spc="18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e</a:t>
            </a:r>
            <a:r>
              <a:rPr sz="1200" spc="19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va</a:t>
            </a:r>
            <a:r>
              <a:rPr sz="1200" spc="40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l</a:t>
            </a:r>
            <a:r>
              <a:rPr sz="1200" spc="44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.</a:t>
            </a:r>
            <a:r>
              <a:rPr sz="1200" spc="13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o</a:t>
            </a:r>
            <a:r>
              <a:rPr sz="1200" spc="325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r</a:t>
            </a:r>
            <a:r>
              <a:rPr sz="1200" spc="130" dirty="0">
                <a:solidFill>
                  <a:srgbClr val="FFFFFF"/>
                </a:solidFill>
                <a:latin typeface="Myriad Arabic"/>
                <a:cs typeface="Myriad Arabic"/>
                <a:hlinkClick r:id="rId2"/>
              </a:rPr>
              <a:t>g</a:t>
            </a:r>
            <a:endParaRPr sz="1200">
              <a:latin typeface="Myriad Arabic"/>
              <a:cs typeface="Myriad Arab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344" y="1321687"/>
            <a:ext cx="3202305" cy="1240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3655" algn="ctr">
              <a:lnSpc>
                <a:spcPct val="100000"/>
              </a:lnSpc>
            </a:pP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 dirty="0"/>
          </a:p>
          <a:p>
            <a:pPr marL="12065" algn="ctr">
              <a:lnSpc>
                <a:spcPct val="100000"/>
              </a:lnSpc>
            </a:pPr>
            <a:r>
              <a:rPr sz="1100" spc="-3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605" dirty="0">
                <a:latin typeface="Arial"/>
                <a:cs typeface="Arial"/>
              </a:rPr>
              <a:t>u</a:t>
            </a:r>
            <a:r>
              <a:rPr sz="1100" spc="180" dirty="0">
                <a:latin typeface="Arial"/>
                <a:cs typeface="Arial"/>
              </a:rPr>
              <a:t>¨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130" dirty="0"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35"/>
              </a:spcBef>
            </a:pPr>
            <a:endParaRPr sz="1200" dirty="0"/>
          </a:p>
          <a:p>
            <a:pPr marR="0" algn="ctr">
              <a:lnSpc>
                <a:spcPct val="100000"/>
              </a:lnSpc>
            </a:pPr>
            <a:r>
              <a:rPr sz="800" spc="-50" dirty="0">
                <a:latin typeface="Arial"/>
                <a:cs typeface="Arial"/>
              </a:rPr>
              <a:t>C</a:t>
            </a:r>
            <a:r>
              <a:rPr sz="800" spc="-80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n</a:t>
            </a:r>
            <a:r>
              <a:rPr sz="800" spc="70" dirty="0">
                <a:latin typeface="Arial"/>
                <a:cs typeface="Arial"/>
              </a:rPr>
              <a:t>t</a:t>
            </a:r>
            <a:r>
              <a:rPr sz="800" spc="-80" dirty="0">
                <a:latin typeface="Arial"/>
                <a:cs typeface="Arial"/>
              </a:rPr>
              <a:t>e</a:t>
            </a:r>
            <a:r>
              <a:rPr sz="800" spc="20" dirty="0">
                <a:latin typeface="Arial"/>
                <a:cs typeface="Arial"/>
              </a:rPr>
              <a:t>r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f</a:t>
            </a:r>
            <a:r>
              <a:rPr sz="800" spc="-55" dirty="0">
                <a:latin typeface="Arial"/>
                <a:cs typeface="Arial"/>
              </a:rPr>
              <a:t>o</a:t>
            </a:r>
            <a:r>
              <a:rPr sz="800" spc="20" dirty="0">
                <a:latin typeface="Arial"/>
                <a:cs typeface="Arial"/>
              </a:rPr>
              <a:t>r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n</a:t>
            </a:r>
            <a:r>
              <a:rPr sz="800" spc="40" dirty="0">
                <a:latin typeface="Arial"/>
                <a:cs typeface="Arial"/>
              </a:rPr>
              <a:t>f</a:t>
            </a:r>
            <a:r>
              <a:rPr sz="800" spc="-55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r</a:t>
            </a:r>
            <a:r>
              <a:rPr sz="800" spc="0" dirty="0">
                <a:latin typeface="Arial"/>
                <a:cs typeface="Arial"/>
              </a:rPr>
              <a:t>m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7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-3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n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d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n</a:t>
            </a:r>
            <a:r>
              <a:rPr sz="800" spc="-30" dirty="0">
                <a:latin typeface="Arial"/>
                <a:cs typeface="Arial"/>
              </a:rPr>
              <a:t>g</a:t>
            </a:r>
            <a:r>
              <a:rPr sz="800" spc="-15" dirty="0">
                <a:latin typeface="Arial"/>
                <a:cs typeface="Arial"/>
              </a:rPr>
              <a:t>u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30" dirty="0">
                <a:latin typeface="Arial"/>
                <a:cs typeface="Arial"/>
              </a:rPr>
              <a:t>g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30" dirty="0">
                <a:latin typeface="Arial"/>
                <a:cs typeface="Arial"/>
              </a:rPr>
              <a:t>c</a:t>
            </a:r>
            <a:r>
              <a:rPr sz="800" spc="-80" dirty="0">
                <a:latin typeface="Arial"/>
                <a:cs typeface="Arial"/>
              </a:rPr>
              <a:t>e</a:t>
            </a:r>
            <a:r>
              <a:rPr sz="800" spc="-85" dirty="0">
                <a:latin typeface="Arial"/>
                <a:cs typeface="Arial"/>
              </a:rPr>
              <a:t>ss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n</a:t>
            </a:r>
            <a:r>
              <a:rPr sz="800" spc="-3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-15" dirty="0">
                <a:latin typeface="Arial"/>
                <a:cs typeface="Arial"/>
              </a:rPr>
              <a:t>n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8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r</a:t>
            </a:r>
            <a:r>
              <a:rPr sz="800" spc="-85" dirty="0">
                <a:latin typeface="Arial"/>
                <a:cs typeface="Arial"/>
              </a:rPr>
              <a:t>s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50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y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o</a:t>
            </a:r>
            <a:r>
              <a:rPr sz="800" spc="35" dirty="0">
                <a:latin typeface="Arial"/>
                <a:cs typeface="Arial"/>
              </a:rPr>
              <a:t>f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M</a:t>
            </a:r>
            <a:r>
              <a:rPr sz="800" spc="-15" dirty="0">
                <a:latin typeface="Arial"/>
                <a:cs typeface="Arial"/>
              </a:rPr>
              <a:t>un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-30" dirty="0">
                <a:latin typeface="Arial"/>
                <a:cs typeface="Arial"/>
              </a:rPr>
              <a:t>c</a:t>
            </a:r>
            <a:r>
              <a:rPr sz="800" spc="-10" dirty="0">
                <a:latin typeface="Arial"/>
                <a:cs typeface="Arial"/>
              </a:rPr>
              <a:t>h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6"/>
              </a:spcBef>
            </a:pPr>
            <a:endParaRPr sz="1200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694944"/>
            <a:ext cx="1694688" cy="217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>
              <a:lnSpc>
                <a:spcPct val="100000"/>
              </a:lnSpc>
            </a:pPr>
            <a:r>
              <a:rPr sz="1400" spc="-15" dirty="0">
                <a:solidFill>
                  <a:srgbClr val="010101"/>
                </a:solidFill>
                <a:latin typeface="Times New Roman"/>
                <a:cs typeface="Times New Roman"/>
              </a:rPr>
              <a:t>Unstructured </a:t>
            </a:r>
            <a:r>
              <a:rPr sz="1400" spc="3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010101"/>
                </a:solidFill>
                <a:latin typeface="Times New Roman"/>
                <a:cs typeface="Times New Roman"/>
              </a:rPr>
              <a:t>data </a:t>
            </a:r>
            <a:r>
              <a:rPr sz="1400" spc="-3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400" spc="-110" dirty="0">
                <a:solidFill>
                  <a:srgbClr val="010101"/>
                </a:solidFill>
                <a:latin typeface="Times New Roman"/>
                <a:cs typeface="Times New Roman"/>
              </a:rPr>
              <a:t>in </a:t>
            </a:r>
            <a:r>
              <a:rPr sz="1400" spc="-2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010101"/>
                </a:solidFill>
                <a:latin typeface="Times New Roman"/>
                <a:cs typeface="Times New Roman"/>
              </a:rPr>
              <a:t>165</a:t>
            </a:r>
            <a:r>
              <a:rPr sz="1400" spc="30" dirty="0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r>
              <a:rPr sz="1400" spc="-95" dirty="0">
                <a:solidFill>
                  <a:srgbClr val="262626"/>
                </a:solidFill>
                <a:latin typeface="Times New Roman"/>
                <a:cs typeface="Times New Roman"/>
              </a:rPr>
              <a:t>: </a:t>
            </a:r>
            <a:r>
              <a:rPr sz="1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10101"/>
                </a:solidFill>
                <a:latin typeface="Times New Roman"/>
                <a:cs typeface="Times New Roman"/>
              </a:rPr>
              <a:t>Shakespeare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3530" y="3340231"/>
            <a:ext cx="25463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80" dirty="0">
                <a:solidFill>
                  <a:srgbClr val="8E8E8E"/>
                </a:solidFill>
                <a:latin typeface="Times New Roman"/>
                <a:cs typeface="Times New Roman"/>
              </a:rPr>
              <a:t>10/60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latin typeface="Arial"/>
                <a:cs typeface="Arial"/>
              </a:rPr>
              <a:t>U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165</a:t>
            </a:r>
            <a:r>
              <a:rPr sz="1400" spc="-8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98032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01168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29" y="98210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98783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98880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99037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98183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98649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98846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99077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99308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99540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99195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99427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99658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99889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99604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99141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1" y="1362843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8" y="1394205"/>
            <a:ext cx="323" cy="4565"/>
          </a:xfrm>
          <a:custGeom>
            <a:avLst/>
            <a:gdLst/>
            <a:ahLst/>
            <a:cxnLst/>
            <a:rect l="l" t="t" r="r" b="b"/>
            <a:pathLst>
              <a:path w="323" h="4565">
                <a:moveTo>
                  <a:pt x="0" y="4565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364618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370361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371327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372896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364361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369015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370990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373301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375613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377924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374482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376794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379105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381417"/>
            <a:ext cx="1195" cy="1206"/>
          </a:xfrm>
          <a:custGeom>
            <a:avLst/>
            <a:gdLst/>
            <a:ahLst/>
            <a:cxnLst/>
            <a:rect l="l" t="t" r="r" b="b"/>
            <a:pathLst>
              <a:path w="1195" h="1206">
                <a:moveTo>
                  <a:pt x="1195" y="596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96"/>
                </a:lnTo>
                <a:lnTo>
                  <a:pt x="0" y="927"/>
                </a:lnTo>
                <a:lnTo>
                  <a:pt x="273" y="1206"/>
                </a:lnTo>
                <a:lnTo>
                  <a:pt x="600" y="1206"/>
                </a:lnTo>
                <a:lnTo>
                  <a:pt x="928" y="1206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378585"/>
            <a:ext cx="5153" cy="5143"/>
          </a:xfrm>
          <a:custGeom>
            <a:avLst/>
            <a:gdLst/>
            <a:ahLst/>
            <a:cxnLst/>
            <a:rect l="l" t="t" r="r" b="b"/>
            <a:pathLst>
              <a:path w="5153" h="5143">
                <a:moveTo>
                  <a:pt x="0" y="2565"/>
                </a:moveTo>
                <a:lnTo>
                  <a:pt x="0" y="3987"/>
                </a:lnTo>
                <a:lnTo>
                  <a:pt x="1150" y="5143"/>
                </a:lnTo>
                <a:lnTo>
                  <a:pt x="2574" y="5143"/>
                </a:lnTo>
                <a:lnTo>
                  <a:pt x="3997" y="5143"/>
                </a:lnTo>
                <a:lnTo>
                  <a:pt x="5153" y="3987"/>
                </a:lnTo>
                <a:lnTo>
                  <a:pt x="5153" y="2565"/>
                </a:lnTo>
                <a:lnTo>
                  <a:pt x="5153" y="1143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43"/>
                </a:lnTo>
                <a:lnTo>
                  <a:pt x="0" y="256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37393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0" y="1724041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755394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72580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73154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73251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73408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68" y="172556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73020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73217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73448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73680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73911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73567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73798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74029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74260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73976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73513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249" y="1915488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9456" y="1938527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49" y="1915602"/>
            <a:ext cx="16229" cy="2394"/>
          </a:xfrm>
          <a:custGeom>
            <a:avLst/>
            <a:gdLst/>
            <a:ahLst/>
            <a:cxnLst/>
            <a:rect l="l" t="t" r="r" b="b"/>
            <a:pathLst>
              <a:path w="16229" h="2394">
                <a:moveTo>
                  <a:pt x="16229" y="0"/>
                </a:moveTo>
                <a:lnTo>
                  <a:pt x="0" y="239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8122" y="1918044"/>
            <a:ext cx="41526" cy="40805"/>
          </a:xfrm>
          <a:custGeom>
            <a:avLst/>
            <a:gdLst/>
            <a:ahLst/>
            <a:cxnLst/>
            <a:rect l="l" t="t" r="r" b="b"/>
            <a:pathLst>
              <a:path w="41526" h="40805">
                <a:moveTo>
                  <a:pt x="9710" y="0"/>
                </a:moveTo>
                <a:lnTo>
                  <a:pt x="0" y="7984"/>
                </a:lnTo>
                <a:lnTo>
                  <a:pt x="567" y="25536"/>
                </a:lnTo>
                <a:lnTo>
                  <a:pt x="6577" y="36298"/>
                </a:lnTo>
                <a:lnTo>
                  <a:pt x="16208" y="40805"/>
                </a:lnTo>
                <a:lnTo>
                  <a:pt x="30967" y="37161"/>
                </a:lnTo>
                <a:lnTo>
                  <a:pt x="39732" y="27409"/>
                </a:lnTo>
                <a:lnTo>
                  <a:pt x="41526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8142" y="1917280"/>
            <a:ext cx="37909" cy="37584"/>
          </a:xfrm>
          <a:custGeom>
            <a:avLst/>
            <a:gdLst/>
            <a:ahLst/>
            <a:cxnLst/>
            <a:rect l="l" t="t" r="r" b="b"/>
            <a:pathLst>
              <a:path w="37909" h="3758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81" y="30348"/>
                </a:lnTo>
                <a:lnTo>
                  <a:pt x="14482" y="37584"/>
                </a:lnTo>
                <a:lnTo>
                  <a:pt x="29598" y="34024"/>
                </a:lnTo>
                <a:lnTo>
                  <a:pt x="37193" y="24117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0615" y="1919846"/>
            <a:ext cx="31840" cy="31826"/>
          </a:xfrm>
          <a:custGeom>
            <a:avLst/>
            <a:gdLst/>
            <a:ahLst/>
            <a:cxnLst/>
            <a:rect l="l" t="t" r="r" b="b"/>
            <a:pathLst>
              <a:path w="31840" h="31826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26"/>
                </a:lnTo>
                <a:lnTo>
                  <a:pt x="15919" y="31826"/>
                </a:lnTo>
                <a:lnTo>
                  <a:pt x="24710" y="31826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374" y="1922500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127" y="1925154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077" y="1919128"/>
            <a:ext cx="32390" cy="31274"/>
          </a:xfrm>
          <a:custGeom>
            <a:avLst/>
            <a:gdLst/>
            <a:ahLst/>
            <a:cxnLst/>
            <a:rect l="l" t="t" r="r" b="b"/>
            <a:pathLst>
              <a:path w="32390" h="31274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74"/>
                </a:lnTo>
                <a:lnTo>
                  <a:pt x="16197" y="31274"/>
                </a:lnTo>
                <a:lnTo>
                  <a:pt x="25137" y="31274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4371" y="1922640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6985" y="1925116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9599" y="1927593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05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5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9357" y="1927225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5621" y="1923351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3314" y="192091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4249" y="2067888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456" y="2090927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949" y="2068002"/>
            <a:ext cx="16229" cy="2394"/>
          </a:xfrm>
          <a:custGeom>
            <a:avLst/>
            <a:gdLst/>
            <a:ahLst/>
            <a:cxnLst/>
            <a:rect l="l" t="t" r="r" b="b"/>
            <a:pathLst>
              <a:path w="16229" h="2394">
                <a:moveTo>
                  <a:pt x="16229" y="0"/>
                </a:moveTo>
                <a:lnTo>
                  <a:pt x="0" y="239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8122" y="2070444"/>
            <a:ext cx="41526" cy="40805"/>
          </a:xfrm>
          <a:custGeom>
            <a:avLst/>
            <a:gdLst/>
            <a:ahLst/>
            <a:cxnLst/>
            <a:rect l="l" t="t" r="r" b="b"/>
            <a:pathLst>
              <a:path w="41526" h="40805">
                <a:moveTo>
                  <a:pt x="9710" y="0"/>
                </a:moveTo>
                <a:lnTo>
                  <a:pt x="0" y="7984"/>
                </a:lnTo>
                <a:lnTo>
                  <a:pt x="567" y="25536"/>
                </a:lnTo>
                <a:lnTo>
                  <a:pt x="6577" y="36298"/>
                </a:lnTo>
                <a:lnTo>
                  <a:pt x="16208" y="40805"/>
                </a:lnTo>
                <a:lnTo>
                  <a:pt x="30967" y="37161"/>
                </a:lnTo>
                <a:lnTo>
                  <a:pt x="39732" y="27409"/>
                </a:lnTo>
                <a:lnTo>
                  <a:pt x="41526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8142" y="2069680"/>
            <a:ext cx="37909" cy="37584"/>
          </a:xfrm>
          <a:custGeom>
            <a:avLst/>
            <a:gdLst/>
            <a:ahLst/>
            <a:cxnLst/>
            <a:rect l="l" t="t" r="r" b="b"/>
            <a:pathLst>
              <a:path w="37909" h="3758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81" y="30348"/>
                </a:lnTo>
                <a:lnTo>
                  <a:pt x="14482" y="37584"/>
                </a:lnTo>
                <a:lnTo>
                  <a:pt x="29598" y="34024"/>
                </a:lnTo>
                <a:lnTo>
                  <a:pt x="37193" y="24117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0615" y="2072246"/>
            <a:ext cx="31840" cy="31826"/>
          </a:xfrm>
          <a:custGeom>
            <a:avLst/>
            <a:gdLst/>
            <a:ahLst/>
            <a:cxnLst/>
            <a:rect l="l" t="t" r="r" b="b"/>
            <a:pathLst>
              <a:path w="31840" h="31826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26"/>
                </a:lnTo>
                <a:lnTo>
                  <a:pt x="15919" y="31826"/>
                </a:lnTo>
                <a:lnTo>
                  <a:pt x="24710" y="31826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3374" y="2074900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6127" y="2077554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9077" y="2071528"/>
            <a:ext cx="32390" cy="31274"/>
          </a:xfrm>
          <a:custGeom>
            <a:avLst/>
            <a:gdLst/>
            <a:ahLst/>
            <a:cxnLst/>
            <a:rect l="l" t="t" r="r" b="b"/>
            <a:pathLst>
              <a:path w="32390" h="31274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74"/>
                </a:lnTo>
                <a:lnTo>
                  <a:pt x="16197" y="31274"/>
                </a:lnTo>
                <a:lnTo>
                  <a:pt x="25137" y="31274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4371" y="2075040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6985" y="2077516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9599" y="2079993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05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5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9357" y="2079625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5621" y="2075751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3314" y="207331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4246" y="2220292"/>
            <a:ext cx="50818" cy="23033"/>
          </a:xfrm>
          <a:custGeom>
            <a:avLst/>
            <a:gdLst/>
            <a:ahLst/>
            <a:cxnLst/>
            <a:rect l="l" t="t" r="r" b="b"/>
            <a:pathLst>
              <a:path w="50818" h="23033">
                <a:moveTo>
                  <a:pt x="50818" y="23033"/>
                </a:moveTo>
                <a:lnTo>
                  <a:pt x="47058" y="9476"/>
                </a:lnTo>
                <a:lnTo>
                  <a:pt x="37215" y="0"/>
                </a:lnTo>
                <a:lnTo>
                  <a:pt x="19080" y="285"/>
                </a:lnTo>
                <a:lnTo>
                  <a:pt x="6803" y="5360"/>
                </a:lnTo>
                <a:lnTo>
                  <a:pt x="0" y="1393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9457" y="2243325"/>
            <a:ext cx="5608" cy="15607"/>
          </a:xfrm>
          <a:custGeom>
            <a:avLst/>
            <a:gdLst/>
            <a:ahLst/>
            <a:cxnLst/>
            <a:rect l="l" t="t" r="r" b="b"/>
            <a:pathLst>
              <a:path w="5608" h="15607">
                <a:moveTo>
                  <a:pt x="0" y="15607"/>
                </a:moveTo>
                <a:lnTo>
                  <a:pt x="5211" y="4525"/>
                </a:lnTo>
                <a:lnTo>
                  <a:pt x="5608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7970" y="2220407"/>
            <a:ext cx="16157" cy="2384"/>
          </a:xfrm>
          <a:custGeom>
            <a:avLst/>
            <a:gdLst/>
            <a:ahLst/>
            <a:cxnLst/>
            <a:rect l="l" t="t" r="r" b="b"/>
            <a:pathLst>
              <a:path w="16157" h="2384">
                <a:moveTo>
                  <a:pt x="16157" y="0"/>
                </a:moveTo>
                <a:lnTo>
                  <a:pt x="0" y="238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8122" y="2222854"/>
            <a:ext cx="41526" cy="40799"/>
          </a:xfrm>
          <a:custGeom>
            <a:avLst/>
            <a:gdLst/>
            <a:ahLst/>
            <a:cxnLst/>
            <a:rect l="l" t="t" r="r" b="b"/>
            <a:pathLst>
              <a:path w="41526" h="40799">
                <a:moveTo>
                  <a:pt x="9698" y="0"/>
                </a:moveTo>
                <a:lnTo>
                  <a:pt x="0" y="7974"/>
                </a:lnTo>
                <a:lnTo>
                  <a:pt x="566" y="25527"/>
                </a:lnTo>
                <a:lnTo>
                  <a:pt x="6575" y="36291"/>
                </a:lnTo>
                <a:lnTo>
                  <a:pt x="16205" y="40799"/>
                </a:lnTo>
                <a:lnTo>
                  <a:pt x="30963" y="37157"/>
                </a:lnTo>
                <a:lnTo>
                  <a:pt x="39729" y="27405"/>
                </a:lnTo>
                <a:lnTo>
                  <a:pt x="41526" y="1874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8144" y="2222077"/>
            <a:ext cx="37908" cy="37589"/>
          </a:xfrm>
          <a:custGeom>
            <a:avLst/>
            <a:gdLst/>
            <a:ahLst/>
            <a:cxnLst/>
            <a:rect l="l" t="t" r="r" b="b"/>
            <a:pathLst>
              <a:path w="37908" h="37589">
                <a:moveTo>
                  <a:pt x="37908" y="19005"/>
                </a:moveTo>
                <a:lnTo>
                  <a:pt x="32915" y="6134"/>
                </a:lnTo>
                <a:lnTo>
                  <a:pt x="20669" y="0"/>
                </a:lnTo>
                <a:lnTo>
                  <a:pt x="6767" y="4467"/>
                </a:lnTo>
                <a:lnTo>
                  <a:pt x="0" y="15732"/>
                </a:lnTo>
                <a:lnTo>
                  <a:pt x="3978" y="30350"/>
                </a:lnTo>
                <a:lnTo>
                  <a:pt x="14474" y="37589"/>
                </a:lnTo>
                <a:lnTo>
                  <a:pt x="29593" y="34032"/>
                </a:lnTo>
                <a:lnTo>
                  <a:pt x="37190" y="24129"/>
                </a:lnTo>
                <a:lnTo>
                  <a:pt x="37908" y="19005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0615" y="2224642"/>
            <a:ext cx="31840" cy="31833"/>
          </a:xfrm>
          <a:custGeom>
            <a:avLst/>
            <a:gdLst/>
            <a:ahLst/>
            <a:cxnLst/>
            <a:rect l="l" t="t" r="r" b="b"/>
            <a:pathLst>
              <a:path w="31840" h="31833">
                <a:moveTo>
                  <a:pt x="31840" y="15919"/>
                </a:moveTo>
                <a:lnTo>
                  <a:pt x="31840" y="7128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8"/>
                </a:lnTo>
                <a:lnTo>
                  <a:pt x="0" y="15919"/>
                </a:lnTo>
                <a:lnTo>
                  <a:pt x="0" y="24710"/>
                </a:lnTo>
                <a:lnTo>
                  <a:pt x="7129" y="31833"/>
                </a:lnTo>
                <a:lnTo>
                  <a:pt x="15919" y="31833"/>
                </a:lnTo>
                <a:lnTo>
                  <a:pt x="24710" y="31833"/>
                </a:lnTo>
                <a:lnTo>
                  <a:pt x="31840" y="24710"/>
                </a:lnTo>
                <a:lnTo>
                  <a:pt x="31840" y="15919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3374" y="2227296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44"/>
                </a:moveTo>
                <a:lnTo>
                  <a:pt x="25485" y="5709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9"/>
                </a:lnTo>
                <a:lnTo>
                  <a:pt x="0" y="12744"/>
                </a:lnTo>
                <a:lnTo>
                  <a:pt x="0" y="19778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8"/>
                </a:lnTo>
                <a:lnTo>
                  <a:pt x="25485" y="12744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6127" y="2229949"/>
            <a:ext cx="19133" cy="19140"/>
          </a:xfrm>
          <a:custGeom>
            <a:avLst/>
            <a:gdLst/>
            <a:ahLst/>
            <a:cxnLst/>
            <a:rect l="l" t="t" r="r" b="b"/>
            <a:pathLst>
              <a:path w="19133" h="19140">
                <a:moveTo>
                  <a:pt x="19133" y="9570"/>
                </a:moveTo>
                <a:lnTo>
                  <a:pt x="19133" y="4286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86"/>
                </a:lnTo>
                <a:lnTo>
                  <a:pt x="0" y="9570"/>
                </a:lnTo>
                <a:lnTo>
                  <a:pt x="0" y="14853"/>
                </a:lnTo>
                <a:lnTo>
                  <a:pt x="4286" y="19140"/>
                </a:lnTo>
                <a:lnTo>
                  <a:pt x="9569" y="19140"/>
                </a:lnTo>
                <a:lnTo>
                  <a:pt x="14852" y="19140"/>
                </a:lnTo>
                <a:lnTo>
                  <a:pt x="19133" y="14853"/>
                </a:lnTo>
                <a:lnTo>
                  <a:pt x="19133" y="9570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9077" y="2223937"/>
            <a:ext cx="32390" cy="31258"/>
          </a:xfrm>
          <a:custGeom>
            <a:avLst/>
            <a:gdLst/>
            <a:ahLst/>
            <a:cxnLst/>
            <a:rect l="l" t="t" r="r" b="b"/>
            <a:pathLst>
              <a:path w="32390" h="31258">
                <a:moveTo>
                  <a:pt x="6122" y="0"/>
                </a:moveTo>
                <a:lnTo>
                  <a:pt x="0" y="6121"/>
                </a:lnTo>
                <a:lnTo>
                  <a:pt x="0" y="15061"/>
                </a:lnTo>
                <a:lnTo>
                  <a:pt x="0" y="24000"/>
                </a:lnTo>
                <a:lnTo>
                  <a:pt x="7258" y="31258"/>
                </a:lnTo>
                <a:lnTo>
                  <a:pt x="16197" y="31258"/>
                </a:lnTo>
                <a:lnTo>
                  <a:pt x="25137" y="31258"/>
                </a:lnTo>
                <a:lnTo>
                  <a:pt x="32390" y="24000"/>
                </a:lnTo>
                <a:lnTo>
                  <a:pt x="32390" y="15061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4371" y="2227435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96"/>
                </a:moveTo>
                <a:lnTo>
                  <a:pt x="16192" y="3625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25"/>
                </a:lnTo>
                <a:lnTo>
                  <a:pt x="0" y="8096"/>
                </a:lnTo>
                <a:lnTo>
                  <a:pt x="0" y="12565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5"/>
                </a:lnTo>
                <a:lnTo>
                  <a:pt x="16192" y="8096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6985" y="2229915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1"/>
                </a:moveTo>
                <a:lnTo>
                  <a:pt x="9842" y="2207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7"/>
                </a:lnTo>
                <a:lnTo>
                  <a:pt x="0" y="4921"/>
                </a:lnTo>
                <a:lnTo>
                  <a:pt x="0" y="7635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5"/>
                </a:lnTo>
                <a:lnTo>
                  <a:pt x="9842" y="4921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9599" y="2232395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46"/>
                </a:moveTo>
                <a:lnTo>
                  <a:pt x="3492" y="783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3"/>
                </a:lnTo>
                <a:lnTo>
                  <a:pt x="0" y="1746"/>
                </a:lnTo>
                <a:lnTo>
                  <a:pt x="0" y="2708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8"/>
                </a:lnTo>
                <a:lnTo>
                  <a:pt x="3492" y="1746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9357" y="2232023"/>
            <a:ext cx="2857" cy="2852"/>
          </a:xfrm>
          <a:custGeom>
            <a:avLst/>
            <a:gdLst/>
            <a:ahLst/>
            <a:cxnLst/>
            <a:rect l="l" t="t" r="r" b="b"/>
            <a:pathLst>
              <a:path w="2857" h="2852">
                <a:moveTo>
                  <a:pt x="0" y="1428"/>
                </a:moveTo>
                <a:lnTo>
                  <a:pt x="0" y="2212"/>
                </a:lnTo>
                <a:lnTo>
                  <a:pt x="645" y="2852"/>
                </a:lnTo>
                <a:lnTo>
                  <a:pt x="1428" y="2852"/>
                </a:lnTo>
                <a:lnTo>
                  <a:pt x="2212" y="2852"/>
                </a:lnTo>
                <a:lnTo>
                  <a:pt x="2857" y="2212"/>
                </a:lnTo>
                <a:lnTo>
                  <a:pt x="2857" y="1428"/>
                </a:lnTo>
                <a:lnTo>
                  <a:pt x="2857" y="64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5"/>
                </a:lnTo>
                <a:lnTo>
                  <a:pt x="0" y="1428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5621" y="2228154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03"/>
                </a:moveTo>
                <a:lnTo>
                  <a:pt x="0" y="7143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43"/>
                </a:lnTo>
                <a:lnTo>
                  <a:pt x="9207" y="4603"/>
                </a:lnTo>
                <a:lnTo>
                  <a:pt x="9207" y="2063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63"/>
                </a:lnTo>
                <a:lnTo>
                  <a:pt x="0" y="4603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3314" y="222571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8"/>
                </a:lnTo>
                <a:lnTo>
                  <a:pt x="0" y="9852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8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4247" y="2371168"/>
            <a:ext cx="50818" cy="23033"/>
          </a:xfrm>
          <a:custGeom>
            <a:avLst/>
            <a:gdLst/>
            <a:ahLst/>
            <a:cxnLst/>
            <a:rect l="l" t="t" r="r" b="b"/>
            <a:pathLst>
              <a:path w="50818" h="23033">
                <a:moveTo>
                  <a:pt x="50818" y="23033"/>
                </a:moveTo>
                <a:lnTo>
                  <a:pt x="47058" y="9476"/>
                </a:lnTo>
                <a:lnTo>
                  <a:pt x="37215" y="0"/>
                </a:lnTo>
                <a:lnTo>
                  <a:pt x="19080" y="285"/>
                </a:lnTo>
                <a:lnTo>
                  <a:pt x="6803" y="5360"/>
                </a:lnTo>
                <a:lnTo>
                  <a:pt x="0" y="1393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9457" y="2394201"/>
            <a:ext cx="5608" cy="15609"/>
          </a:xfrm>
          <a:custGeom>
            <a:avLst/>
            <a:gdLst/>
            <a:ahLst/>
            <a:cxnLst/>
            <a:rect l="l" t="t" r="r" b="b"/>
            <a:pathLst>
              <a:path w="5608" h="15609">
                <a:moveTo>
                  <a:pt x="0" y="15609"/>
                </a:moveTo>
                <a:lnTo>
                  <a:pt x="5212" y="4527"/>
                </a:lnTo>
                <a:lnTo>
                  <a:pt x="5608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7982" y="2371284"/>
            <a:ext cx="16127" cy="2379"/>
          </a:xfrm>
          <a:custGeom>
            <a:avLst/>
            <a:gdLst/>
            <a:ahLst/>
            <a:cxnLst/>
            <a:rect l="l" t="t" r="r" b="b"/>
            <a:pathLst>
              <a:path w="16127" h="2379">
                <a:moveTo>
                  <a:pt x="16127" y="0"/>
                </a:moveTo>
                <a:lnTo>
                  <a:pt x="0" y="237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8125" y="2373731"/>
            <a:ext cx="41523" cy="40798"/>
          </a:xfrm>
          <a:custGeom>
            <a:avLst/>
            <a:gdLst/>
            <a:ahLst/>
            <a:cxnLst/>
            <a:rect l="l" t="t" r="r" b="b"/>
            <a:pathLst>
              <a:path w="41523" h="40798">
                <a:moveTo>
                  <a:pt x="9692" y="0"/>
                </a:moveTo>
                <a:lnTo>
                  <a:pt x="0" y="7969"/>
                </a:lnTo>
                <a:lnTo>
                  <a:pt x="564" y="25523"/>
                </a:lnTo>
                <a:lnTo>
                  <a:pt x="6570" y="36289"/>
                </a:lnTo>
                <a:lnTo>
                  <a:pt x="16198" y="40798"/>
                </a:lnTo>
                <a:lnTo>
                  <a:pt x="30958" y="37157"/>
                </a:lnTo>
                <a:lnTo>
                  <a:pt x="39726" y="27408"/>
                </a:lnTo>
                <a:lnTo>
                  <a:pt x="41523" y="1874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8144" y="2372949"/>
            <a:ext cx="37908" cy="37593"/>
          </a:xfrm>
          <a:custGeom>
            <a:avLst/>
            <a:gdLst/>
            <a:ahLst/>
            <a:cxnLst/>
            <a:rect l="l" t="t" r="r" b="b"/>
            <a:pathLst>
              <a:path w="37908" h="37593">
                <a:moveTo>
                  <a:pt x="37908" y="19005"/>
                </a:moveTo>
                <a:lnTo>
                  <a:pt x="32915" y="6134"/>
                </a:lnTo>
                <a:lnTo>
                  <a:pt x="20669" y="0"/>
                </a:lnTo>
                <a:lnTo>
                  <a:pt x="6767" y="4467"/>
                </a:lnTo>
                <a:lnTo>
                  <a:pt x="0" y="15732"/>
                </a:lnTo>
                <a:lnTo>
                  <a:pt x="3977" y="30350"/>
                </a:lnTo>
                <a:lnTo>
                  <a:pt x="14470" y="37593"/>
                </a:lnTo>
                <a:lnTo>
                  <a:pt x="29590" y="34037"/>
                </a:lnTo>
                <a:lnTo>
                  <a:pt x="37188" y="24135"/>
                </a:lnTo>
                <a:lnTo>
                  <a:pt x="37908" y="19005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0615" y="2375519"/>
            <a:ext cx="31840" cy="31833"/>
          </a:xfrm>
          <a:custGeom>
            <a:avLst/>
            <a:gdLst/>
            <a:ahLst/>
            <a:cxnLst/>
            <a:rect l="l" t="t" r="r" b="b"/>
            <a:pathLst>
              <a:path w="31840" h="31833">
                <a:moveTo>
                  <a:pt x="31840" y="15914"/>
                </a:moveTo>
                <a:lnTo>
                  <a:pt x="31840" y="7123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3"/>
                </a:lnTo>
                <a:lnTo>
                  <a:pt x="0" y="15914"/>
                </a:lnTo>
                <a:lnTo>
                  <a:pt x="0" y="24705"/>
                </a:lnTo>
                <a:lnTo>
                  <a:pt x="7129" y="31833"/>
                </a:lnTo>
                <a:lnTo>
                  <a:pt x="15919" y="31833"/>
                </a:lnTo>
                <a:lnTo>
                  <a:pt x="24710" y="31833"/>
                </a:lnTo>
                <a:lnTo>
                  <a:pt x="31840" y="24705"/>
                </a:lnTo>
                <a:lnTo>
                  <a:pt x="31840" y="15914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3374" y="2378172"/>
            <a:ext cx="25485" cy="25485"/>
          </a:xfrm>
          <a:custGeom>
            <a:avLst/>
            <a:gdLst/>
            <a:ahLst/>
            <a:cxnLst/>
            <a:rect l="l" t="t" r="r" b="b"/>
            <a:pathLst>
              <a:path w="25485" h="25485">
                <a:moveTo>
                  <a:pt x="25485" y="12744"/>
                </a:moveTo>
                <a:lnTo>
                  <a:pt x="25485" y="5709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9"/>
                </a:lnTo>
                <a:lnTo>
                  <a:pt x="0" y="12744"/>
                </a:lnTo>
                <a:lnTo>
                  <a:pt x="0" y="19780"/>
                </a:lnTo>
                <a:lnTo>
                  <a:pt x="5704" y="25485"/>
                </a:lnTo>
                <a:lnTo>
                  <a:pt x="12739" y="25485"/>
                </a:lnTo>
                <a:lnTo>
                  <a:pt x="19773" y="25485"/>
                </a:lnTo>
                <a:lnTo>
                  <a:pt x="25485" y="19780"/>
                </a:lnTo>
                <a:lnTo>
                  <a:pt x="25485" y="12744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6127" y="2380827"/>
            <a:ext cx="19133" cy="19140"/>
          </a:xfrm>
          <a:custGeom>
            <a:avLst/>
            <a:gdLst/>
            <a:ahLst/>
            <a:cxnLst/>
            <a:rect l="l" t="t" r="r" b="b"/>
            <a:pathLst>
              <a:path w="19133" h="19140">
                <a:moveTo>
                  <a:pt x="19133" y="9569"/>
                </a:moveTo>
                <a:lnTo>
                  <a:pt x="19133" y="4286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86"/>
                </a:lnTo>
                <a:lnTo>
                  <a:pt x="0" y="9569"/>
                </a:lnTo>
                <a:lnTo>
                  <a:pt x="0" y="14852"/>
                </a:lnTo>
                <a:lnTo>
                  <a:pt x="4286" y="19140"/>
                </a:lnTo>
                <a:lnTo>
                  <a:pt x="9569" y="19140"/>
                </a:lnTo>
                <a:lnTo>
                  <a:pt x="14852" y="19140"/>
                </a:lnTo>
                <a:lnTo>
                  <a:pt x="19133" y="14852"/>
                </a:lnTo>
                <a:lnTo>
                  <a:pt x="19133" y="9569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9077" y="2374814"/>
            <a:ext cx="32390" cy="31254"/>
          </a:xfrm>
          <a:custGeom>
            <a:avLst/>
            <a:gdLst/>
            <a:ahLst/>
            <a:cxnLst/>
            <a:rect l="l" t="t" r="r" b="b"/>
            <a:pathLst>
              <a:path w="32390" h="31254">
                <a:moveTo>
                  <a:pt x="6122" y="0"/>
                </a:moveTo>
                <a:lnTo>
                  <a:pt x="0" y="6122"/>
                </a:lnTo>
                <a:lnTo>
                  <a:pt x="0" y="15061"/>
                </a:lnTo>
                <a:lnTo>
                  <a:pt x="0" y="24001"/>
                </a:lnTo>
                <a:lnTo>
                  <a:pt x="7258" y="31254"/>
                </a:lnTo>
                <a:lnTo>
                  <a:pt x="16197" y="31254"/>
                </a:lnTo>
                <a:lnTo>
                  <a:pt x="25137" y="31254"/>
                </a:lnTo>
                <a:lnTo>
                  <a:pt x="32390" y="24001"/>
                </a:lnTo>
                <a:lnTo>
                  <a:pt x="32390" y="15061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4371" y="2378312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96"/>
                </a:moveTo>
                <a:lnTo>
                  <a:pt x="16192" y="3625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25"/>
                </a:lnTo>
                <a:lnTo>
                  <a:pt x="0" y="8096"/>
                </a:lnTo>
                <a:lnTo>
                  <a:pt x="0" y="12565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5"/>
                </a:lnTo>
                <a:lnTo>
                  <a:pt x="16192" y="8096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6985" y="2380792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1"/>
                </a:moveTo>
                <a:lnTo>
                  <a:pt x="9842" y="2207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7"/>
                </a:lnTo>
                <a:lnTo>
                  <a:pt x="0" y="4921"/>
                </a:lnTo>
                <a:lnTo>
                  <a:pt x="0" y="7635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5"/>
                </a:lnTo>
                <a:lnTo>
                  <a:pt x="9842" y="4921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09599" y="2383273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46"/>
                </a:moveTo>
                <a:lnTo>
                  <a:pt x="3492" y="783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3"/>
                </a:lnTo>
                <a:lnTo>
                  <a:pt x="0" y="1746"/>
                </a:lnTo>
                <a:lnTo>
                  <a:pt x="0" y="2708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8"/>
                </a:lnTo>
                <a:lnTo>
                  <a:pt x="3492" y="1746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9357" y="2382901"/>
            <a:ext cx="2857" cy="2852"/>
          </a:xfrm>
          <a:custGeom>
            <a:avLst/>
            <a:gdLst/>
            <a:ahLst/>
            <a:cxnLst/>
            <a:rect l="l" t="t" r="r" b="b"/>
            <a:pathLst>
              <a:path w="2857" h="2852">
                <a:moveTo>
                  <a:pt x="0" y="1423"/>
                </a:moveTo>
                <a:lnTo>
                  <a:pt x="0" y="2207"/>
                </a:lnTo>
                <a:lnTo>
                  <a:pt x="645" y="2852"/>
                </a:lnTo>
                <a:lnTo>
                  <a:pt x="1428" y="2852"/>
                </a:lnTo>
                <a:lnTo>
                  <a:pt x="2212" y="2852"/>
                </a:lnTo>
                <a:lnTo>
                  <a:pt x="2857" y="2207"/>
                </a:lnTo>
                <a:lnTo>
                  <a:pt x="2857" y="1423"/>
                </a:lnTo>
                <a:lnTo>
                  <a:pt x="2857" y="640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0"/>
                </a:lnTo>
                <a:lnTo>
                  <a:pt x="0" y="1423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5621" y="2379031"/>
            <a:ext cx="9207" cy="9202"/>
          </a:xfrm>
          <a:custGeom>
            <a:avLst/>
            <a:gdLst/>
            <a:ahLst/>
            <a:cxnLst/>
            <a:rect l="l" t="t" r="r" b="b"/>
            <a:pathLst>
              <a:path w="9207" h="9202">
                <a:moveTo>
                  <a:pt x="0" y="4603"/>
                </a:moveTo>
                <a:lnTo>
                  <a:pt x="0" y="7143"/>
                </a:lnTo>
                <a:lnTo>
                  <a:pt x="2063" y="9202"/>
                </a:lnTo>
                <a:lnTo>
                  <a:pt x="4603" y="9202"/>
                </a:lnTo>
                <a:lnTo>
                  <a:pt x="7143" y="9202"/>
                </a:lnTo>
                <a:lnTo>
                  <a:pt x="9207" y="7143"/>
                </a:lnTo>
                <a:lnTo>
                  <a:pt x="9207" y="4603"/>
                </a:lnTo>
                <a:lnTo>
                  <a:pt x="9207" y="2063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63"/>
                </a:lnTo>
                <a:lnTo>
                  <a:pt x="0" y="4603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3314" y="23765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52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24334" y="903142"/>
            <a:ext cx="3556635" cy="1717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2699"/>
              </a:lnSpc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rd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n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45" dirty="0">
                <a:latin typeface="Arial"/>
                <a:cs typeface="Arial"/>
              </a:rPr>
              <a:t> 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 marR="144780" indent="0">
              <a:lnSpc>
                <a:spcPct val="107700"/>
              </a:lnSpc>
              <a:spcBef>
                <a:spcPts val="234"/>
              </a:spcBef>
            </a:pPr>
            <a:r>
              <a:rPr sz="1100" spc="-6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’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-15" dirty="0">
                <a:solidFill>
                  <a:srgbClr val="329832"/>
                </a:solidFill>
                <a:latin typeface="Arial"/>
                <a:cs typeface="Arial"/>
              </a:rPr>
              <a:t>W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hy</a:t>
            </a:r>
            <a:r>
              <a:rPr sz="110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329832"/>
                </a:solidFill>
                <a:latin typeface="Arial"/>
                <a:cs typeface="Arial"/>
              </a:rPr>
              <a:t>i</a:t>
            </a:r>
            <a:r>
              <a:rPr sz="1100" spc="-140" dirty="0">
                <a:solidFill>
                  <a:srgbClr val="329832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329832"/>
                </a:solidFill>
                <a:latin typeface="Arial"/>
                <a:cs typeface="Arial"/>
              </a:rPr>
              <a:t>g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p</a:t>
            </a:r>
            <a:r>
              <a:rPr sz="1100" spc="6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n</a:t>
            </a:r>
            <a:r>
              <a:rPr sz="1100" spc="-8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h</a:t>
            </a:r>
            <a:r>
              <a:rPr sz="1100" spc="-130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140" dirty="0">
                <a:solidFill>
                  <a:srgbClr val="329832"/>
                </a:solidFill>
                <a:latin typeface="Arial"/>
                <a:cs typeface="Arial"/>
              </a:rPr>
              <a:t>s</a:t>
            </a:r>
            <a:r>
              <a:rPr sz="1100" spc="-8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329832"/>
                </a:solidFill>
                <a:latin typeface="Arial"/>
                <a:cs typeface="Arial"/>
              </a:rPr>
              <a:t>l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u</a:t>
            </a:r>
            <a:r>
              <a:rPr sz="1100" spc="8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329832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n</a:t>
            </a:r>
            <a:r>
              <a:rPr sz="1100" spc="-100" dirty="0">
                <a:solidFill>
                  <a:srgbClr val="32983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70"/>
              </a:spcBef>
            </a:pP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w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co</a:t>
            </a:r>
            <a:r>
              <a:rPr sz="1000" spc="10" dirty="0">
                <a:latin typeface="Arial"/>
                <a:cs typeface="Arial"/>
              </a:rPr>
              <a:t>ll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5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289560" marR="882650">
              <a:lnSpc>
                <a:spcPct val="100000"/>
              </a:lnSpc>
            </a:pP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p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IR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65" dirty="0">
                <a:latin typeface="Arial"/>
                <a:cs typeface="Arial"/>
              </a:rPr>
              <a:t>“</a:t>
            </a:r>
            <a:r>
              <a:rPr sz="1000" spc="50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o</a:t>
            </a:r>
            <a:r>
              <a:rPr sz="1000" spc="305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Ca</a:t>
            </a:r>
            <a:r>
              <a:rPr sz="1000" spc="29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265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i</a:t>
            </a:r>
            <a:r>
              <a:rPr sz="1000" spc="50" dirty="0">
                <a:latin typeface="Arial"/>
                <a:cs typeface="Arial"/>
              </a:rPr>
              <a:t>a</a:t>
            </a:r>
            <a:r>
              <a:rPr sz="1000" spc="160" dirty="0">
                <a:latin typeface="Arial"/>
                <a:cs typeface="Arial"/>
              </a:rPr>
              <a:t>”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ts val="1190"/>
              </a:lnSpc>
            </a:pPr>
            <a:r>
              <a:rPr sz="1000" spc="-55" dirty="0">
                <a:latin typeface="Arial"/>
                <a:cs typeface="Arial"/>
              </a:rPr>
              <a:t>O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25" dirty="0">
                <a:latin typeface="Arial"/>
                <a:cs typeface="Arial"/>
              </a:rPr>
              <a:t>.</a:t>
            </a:r>
            <a:r>
              <a:rPr sz="1000" spc="-40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.,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fi</a:t>
            </a:r>
            <a:r>
              <a:rPr sz="1000" spc="-45" dirty="0">
                <a:latin typeface="Arial"/>
                <a:cs typeface="Arial"/>
              </a:rPr>
              <a:t>nd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w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R</a:t>
            </a:r>
            <a:r>
              <a:rPr sz="1000" spc="70" dirty="0">
                <a:latin typeface="Arial"/>
                <a:cs typeface="Arial"/>
              </a:rPr>
              <a:t>o</a:t>
            </a:r>
            <a:r>
              <a:rPr sz="1000" spc="-95" dirty="0">
                <a:latin typeface="Arial"/>
                <a:cs typeface="Arial"/>
              </a:rPr>
              <a:t>m</a:t>
            </a:r>
            <a:r>
              <a:rPr sz="1000" spc="50" dirty="0">
                <a:latin typeface="Arial"/>
                <a:cs typeface="Arial"/>
              </a:rPr>
              <a:t>an</a:t>
            </a:r>
            <a:r>
              <a:rPr sz="1000" spc="-45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sz="1000" spc="80" dirty="0">
                <a:latin typeface="Arial"/>
                <a:cs typeface="Arial"/>
              </a:rPr>
              <a:t>c</a:t>
            </a:r>
            <a:r>
              <a:rPr sz="1000" spc="70" dirty="0">
                <a:latin typeface="Arial"/>
                <a:cs typeface="Arial"/>
              </a:rPr>
              <a:t>o</a:t>
            </a:r>
            <a:r>
              <a:rPr sz="1000" spc="50" dirty="0">
                <a:latin typeface="Arial"/>
                <a:cs typeface="Arial"/>
              </a:rPr>
              <a:t>un</a:t>
            </a:r>
            <a:r>
              <a:rPr sz="1000" spc="300" dirty="0">
                <a:latin typeface="Arial"/>
                <a:cs typeface="Arial"/>
              </a:rPr>
              <a:t>t</a:t>
            </a:r>
            <a:r>
              <a:rPr sz="1000" spc="190" dirty="0">
                <a:latin typeface="Arial"/>
                <a:cs typeface="Arial"/>
              </a:rPr>
              <a:t>r</a:t>
            </a:r>
            <a:r>
              <a:rPr sz="1000" spc="110" dirty="0">
                <a:latin typeface="Arial"/>
                <a:cs typeface="Arial"/>
              </a:rPr>
              <a:t>y</a:t>
            </a:r>
            <a:r>
              <a:rPr sz="1000" spc="-95" dirty="0">
                <a:latin typeface="Arial"/>
                <a:cs typeface="Arial"/>
              </a:rPr>
              <a:t>m</a:t>
            </a:r>
            <a:r>
              <a:rPr sz="1000" spc="50" dirty="0">
                <a:latin typeface="Arial"/>
                <a:cs typeface="Arial"/>
              </a:rPr>
              <a:t>an)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b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11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0" dirty="0">
                <a:latin typeface="Arial"/>
                <a:cs typeface="Arial"/>
              </a:rPr>
              <a:t>-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5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12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57" y="1974933"/>
            <a:ext cx="324104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just">
              <a:lnSpc>
                <a:spcPct val="106300"/>
              </a:lnSpc>
            </a:pPr>
            <a:r>
              <a:rPr sz="900" spc="-55" dirty="0">
                <a:latin typeface="Arial"/>
                <a:cs typeface="Arial"/>
              </a:rPr>
              <a:t>E</a:t>
            </a:r>
            <a:r>
              <a:rPr sz="900" spc="-25" dirty="0">
                <a:latin typeface="Arial"/>
                <a:cs typeface="Arial"/>
              </a:rPr>
              <a:t>n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-5" dirty="0">
                <a:latin typeface="Arial"/>
                <a:cs typeface="Arial"/>
              </a:rPr>
              <a:t>ry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1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</a:t>
            </a:r>
            <a:r>
              <a:rPr sz="900" spc="30" dirty="0">
                <a:latin typeface="Arial"/>
                <a:cs typeface="Arial"/>
              </a:rPr>
              <a:t>f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50" dirty="0">
                <a:latin typeface="Arial"/>
                <a:cs typeface="Arial"/>
              </a:rPr>
              <a:t>cc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-45" dirty="0">
                <a:latin typeface="Arial"/>
                <a:cs typeface="Arial"/>
              </a:rPr>
              <a:t>rs</a:t>
            </a:r>
            <a:r>
              <a:rPr sz="900" spc="5" dirty="0">
                <a:latin typeface="Arial"/>
                <a:cs typeface="Arial"/>
              </a:rPr>
              <a:t>. 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E</a:t>
            </a:r>
            <a:r>
              <a:rPr sz="900" spc="-25" dirty="0">
                <a:latin typeface="Arial"/>
                <a:cs typeface="Arial"/>
              </a:rPr>
              <a:t>x</a:t>
            </a:r>
            <a:r>
              <a:rPr sz="900" spc="-60" dirty="0">
                <a:latin typeface="Arial"/>
                <a:cs typeface="Arial"/>
              </a:rPr>
              <a:t>a</a:t>
            </a:r>
            <a:r>
              <a:rPr sz="900" spc="-20" dirty="0">
                <a:latin typeface="Arial"/>
                <a:cs typeface="Arial"/>
              </a:rPr>
              <a:t>m</a:t>
            </a:r>
            <a:r>
              <a:rPr sz="900" spc="-25" dirty="0">
                <a:latin typeface="Arial"/>
                <a:cs typeface="Arial"/>
              </a:rPr>
              <a:t>p</a:t>
            </a:r>
            <a:r>
              <a:rPr sz="900" spc="20" dirty="0">
                <a:latin typeface="Arial"/>
                <a:cs typeface="Arial"/>
              </a:rPr>
              <a:t>l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5" dirty="0">
                <a:latin typeface="Arial"/>
                <a:cs typeface="Arial"/>
              </a:rPr>
              <a:t>: 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C</a:t>
            </a:r>
            <a:r>
              <a:rPr sz="900" spc="65" dirty="0">
                <a:latin typeface="Arial"/>
                <a:cs typeface="Arial"/>
              </a:rPr>
              <a:t>a</a:t>
            </a:r>
            <a:r>
              <a:rPr sz="900" spc="275" dirty="0">
                <a:latin typeface="Arial"/>
                <a:cs typeface="Arial"/>
              </a:rPr>
              <a:t>l</a:t>
            </a:r>
            <a:r>
              <a:rPr sz="900" spc="15" dirty="0">
                <a:latin typeface="Arial"/>
                <a:cs typeface="Arial"/>
              </a:rPr>
              <a:t>p</a:t>
            </a:r>
            <a:r>
              <a:rPr sz="900" spc="65" dirty="0">
                <a:latin typeface="Arial"/>
                <a:cs typeface="Arial"/>
              </a:rPr>
              <a:t>u</a:t>
            </a:r>
            <a:r>
              <a:rPr sz="900" spc="254" dirty="0">
                <a:latin typeface="Arial"/>
                <a:cs typeface="Arial"/>
              </a:rPr>
              <a:t>r</a:t>
            </a:r>
            <a:r>
              <a:rPr sz="900" spc="65" dirty="0">
                <a:latin typeface="Arial"/>
                <a:cs typeface="Arial"/>
              </a:rPr>
              <a:t>n</a:t>
            </a:r>
            <a:r>
              <a:rPr sz="900" spc="75" dirty="0">
                <a:latin typeface="Arial"/>
                <a:cs typeface="Arial"/>
              </a:rPr>
              <a:t>i</a:t>
            </a:r>
            <a:r>
              <a:rPr sz="900" spc="65" dirty="0">
                <a:latin typeface="Arial"/>
                <a:cs typeface="Arial"/>
              </a:rPr>
              <a:t>a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50" dirty="0">
                <a:latin typeface="Arial"/>
                <a:cs typeface="Arial"/>
              </a:rPr>
              <a:t>cc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-45" dirty="0">
                <a:latin typeface="Arial"/>
                <a:cs typeface="Arial"/>
              </a:rPr>
              <a:t>rs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</a:t>
            </a:r>
            <a:r>
              <a:rPr sz="900" spc="-25" dirty="0">
                <a:latin typeface="Arial"/>
                <a:cs typeface="Arial"/>
              </a:rPr>
              <a:t>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J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20" dirty="0">
                <a:latin typeface="Arial"/>
                <a:cs typeface="Arial"/>
              </a:rPr>
              <a:t>li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65" dirty="0">
                <a:latin typeface="Arial"/>
                <a:cs typeface="Arial"/>
              </a:rPr>
              <a:t>C</a:t>
            </a:r>
            <a:r>
              <a:rPr sz="900" spc="-60" dirty="0">
                <a:latin typeface="Arial"/>
                <a:cs typeface="Arial"/>
              </a:rPr>
              <a:t>a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-90" dirty="0">
                <a:latin typeface="Arial"/>
                <a:cs typeface="Arial"/>
              </a:rPr>
              <a:t>a</a:t>
            </a:r>
            <a:r>
              <a:rPr sz="900" spc="1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.  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E</a:t>
            </a:r>
            <a:r>
              <a:rPr sz="900" spc="-25" dirty="0">
                <a:latin typeface="Arial"/>
                <a:cs typeface="Arial"/>
              </a:rPr>
              <a:t>n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-5" dirty="0">
                <a:latin typeface="Arial"/>
                <a:cs typeface="Arial"/>
              </a:rPr>
              <a:t>ry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0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</a:t>
            </a:r>
            <a:r>
              <a:rPr sz="900" spc="30" dirty="0">
                <a:latin typeface="Arial"/>
                <a:cs typeface="Arial"/>
              </a:rPr>
              <a:t>f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d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-25" dirty="0">
                <a:latin typeface="Arial"/>
                <a:cs typeface="Arial"/>
              </a:rPr>
              <a:t>n</a:t>
            </a:r>
            <a:r>
              <a:rPr sz="900" spc="50" dirty="0">
                <a:latin typeface="Arial"/>
                <a:cs typeface="Arial"/>
              </a:rPr>
              <a:t>’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50" dirty="0">
                <a:latin typeface="Arial"/>
                <a:cs typeface="Arial"/>
              </a:rPr>
              <a:t>cc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10" dirty="0">
                <a:latin typeface="Arial"/>
                <a:cs typeface="Arial"/>
              </a:rPr>
              <a:t>r. 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E</a:t>
            </a:r>
            <a:r>
              <a:rPr sz="900" spc="-25" dirty="0">
                <a:latin typeface="Arial"/>
                <a:cs typeface="Arial"/>
              </a:rPr>
              <a:t>x</a:t>
            </a:r>
            <a:r>
              <a:rPr sz="900" spc="-60" dirty="0">
                <a:latin typeface="Arial"/>
                <a:cs typeface="Arial"/>
              </a:rPr>
              <a:t>a</a:t>
            </a:r>
            <a:r>
              <a:rPr sz="900" spc="-20" dirty="0">
                <a:latin typeface="Arial"/>
                <a:cs typeface="Arial"/>
              </a:rPr>
              <a:t>m</a:t>
            </a:r>
            <a:r>
              <a:rPr sz="900" spc="-25" dirty="0">
                <a:latin typeface="Arial"/>
                <a:cs typeface="Arial"/>
              </a:rPr>
              <a:t>p</a:t>
            </a:r>
            <a:r>
              <a:rPr sz="900" spc="20" dirty="0">
                <a:latin typeface="Arial"/>
                <a:cs typeface="Arial"/>
              </a:rPr>
              <a:t>l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5" dirty="0">
                <a:latin typeface="Arial"/>
                <a:cs typeface="Arial"/>
              </a:rPr>
              <a:t>: 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C</a:t>
            </a:r>
            <a:r>
              <a:rPr sz="900" spc="65" dirty="0">
                <a:latin typeface="Arial"/>
                <a:cs typeface="Arial"/>
              </a:rPr>
              <a:t>a</a:t>
            </a:r>
            <a:r>
              <a:rPr sz="900" spc="275" dirty="0">
                <a:latin typeface="Arial"/>
                <a:cs typeface="Arial"/>
              </a:rPr>
              <a:t>l</a:t>
            </a:r>
            <a:r>
              <a:rPr sz="900" spc="15" dirty="0">
                <a:latin typeface="Arial"/>
                <a:cs typeface="Arial"/>
              </a:rPr>
              <a:t>p</a:t>
            </a:r>
            <a:r>
              <a:rPr sz="900" spc="65" dirty="0">
                <a:latin typeface="Arial"/>
                <a:cs typeface="Arial"/>
              </a:rPr>
              <a:t>u</a:t>
            </a:r>
            <a:r>
              <a:rPr sz="900" spc="254" dirty="0">
                <a:latin typeface="Arial"/>
                <a:cs typeface="Arial"/>
              </a:rPr>
              <a:t>r</a:t>
            </a:r>
            <a:r>
              <a:rPr sz="900" spc="65" dirty="0">
                <a:latin typeface="Arial"/>
                <a:cs typeface="Arial"/>
              </a:rPr>
              <a:t>n</a:t>
            </a:r>
            <a:r>
              <a:rPr sz="900" spc="75" dirty="0">
                <a:latin typeface="Arial"/>
                <a:cs typeface="Arial"/>
              </a:rPr>
              <a:t>i</a:t>
            </a:r>
            <a:r>
              <a:rPr sz="900" spc="65" dirty="0">
                <a:latin typeface="Arial"/>
                <a:cs typeface="Arial"/>
              </a:rPr>
              <a:t>a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d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-25" dirty="0">
                <a:latin typeface="Arial"/>
                <a:cs typeface="Arial"/>
              </a:rPr>
              <a:t>n</a:t>
            </a:r>
            <a:r>
              <a:rPr sz="900" spc="50" dirty="0">
                <a:latin typeface="Arial"/>
                <a:cs typeface="Arial"/>
              </a:rPr>
              <a:t>’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50" dirty="0">
                <a:latin typeface="Arial"/>
                <a:cs typeface="Arial"/>
              </a:rPr>
              <a:t>cc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15" dirty="0">
                <a:latin typeface="Arial"/>
                <a:cs typeface="Arial"/>
              </a:rPr>
              <a:t>r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</a:t>
            </a:r>
            <a:r>
              <a:rPr sz="900" spc="-25" dirty="0">
                <a:latin typeface="Arial"/>
                <a:cs typeface="Arial"/>
              </a:rPr>
              <a:t>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T</a:t>
            </a:r>
            <a:r>
              <a:rPr sz="900" spc="-25" dirty="0">
                <a:latin typeface="Arial"/>
                <a:cs typeface="Arial"/>
              </a:rPr>
              <a:t>h</a:t>
            </a:r>
            <a:r>
              <a:rPr sz="900" spc="-90" dirty="0">
                <a:latin typeface="Arial"/>
                <a:cs typeface="Arial"/>
              </a:rPr>
              <a:t>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-20" dirty="0">
                <a:latin typeface="Arial"/>
                <a:cs typeface="Arial"/>
              </a:rPr>
              <a:t>m</a:t>
            </a:r>
            <a:r>
              <a:rPr sz="900" spc="0" dirty="0">
                <a:latin typeface="Arial"/>
                <a:cs typeface="Arial"/>
              </a:rPr>
              <a:t>p</a:t>
            </a:r>
            <a:r>
              <a:rPr sz="900" spc="-95" dirty="0">
                <a:latin typeface="Arial"/>
                <a:cs typeface="Arial"/>
              </a:rPr>
              <a:t>e</a:t>
            </a:r>
            <a:r>
              <a:rPr sz="900" spc="-100" dirty="0">
                <a:latin typeface="Arial"/>
                <a:cs typeface="Arial"/>
              </a:rPr>
              <a:t>s</a:t>
            </a:r>
            <a:r>
              <a:rPr sz="900" spc="80" dirty="0">
                <a:latin typeface="Arial"/>
                <a:cs typeface="Arial"/>
              </a:rPr>
              <a:t>t</a:t>
            </a:r>
            <a:r>
              <a:rPr sz="900" spc="5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4262" y="346075"/>
          <a:ext cx="4081405" cy="175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350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4769" indent="0" algn="ctr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Anth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ny and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eo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patra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64135" indent="21590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Julius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65405" indent="113664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Oth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llo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th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Anthony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9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utus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aesar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alpurn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9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leo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tra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cy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60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orser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91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21502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246377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21679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22253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22349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22506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21653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22118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22316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22547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22778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23009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22665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22896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23127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23360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23074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22610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404001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435354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40576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41150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41247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41404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68" y="140552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41016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41213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41444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41676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41907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41563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41794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42025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42256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41972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41509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249" y="1747848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456" y="1770888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949" y="1747962"/>
            <a:ext cx="16229" cy="2394"/>
          </a:xfrm>
          <a:custGeom>
            <a:avLst/>
            <a:gdLst/>
            <a:ahLst/>
            <a:cxnLst/>
            <a:rect l="l" t="t" r="r" b="b"/>
            <a:pathLst>
              <a:path w="16229" h="2394">
                <a:moveTo>
                  <a:pt x="16229" y="0"/>
                </a:moveTo>
                <a:lnTo>
                  <a:pt x="0" y="239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8122" y="1750404"/>
            <a:ext cx="41526" cy="40805"/>
          </a:xfrm>
          <a:custGeom>
            <a:avLst/>
            <a:gdLst/>
            <a:ahLst/>
            <a:cxnLst/>
            <a:rect l="l" t="t" r="r" b="b"/>
            <a:pathLst>
              <a:path w="41526" h="40805">
                <a:moveTo>
                  <a:pt x="9710" y="0"/>
                </a:moveTo>
                <a:lnTo>
                  <a:pt x="0" y="7984"/>
                </a:lnTo>
                <a:lnTo>
                  <a:pt x="567" y="25536"/>
                </a:lnTo>
                <a:lnTo>
                  <a:pt x="6577" y="36299"/>
                </a:lnTo>
                <a:lnTo>
                  <a:pt x="16208" y="40805"/>
                </a:lnTo>
                <a:lnTo>
                  <a:pt x="30967" y="37161"/>
                </a:lnTo>
                <a:lnTo>
                  <a:pt x="39732" y="27409"/>
                </a:lnTo>
                <a:lnTo>
                  <a:pt x="41526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8142" y="1749640"/>
            <a:ext cx="37909" cy="37584"/>
          </a:xfrm>
          <a:custGeom>
            <a:avLst/>
            <a:gdLst/>
            <a:ahLst/>
            <a:cxnLst/>
            <a:rect l="l" t="t" r="r" b="b"/>
            <a:pathLst>
              <a:path w="37909" h="3758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81" y="30348"/>
                </a:lnTo>
                <a:lnTo>
                  <a:pt x="14482" y="37584"/>
                </a:lnTo>
                <a:lnTo>
                  <a:pt x="29598" y="34024"/>
                </a:lnTo>
                <a:lnTo>
                  <a:pt x="37193" y="24117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615" y="1752206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374" y="1754860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6127" y="1757515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9077" y="1751488"/>
            <a:ext cx="32390" cy="31274"/>
          </a:xfrm>
          <a:custGeom>
            <a:avLst/>
            <a:gdLst/>
            <a:ahLst/>
            <a:cxnLst/>
            <a:rect l="l" t="t" r="r" b="b"/>
            <a:pathLst>
              <a:path w="32390" h="31274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74"/>
                </a:lnTo>
                <a:lnTo>
                  <a:pt x="16197" y="31274"/>
                </a:lnTo>
                <a:lnTo>
                  <a:pt x="25137" y="31274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4371" y="1755000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85" y="1757476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9599" y="1759953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05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05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357" y="1759585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621" y="1755711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3314" y="175327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4249" y="1900248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9456" y="1923288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49" y="1900362"/>
            <a:ext cx="16229" cy="2394"/>
          </a:xfrm>
          <a:custGeom>
            <a:avLst/>
            <a:gdLst/>
            <a:ahLst/>
            <a:cxnLst/>
            <a:rect l="l" t="t" r="r" b="b"/>
            <a:pathLst>
              <a:path w="16229" h="2394">
                <a:moveTo>
                  <a:pt x="16229" y="0"/>
                </a:moveTo>
                <a:lnTo>
                  <a:pt x="0" y="239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8122" y="1902804"/>
            <a:ext cx="41526" cy="40805"/>
          </a:xfrm>
          <a:custGeom>
            <a:avLst/>
            <a:gdLst/>
            <a:ahLst/>
            <a:cxnLst/>
            <a:rect l="l" t="t" r="r" b="b"/>
            <a:pathLst>
              <a:path w="41526" h="40805">
                <a:moveTo>
                  <a:pt x="9710" y="0"/>
                </a:moveTo>
                <a:lnTo>
                  <a:pt x="0" y="7984"/>
                </a:lnTo>
                <a:lnTo>
                  <a:pt x="567" y="25536"/>
                </a:lnTo>
                <a:lnTo>
                  <a:pt x="6577" y="36298"/>
                </a:lnTo>
                <a:lnTo>
                  <a:pt x="16208" y="40805"/>
                </a:lnTo>
                <a:lnTo>
                  <a:pt x="30967" y="37161"/>
                </a:lnTo>
                <a:lnTo>
                  <a:pt x="39732" y="27409"/>
                </a:lnTo>
                <a:lnTo>
                  <a:pt x="41526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8142" y="1902040"/>
            <a:ext cx="37909" cy="37584"/>
          </a:xfrm>
          <a:custGeom>
            <a:avLst/>
            <a:gdLst/>
            <a:ahLst/>
            <a:cxnLst/>
            <a:rect l="l" t="t" r="r" b="b"/>
            <a:pathLst>
              <a:path w="37909" h="3758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81" y="30348"/>
                </a:lnTo>
                <a:lnTo>
                  <a:pt x="14482" y="37584"/>
                </a:lnTo>
                <a:lnTo>
                  <a:pt x="29598" y="34024"/>
                </a:lnTo>
                <a:lnTo>
                  <a:pt x="37193" y="24117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0615" y="1904606"/>
            <a:ext cx="31840" cy="31826"/>
          </a:xfrm>
          <a:custGeom>
            <a:avLst/>
            <a:gdLst/>
            <a:ahLst/>
            <a:cxnLst/>
            <a:rect l="l" t="t" r="r" b="b"/>
            <a:pathLst>
              <a:path w="31840" h="31826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26"/>
                </a:lnTo>
                <a:lnTo>
                  <a:pt x="15919" y="31826"/>
                </a:lnTo>
                <a:lnTo>
                  <a:pt x="24710" y="31826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374" y="1907260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6127" y="1909915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077" y="1903888"/>
            <a:ext cx="32390" cy="31274"/>
          </a:xfrm>
          <a:custGeom>
            <a:avLst/>
            <a:gdLst/>
            <a:ahLst/>
            <a:cxnLst/>
            <a:rect l="l" t="t" r="r" b="b"/>
            <a:pathLst>
              <a:path w="32390" h="31274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74"/>
                </a:lnTo>
                <a:lnTo>
                  <a:pt x="16197" y="31274"/>
                </a:lnTo>
                <a:lnTo>
                  <a:pt x="25137" y="31274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4371" y="1907400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985" y="1909876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9599" y="1912353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05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5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9357" y="1911985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5621" y="1908111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3314" y="190567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4245" y="2051131"/>
            <a:ext cx="50820" cy="23032"/>
          </a:xfrm>
          <a:custGeom>
            <a:avLst/>
            <a:gdLst/>
            <a:ahLst/>
            <a:cxnLst/>
            <a:rect l="l" t="t" r="r" b="b"/>
            <a:pathLst>
              <a:path w="50820" h="23032">
                <a:moveTo>
                  <a:pt x="50820" y="23032"/>
                </a:moveTo>
                <a:lnTo>
                  <a:pt x="47059" y="9472"/>
                </a:lnTo>
                <a:lnTo>
                  <a:pt x="37215" y="0"/>
                </a:lnTo>
                <a:lnTo>
                  <a:pt x="19079" y="286"/>
                </a:lnTo>
                <a:lnTo>
                  <a:pt x="6802" y="5360"/>
                </a:lnTo>
                <a:lnTo>
                  <a:pt x="0" y="1393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9460" y="2074164"/>
            <a:ext cx="5605" cy="15602"/>
          </a:xfrm>
          <a:custGeom>
            <a:avLst/>
            <a:gdLst/>
            <a:ahLst/>
            <a:cxnLst/>
            <a:rect l="l" t="t" r="r" b="b"/>
            <a:pathLst>
              <a:path w="5605" h="15602">
                <a:moveTo>
                  <a:pt x="0" y="15602"/>
                </a:moveTo>
                <a:lnTo>
                  <a:pt x="5210" y="4519"/>
                </a:lnTo>
                <a:lnTo>
                  <a:pt x="5605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997" y="2051247"/>
            <a:ext cx="16074" cy="2371"/>
          </a:xfrm>
          <a:custGeom>
            <a:avLst/>
            <a:gdLst/>
            <a:ahLst/>
            <a:cxnLst/>
            <a:rect l="l" t="t" r="r" b="b"/>
            <a:pathLst>
              <a:path w="16074" h="2371">
                <a:moveTo>
                  <a:pt x="16074" y="0"/>
                </a:moveTo>
                <a:lnTo>
                  <a:pt x="0" y="2371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8128" y="2053694"/>
            <a:ext cx="41520" cy="40790"/>
          </a:xfrm>
          <a:custGeom>
            <a:avLst/>
            <a:gdLst/>
            <a:ahLst/>
            <a:cxnLst/>
            <a:rect l="l" t="t" r="r" b="b"/>
            <a:pathLst>
              <a:path w="41520" h="40790">
                <a:moveTo>
                  <a:pt x="9687" y="0"/>
                </a:moveTo>
                <a:lnTo>
                  <a:pt x="0" y="7963"/>
                </a:lnTo>
                <a:lnTo>
                  <a:pt x="562" y="25517"/>
                </a:lnTo>
                <a:lnTo>
                  <a:pt x="6568" y="36281"/>
                </a:lnTo>
                <a:lnTo>
                  <a:pt x="16195" y="40790"/>
                </a:lnTo>
                <a:lnTo>
                  <a:pt x="30957" y="37149"/>
                </a:lnTo>
                <a:lnTo>
                  <a:pt x="39724" y="27400"/>
                </a:lnTo>
                <a:lnTo>
                  <a:pt x="41520" y="18742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8145" y="2052905"/>
            <a:ext cx="37906" cy="37593"/>
          </a:xfrm>
          <a:custGeom>
            <a:avLst/>
            <a:gdLst/>
            <a:ahLst/>
            <a:cxnLst/>
            <a:rect l="l" t="t" r="r" b="b"/>
            <a:pathLst>
              <a:path w="37906" h="37593">
                <a:moveTo>
                  <a:pt x="37906" y="19011"/>
                </a:moveTo>
                <a:lnTo>
                  <a:pt x="32915" y="6139"/>
                </a:lnTo>
                <a:lnTo>
                  <a:pt x="20672" y="0"/>
                </a:lnTo>
                <a:lnTo>
                  <a:pt x="6769" y="4467"/>
                </a:lnTo>
                <a:lnTo>
                  <a:pt x="0" y="15730"/>
                </a:lnTo>
                <a:lnTo>
                  <a:pt x="3975" y="30351"/>
                </a:lnTo>
                <a:lnTo>
                  <a:pt x="14467" y="37593"/>
                </a:lnTo>
                <a:lnTo>
                  <a:pt x="29589" y="34037"/>
                </a:lnTo>
                <a:lnTo>
                  <a:pt x="37188" y="24138"/>
                </a:lnTo>
                <a:lnTo>
                  <a:pt x="37906" y="19011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0615" y="2055482"/>
            <a:ext cx="31840" cy="31826"/>
          </a:xfrm>
          <a:custGeom>
            <a:avLst/>
            <a:gdLst/>
            <a:ahLst/>
            <a:cxnLst/>
            <a:rect l="l" t="t" r="r" b="b"/>
            <a:pathLst>
              <a:path w="31840" h="31826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26"/>
                </a:lnTo>
                <a:lnTo>
                  <a:pt x="15919" y="31826"/>
                </a:lnTo>
                <a:lnTo>
                  <a:pt x="24710" y="31826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3374" y="2058136"/>
            <a:ext cx="25485" cy="25476"/>
          </a:xfrm>
          <a:custGeom>
            <a:avLst/>
            <a:gdLst/>
            <a:ahLst/>
            <a:cxnLst/>
            <a:rect l="l" t="t" r="r" b="b"/>
            <a:pathLst>
              <a:path w="25485" h="25476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76"/>
                </a:lnTo>
                <a:lnTo>
                  <a:pt x="12739" y="25476"/>
                </a:lnTo>
                <a:lnTo>
                  <a:pt x="19773" y="25476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6127" y="2060790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9077" y="2054775"/>
            <a:ext cx="32390" cy="31250"/>
          </a:xfrm>
          <a:custGeom>
            <a:avLst/>
            <a:gdLst/>
            <a:ahLst/>
            <a:cxnLst/>
            <a:rect l="l" t="t" r="r" b="b"/>
            <a:pathLst>
              <a:path w="32390" h="31250">
                <a:moveTo>
                  <a:pt x="6122" y="0"/>
                </a:moveTo>
                <a:lnTo>
                  <a:pt x="0" y="6116"/>
                </a:lnTo>
                <a:lnTo>
                  <a:pt x="0" y="15057"/>
                </a:lnTo>
                <a:lnTo>
                  <a:pt x="0" y="23998"/>
                </a:lnTo>
                <a:lnTo>
                  <a:pt x="7258" y="31250"/>
                </a:lnTo>
                <a:lnTo>
                  <a:pt x="16197" y="31250"/>
                </a:lnTo>
                <a:lnTo>
                  <a:pt x="25137" y="31250"/>
                </a:lnTo>
                <a:lnTo>
                  <a:pt x="32390" y="23998"/>
                </a:lnTo>
                <a:lnTo>
                  <a:pt x="32390" y="1505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4371" y="2058276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6985" y="2060752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9599" y="2063229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9357" y="2062861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3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35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5621" y="2058987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3314" y="205654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4247" y="2203528"/>
            <a:ext cx="50818" cy="23033"/>
          </a:xfrm>
          <a:custGeom>
            <a:avLst/>
            <a:gdLst/>
            <a:ahLst/>
            <a:cxnLst/>
            <a:rect l="l" t="t" r="r" b="b"/>
            <a:pathLst>
              <a:path w="50818" h="23033">
                <a:moveTo>
                  <a:pt x="50818" y="23033"/>
                </a:moveTo>
                <a:lnTo>
                  <a:pt x="47058" y="9476"/>
                </a:lnTo>
                <a:lnTo>
                  <a:pt x="37215" y="0"/>
                </a:lnTo>
                <a:lnTo>
                  <a:pt x="19080" y="285"/>
                </a:lnTo>
                <a:lnTo>
                  <a:pt x="6803" y="5360"/>
                </a:lnTo>
                <a:lnTo>
                  <a:pt x="0" y="1393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9457" y="2226561"/>
            <a:ext cx="5608" cy="15609"/>
          </a:xfrm>
          <a:custGeom>
            <a:avLst/>
            <a:gdLst/>
            <a:ahLst/>
            <a:cxnLst/>
            <a:rect l="l" t="t" r="r" b="b"/>
            <a:pathLst>
              <a:path w="5608" h="15609">
                <a:moveTo>
                  <a:pt x="0" y="15609"/>
                </a:moveTo>
                <a:lnTo>
                  <a:pt x="5212" y="4527"/>
                </a:lnTo>
                <a:lnTo>
                  <a:pt x="5608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7982" y="2203644"/>
            <a:ext cx="16127" cy="2379"/>
          </a:xfrm>
          <a:custGeom>
            <a:avLst/>
            <a:gdLst/>
            <a:ahLst/>
            <a:cxnLst/>
            <a:rect l="l" t="t" r="r" b="b"/>
            <a:pathLst>
              <a:path w="16127" h="2379">
                <a:moveTo>
                  <a:pt x="16127" y="0"/>
                </a:moveTo>
                <a:lnTo>
                  <a:pt x="0" y="237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8125" y="2206091"/>
            <a:ext cx="41523" cy="40798"/>
          </a:xfrm>
          <a:custGeom>
            <a:avLst/>
            <a:gdLst/>
            <a:ahLst/>
            <a:cxnLst/>
            <a:rect l="l" t="t" r="r" b="b"/>
            <a:pathLst>
              <a:path w="41523" h="40798">
                <a:moveTo>
                  <a:pt x="9692" y="0"/>
                </a:moveTo>
                <a:lnTo>
                  <a:pt x="0" y="7969"/>
                </a:lnTo>
                <a:lnTo>
                  <a:pt x="564" y="25524"/>
                </a:lnTo>
                <a:lnTo>
                  <a:pt x="6570" y="36289"/>
                </a:lnTo>
                <a:lnTo>
                  <a:pt x="16198" y="40798"/>
                </a:lnTo>
                <a:lnTo>
                  <a:pt x="30958" y="37157"/>
                </a:lnTo>
                <a:lnTo>
                  <a:pt x="39726" y="27408"/>
                </a:lnTo>
                <a:lnTo>
                  <a:pt x="41523" y="1874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8144" y="2205309"/>
            <a:ext cx="37908" cy="37593"/>
          </a:xfrm>
          <a:custGeom>
            <a:avLst/>
            <a:gdLst/>
            <a:ahLst/>
            <a:cxnLst/>
            <a:rect l="l" t="t" r="r" b="b"/>
            <a:pathLst>
              <a:path w="37908" h="37593">
                <a:moveTo>
                  <a:pt x="37908" y="19005"/>
                </a:moveTo>
                <a:lnTo>
                  <a:pt x="32915" y="6134"/>
                </a:lnTo>
                <a:lnTo>
                  <a:pt x="20669" y="0"/>
                </a:lnTo>
                <a:lnTo>
                  <a:pt x="6767" y="4467"/>
                </a:lnTo>
                <a:lnTo>
                  <a:pt x="0" y="15732"/>
                </a:lnTo>
                <a:lnTo>
                  <a:pt x="3977" y="30350"/>
                </a:lnTo>
                <a:lnTo>
                  <a:pt x="14470" y="37593"/>
                </a:lnTo>
                <a:lnTo>
                  <a:pt x="29590" y="34037"/>
                </a:lnTo>
                <a:lnTo>
                  <a:pt x="37188" y="24135"/>
                </a:lnTo>
                <a:lnTo>
                  <a:pt x="37908" y="19005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0615" y="2207879"/>
            <a:ext cx="31840" cy="31833"/>
          </a:xfrm>
          <a:custGeom>
            <a:avLst/>
            <a:gdLst/>
            <a:ahLst/>
            <a:cxnLst/>
            <a:rect l="l" t="t" r="r" b="b"/>
            <a:pathLst>
              <a:path w="31840" h="31833">
                <a:moveTo>
                  <a:pt x="31840" y="15914"/>
                </a:moveTo>
                <a:lnTo>
                  <a:pt x="31840" y="7123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3"/>
                </a:lnTo>
                <a:lnTo>
                  <a:pt x="0" y="15914"/>
                </a:lnTo>
                <a:lnTo>
                  <a:pt x="0" y="24705"/>
                </a:lnTo>
                <a:lnTo>
                  <a:pt x="7129" y="31833"/>
                </a:lnTo>
                <a:lnTo>
                  <a:pt x="15919" y="31833"/>
                </a:lnTo>
                <a:lnTo>
                  <a:pt x="24710" y="31833"/>
                </a:lnTo>
                <a:lnTo>
                  <a:pt x="31840" y="24705"/>
                </a:lnTo>
                <a:lnTo>
                  <a:pt x="31840" y="15914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3374" y="2210532"/>
            <a:ext cx="25485" cy="25485"/>
          </a:xfrm>
          <a:custGeom>
            <a:avLst/>
            <a:gdLst/>
            <a:ahLst/>
            <a:cxnLst/>
            <a:rect l="l" t="t" r="r" b="b"/>
            <a:pathLst>
              <a:path w="25485" h="25485">
                <a:moveTo>
                  <a:pt x="25485" y="12744"/>
                </a:moveTo>
                <a:lnTo>
                  <a:pt x="25485" y="5709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9"/>
                </a:lnTo>
                <a:lnTo>
                  <a:pt x="0" y="12744"/>
                </a:lnTo>
                <a:lnTo>
                  <a:pt x="0" y="19780"/>
                </a:lnTo>
                <a:lnTo>
                  <a:pt x="5704" y="25485"/>
                </a:lnTo>
                <a:lnTo>
                  <a:pt x="12739" y="25485"/>
                </a:lnTo>
                <a:lnTo>
                  <a:pt x="19773" y="25485"/>
                </a:lnTo>
                <a:lnTo>
                  <a:pt x="25485" y="19780"/>
                </a:lnTo>
                <a:lnTo>
                  <a:pt x="25485" y="12744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6127" y="2213187"/>
            <a:ext cx="19133" cy="19140"/>
          </a:xfrm>
          <a:custGeom>
            <a:avLst/>
            <a:gdLst/>
            <a:ahLst/>
            <a:cxnLst/>
            <a:rect l="l" t="t" r="r" b="b"/>
            <a:pathLst>
              <a:path w="19133" h="19140">
                <a:moveTo>
                  <a:pt x="19133" y="9569"/>
                </a:moveTo>
                <a:lnTo>
                  <a:pt x="19133" y="4286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86"/>
                </a:lnTo>
                <a:lnTo>
                  <a:pt x="0" y="9569"/>
                </a:lnTo>
                <a:lnTo>
                  <a:pt x="0" y="14852"/>
                </a:lnTo>
                <a:lnTo>
                  <a:pt x="4286" y="19140"/>
                </a:lnTo>
                <a:lnTo>
                  <a:pt x="9569" y="19140"/>
                </a:lnTo>
                <a:lnTo>
                  <a:pt x="14852" y="19140"/>
                </a:lnTo>
                <a:lnTo>
                  <a:pt x="19133" y="14852"/>
                </a:lnTo>
                <a:lnTo>
                  <a:pt x="19133" y="9569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077" y="2207174"/>
            <a:ext cx="32390" cy="31254"/>
          </a:xfrm>
          <a:custGeom>
            <a:avLst/>
            <a:gdLst/>
            <a:ahLst/>
            <a:cxnLst/>
            <a:rect l="l" t="t" r="r" b="b"/>
            <a:pathLst>
              <a:path w="32390" h="31254">
                <a:moveTo>
                  <a:pt x="6122" y="0"/>
                </a:moveTo>
                <a:lnTo>
                  <a:pt x="0" y="6122"/>
                </a:lnTo>
                <a:lnTo>
                  <a:pt x="0" y="15061"/>
                </a:lnTo>
                <a:lnTo>
                  <a:pt x="0" y="24001"/>
                </a:lnTo>
                <a:lnTo>
                  <a:pt x="7258" y="31254"/>
                </a:lnTo>
                <a:lnTo>
                  <a:pt x="16197" y="31254"/>
                </a:lnTo>
                <a:lnTo>
                  <a:pt x="25137" y="31254"/>
                </a:lnTo>
                <a:lnTo>
                  <a:pt x="32390" y="24001"/>
                </a:lnTo>
                <a:lnTo>
                  <a:pt x="32390" y="15061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4371" y="2210672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96"/>
                </a:moveTo>
                <a:lnTo>
                  <a:pt x="16192" y="3625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25"/>
                </a:lnTo>
                <a:lnTo>
                  <a:pt x="0" y="8096"/>
                </a:lnTo>
                <a:lnTo>
                  <a:pt x="0" y="12565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5"/>
                </a:lnTo>
                <a:lnTo>
                  <a:pt x="16192" y="8096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6985" y="2213152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1"/>
                </a:moveTo>
                <a:lnTo>
                  <a:pt x="9842" y="2207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7"/>
                </a:lnTo>
                <a:lnTo>
                  <a:pt x="0" y="4921"/>
                </a:lnTo>
                <a:lnTo>
                  <a:pt x="0" y="7635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5"/>
                </a:lnTo>
                <a:lnTo>
                  <a:pt x="9842" y="4921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9599" y="2215633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46"/>
                </a:moveTo>
                <a:lnTo>
                  <a:pt x="3492" y="783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3"/>
                </a:lnTo>
                <a:lnTo>
                  <a:pt x="0" y="1746"/>
                </a:lnTo>
                <a:lnTo>
                  <a:pt x="0" y="2708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8"/>
                </a:lnTo>
                <a:lnTo>
                  <a:pt x="3492" y="1746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9357" y="2215261"/>
            <a:ext cx="2857" cy="2852"/>
          </a:xfrm>
          <a:custGeom>
            <a:avLst/>
            <a:gdLst/>
            <a:ahLst/>
            <a:cxnLst/>
            <a:rect l="l" t="t" r="r" b="b"/>
            <a:pathLst>
              <a:path w="2857" h="2852">
                <a:moveTo>
                  <a:pt x="0" y="1423"/>
                </a:moveTo>
                <a:lnTo>
                  <a:pt x="0" y="2207"/>
                </a:lnTo>
                <a:lnTo>
                  <a:pt x="645" y="2852"/>
                </a:lnTo>
                <a:lnTo>
                  <a:pt x="1428" y="2852"/>
                </a:lnTo>
                <a:lnTo>
                  <a:pt x="2212" y="2852"/>
                </a:lnTo>
                <a:lnTo>
                  <a:pt x="2857" y="2207"/>
                </a:lnTo>
                <a:lnTo>
                  <a:pt x="2857" y="1423"/>
                </a:lnTo>
                <a:lnTo>
                  <a:pt x="2857" y="640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0"/>
                </a:lnTo>
                <a:lnTo>
                  <a:pt x="0" y="1423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5621" y="2211391"/>
            <a:ext cx="9207" cy="9202"/>
          </a:xfrm>
          <a:custGeom>
            <a:avLst/>
            <a:gdLst/>
            <a:ahLst/>
            <a:cxnLst/>
            <a:rect l="l" t="t" r="r" b="b"/>
            <a:pathLst>
              <a:path w="9207" h="9202">
                <a:moveTo>
                  <a:pt x="0" y="4603"/>
                </a:moveTo>
                <a:lnTo>
                  <a:pt x="0" y="7143"/>
                </a:lnTo>
                <a:lnTo>
                  <a:pt x="2063" y="9202"/>
                </a:lnTo>
                <a:lnTo>
                  <a:pt x="4603" y="9202"/>
                </a:lnTo>
                <a:lnTo>
                  <a:pt x="7143" y="9202"/>
                </a:lnTo>
                <a:lnTo>
                  <a:pt x="9207" y="7143"/>
                </a:lnTo>
                <a:lnTo>
                  <a:pt x="9207" y="4603"/>
                </a:lnTo>
                <a:lnTo>
                  <a:pt x="9207" y="2063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63"/>
                </a:lnTo>
                <a:lnTo>
                  <a:pt x="0" y="4603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314" y="22089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52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24334" y="1142365"/>
            <a:ext cx="3366135" cy="1158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166370">
              <a:lnSpc>
                <a:spcPts val="1200"/>
              </a:lnSpc>
              <a:spcBef>
                <a:spcPts val="305"/>
              </a:spcBef>
            </a:pPr>
            <a:r>
              <a:rPr sz="1100" spc="-30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n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335" dirty="0">
                <a:latin typeface="Arial"/>
                <a:cs typeface="Arial"/>
              </a:rPr>
              <a:t>t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50"/>
              </a:spcBef>
            </a:pPr>
            <a:r>
              <a:rPr sz="1000" spc="-20" dirty="0">
                <a:latin typeface="Arial"/>
                <a:cs typeface="Arial"/>
              </a:rPr>
              <a:t>T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k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100" dirty="0">
                <a:latin typeface="Arial"/>
                <a:cs typeface="Arial"/>
              </a:rPr>
              <a:t>B</a:t>
            </a:r>
            <a:r>
              <a:rPr sz="1000" spc="240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300" dirty="0">
                <a:latin typeface="Arial"/>
                <a:cs typeface="Arial"/>
              </a:rPr>
              <a:t>t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-4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Ca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s</a:t>
            </a:r>
            <a:r>
              <a:rPr sz="1000" spc="50" dirty="0">
                <a:latin typeface="Arial"/>
                <a:cs typeface="Arial"/>
              </a:rPr>
              <a:t>a</a:t>
            </a:r>
            <a:r>
              <a:rPr sz="1000" spc="26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Ca</a:t>
            </a:r>
            <a:r>
              <a:rPr sz="1000" spc="29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265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i</a:t>
            </a:r>
            <a:r>
              <a:rPr sz="1000" spc="5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sz="1000" spc="-95" dirty="0">
                <a:latin typeface="Arial"/>
                <a:cs typeface="Arial"/>
              </a:rPr>
              <a:t>C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45" dirty="0">
                <a:latin typeface="Arial"/>
                <a:cs typeface="Arial"/>
              </a:rPr>
              <a:t>p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f</a:t>
            </a:r>
            <a:r>
              <a:rPr sz="1000" spc="50" dirty="0">
                <a:latin typeface="Arial"/>
                <a:cs typeface="Arial"/>
              </a:rPr>
              <a:t> Ca</a:t>
            </a:r>
            <a:r>
              <a:rPr sz="1000" spc="29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265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i</a:t>
            </a:r>
            <a:r>
              <a:rPr sz="1000" spc="5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289560" marR="734060">
              <a:lnSpc>
                <a:spcPts val="1200"/>
              </a:lnSpc>
              <a:spcBef>
                <a:spcPts val="25"/>
              </a:spcBef>
            </a:pP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-45" dirty="0">
                <a:latin typeface="Arial"/>
                <a:cs typeface="Arial"/>
              </a:rPr>
              <a:t>b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55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w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an</a:t>
            </a:r>
            <a:r>
              <a:rPr sz="1000" spc="60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11010</a:t>
            </a:r>
            <a:r>
              <a:rPr sz="1000" spc="-65" dirty="0">
                <a:latin typeface="Arial"/>
                <a:cs typeface="Arial"/>
              </a:rPr>
              <a:t>0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an</a:t>
            </a:r>
            <a:r>
              <a:rPr sz="1000" spc="60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11011</a:t>
            </a:r>
            <a:r>
              <a:rPr sz="1000" spc="-65" dirty="0">
                <a:latin typeface="Arial"/>
                <a:cs typeface="Arial"/>
              </a:rPr>
              <a:t>1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an</a:t>
            </a:r>
            <a:r>
              <a:rPr sz="1000" spc="60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10111</a:t>
            </a:r>
            <a:r>
              <a:rPr sz="1000" spc="-65" dirty="0">
                <a:latin typeface="Arial"/>
                <a:cs typeface="Arial"/>
              </a:rPr>
              <a:t>1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85" dirty="0">
                <a:latin typeface="Arial"/>
                <a:cs typeface="Arial"/>
              </a:rPr>
              <a:t>=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10010</a:t>
            </a:r>
            <a:r>
              <a:rPr sz="1000" spc="-6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13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latin typeface="Arial"/>
                <a:cs typeface="Arial"/>
              </a:rPr>
              <a:t>0</a:t>
            </a:r>
            <a:r>
              <a:rPr sz="1400" spc="315" dirty="0">
                <a:latin typeface="Arial"/>
                <a:cs typeface="Arial"/>
              </a:rPr>
              <a:t>/</a:t>
            </a:r>
            <a:r>
              <a:rPr sz="1400" spc="-80" dirty="0">
                <a:latin typeface="Arial"/>
                <a:cs typeface="Arial"/>
              </a:rPr>
              <a:t>1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35" dirty="0">
                <a:latin typeface="Arial"/>
                <a:cs typeface="Arial"/>
              </a:rPr>
              <a:t>f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75" dirty="0">
                <a:latin typeface="Arial"/>
                <a:cs typeface="Arial"/>
              </a:rPr>
              <a:t>t</a:t>
            </a:r>
            <a:r>
              <a:rPr sz="1400" spc="-60" dirty="0">
                <a:latin typeface="Arial"/>
                <a:cs typeface="Arial"/>
              </a:rPr>
              <a:t>w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14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4262" y="346814"/>
          <a:ext cx="4081406" cy="196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32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91440" indent="-119380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Anth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ny 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64135" indent="21590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Julius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65405" indent="113664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Oth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llo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th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Anthony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 marR="64769" indent="-206375">
                        <a:lnSpc>
                          <a:spcPct val="1067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eo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patra 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8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utus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9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aesar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9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alpurn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9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leo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tra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cy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25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orser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69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18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16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0" dirty="0">
                          <a:latin typeface="Arial"/>
                          <a:cs typeface="Arial"/>
                        </a:rPr>
                        <a:t>sult: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182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80" dirty="0">
                <a:latin typeface="Arial"/>
                <a:cs typeface="Arial"/>
              </a:rPr>
              <a:t>o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qu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15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2" y="944246"/>
            <a:ext cx="2361565" cy="34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II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pp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[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rb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0" dirty="0">
                <a:latin typeface="Arial"/>
                <a:cs typeface="Arial"/>
              </a:rPr>
              <a:t>]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5468" y="1104266"/>
            <a:ext cx="100456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45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rb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2" y="1271954"/>
            <a:ext cx="3878579" cy="692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36700" marR="12700" algn="just">
              <a:lnSpc>
                <a:spcPct val="102699"/>
              </a:lnSpc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und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J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, </a:t>
            </a:r>
            <a:r>
              <a:rPr sz="1100" spc="-3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;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85" dirty="0">
                <a:latin typeface="Arial"/>
                <a:cs typeface="Arial"/>
              </a:rPr>
              <a:t>t </a:t>
            </a: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Ph</a:t>
            </a:r>
            <a:r>
              <a:rPr sz="1100" spc="10" dirty="0">
                <a:latin typeface="Arial"/>
                <a:cs typeface="Arial"/>
              </a:rPr>
              <a:t>ili</a:t>
            </a:r>
            <a:r>
              <a:rPr sz="1100" spc="-50" dirty="0">
                <a:latin typeface="Arial"/>
                <a:cs typeface="Arial"/>
              </a:rPr>
              <a:t>pp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3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II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2" y="2055239"/>
            <a:ext cx="8553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30" dirty="0">
                <a:latin typeface="Arial"/>
                <a:cs typeface="Arial"/>
              </a:rPr>
              <a:t>L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rd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0962" y="2050713"/>
            <a:ext cx="2533015" cy="363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2699"/>
              </a:lnSpc>
            </a:pP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J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r: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k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’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;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k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gg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ll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11596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14731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11773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12347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12443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12600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11747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12212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12410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12641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12872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13103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12759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12990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13221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13454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13168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12704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1" y="132626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7" y="135763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3280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3337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3347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3363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3277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3324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3344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3367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3390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3413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3379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3402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3425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3448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3419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3373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0" y="153658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567941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29" y="153836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54409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54506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54663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53809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54275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54472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54703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54934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55166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54821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55053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55284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55515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55230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54767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578" y="2091325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8" y="2122677"/>
            <a:ext cx="4322" cy="15578"/>
          </a:xfrm>
          <a:custGeom>
            <a:avLst/>
            <a:gdLst/>
            <a:ahLst/>
            <a:cxnLst/>
            <a:rect l="l" t="t" r="r" b="b"/>
            <a:pathLst>
              <a:path w="4322" h="15578">
                <a:moveTo>
                  <a:pt x="0" y="15578"/>
                </a:moveTo>
                <a:lnTo>
                  <a:pt x="4000" y="4554"/>
                </a:lnTo>
                <a:lnTo>
                  <a:pt x="4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33" y="2093091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2" y="209883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209979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59" y="210136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70" y="209283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1" y="209748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209946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210177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210408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210639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210295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210526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210757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210990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210704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210240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6581" y="2301636"/>
            <a:ext cx="61610" cy="31357"/>
          </a:xfrm>
          <a:custGeom>
            <a:avLst/>
            <a:gdLst/>
            <a:ahLst/>
            <a:cxnLst/>
            <a:rect l="l" t="t" r="r" b="b"/>
            <a:pathLst>
              <a:path w="61610" h="31357">
                <a:moveTo>
                  <a:pt x="61610" y="31357"/>
                </a:moveTo>
                <a:lnTo>
                  <a:pt x="58524" y="17488"/>
                </a:lnTo>
                <a:lnTo>
                  <a:pt x="50199" y="6569"/>
                </a:lnTo>
                <a:lnTo>
                  <a:pt x="38036" y="0"/>
                </a:lnTo>
                <a:lnTo>
                  <a:pt x="20951" y="1592"/>
                </a:lnTo>
                <a:lnTo>
                  <a:pt x="8216" y="7519"/>
                </a:lnTo>
                <a:lnTo>
                  <a:pt x="0" y="16794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869" y="2332993"/>
            <a:ext cx="4321" cy="15576"/>
          </a:xfrm>
          <a:custGeom>
            <a:avLst/>
            <a:gdLst/>
            <a:ahLst/>
            <a:cxnLst/>
            <a:rect l="l" t="t" r="r" b="b"/>
            <a:pathLst>
              <a:path w="4321" h="15576">
                <a:moveTo>
                  <a:pt x="0" y="15576"/>
                </a:moveTo>
                <a:lnTo>
                  <a:pt x="3999" y="4552"/>
                </a:lnTo>
                <a:lnTo>
                  <a:pt x="4321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6631" y="2303407"/>
            <a:ext cx="58047" cy="57109"/>
          </a:xfrm>
          <a:custGeom>
            <a:avLst/>
            <a:gdLst/>
            <a:ahLst/>
            <a:cxnLst/>
            <a:rect l="l" t="t" r="r" b="b"/>
            <a:pathLst>
              <a:path w="58047" h="57109">
                <a:moveTo>
                  <a:pt x="58047" y="29175"/>
                </a:moveTo>
                <a:lnTo>
                  <a:pt x="54656" y="15442"/>
                </a:lnTo>
                <a:lnTo>
                  <a:pt x="45628" y="5143"/>
                </a:lnTo>
                <a:lnTo>
                  <a:pt x="32685" y="0"/>
                </a:lnTo>
                <a:lnTo>
                  <a:pt x="17245" y="2765"/>
                </a:lnTo>
                <a:lnTo>
                  <a:pt x="6076" y="10599"/>
                </a:lnTo>
                <a:lnTo>
                  <a:pt x="0" y="22082"/>
                </a:lnTo>
                <a:lnTo>
                  <a:pt x="2105" y="38580"/>
                </a:lnTo>
                <a:lnTo>
                  <a:pt x="8984" y="50371"/>
                </a:lnTo>
                <a:lnTo>
                  <a:pt x="19374" y="57109"/>
                </a:lnTo>
                <a:lnTo>
                  <a:pt x="36527" y="55579"/>
                </a:lnTo>
                <a:lnTo>
                  <a:pt x="48747" y="49425"/>
                </a:lnTo>
                <a:lnTo>
                  <a:pt x="55942" y="39821"/>
                </a:lnTo>
                <a:lnTo>
                  <a:pt x="58047" y="29175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362" y="2309144"/>
            <a:ext cx="50808" cy="48456"/>
          </a:xfrm>
          <a:custGeom>
            <a:avLst/>
            <a:gdLst/>
            <a:ahLst/>
            <a:cxnLst/>
            <a:rect l="l" t="t" r="r" b="b"/>
            <a:pathLst>
              <a:path w="50808" h="48456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8"/>
                </a:lnTo>
                <a:lnTo>
                  <a:pt x="7957" y="42558"/>
                </a:lnTo>
                <a:lnTo>
                  <a:pt x="17973" y="48456"/>
                </a:lnTo>
                <a:lnTo>
                  <a:pt x="34268" y="46118"/>
                </a:lnTo>
                <a:lnTo>
                  <a:pt x="45214" y="38619"/>
                </a:lnTo>
                <a:lnTo>
                  <a:pt x="50417" y="27528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1488" y="2310108"/>
            <a:ext cx="46171" cy="42941"/>
          </a:xfrm>
          <a:custGeom>
            <a:avLst/>
            <a:gdLst/>
            <a:ahLst/>
            <a:cxnLst/>
            <a:rect l="l" t="t" r="r" b="b"/>
            <a:pathLst>
              <a:path w="46171" h="42941">
                <a:moveTo>
                  <a:pt x="46171" y="21654"/>
                </a:moveTo>
                <a:lnTo>
                  <a:pt x="41948" y="8337"/>
                </a:lnTo>
                <a:lnTo>
                  <a:pt x="31142" y="0"/>
                </a:lnTo>
                <a:lnTo>
                  <a:pt x="14358" y="1921"/>
                </a:lnTo>
                <a:lnTo>
                  <a:pt x="3986" y="9243"/>
                </a:lnTo>
                <a:lnTo>
                  <a:pt x="0" y="20122"/>
                </a:lnTo>
                <a:lnTo>
                  <a:pt x="3920" y="34216"/>
                </a:lnTo>
                <a:lnTo>
                  <a:pt x="14100" y="42941"/>
                </a:lnTo>
                <a:lnTo>
                  <a:pt x="31168" y="41382"/>
                </a:lnTo>
                <a:lnTo>
                  <a:pt x="41755" y="34473"/>
                </a:lnTo>
                <a:lnTo>
                  <a:pt x="46050" y="24005"/>
                </a:lnTo>
                <a:lnTo>
                  <a:pt x="46171" y="21654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062" y="2311675"/>
            <a:ext cx="39089" cy="38267"/>
          </a:xfrm>
          <a:custGeom>
            <a:avLst/>
            <a:gdLst/>
            <a:ahLst/>
            <a:cxnLst/>
            <a:rect l="l" t="t" r="r" b="b"/>
            <a:pathLst>
              <a:path w="39089" h="38267">
                <a:moveTo>
                  <a:pt x="39089" y="19680"/>
                </a:moveTo>
                <a:lnTo>
                  <a:pt x="34280" y="6697"/>
                </a:lnTo>
                <a:lnTo>
                  <a:pt x="22358" y="0"/>
                </a:lnTo>
                <a:lnTo>
                  <a:pt x="7694" y="3890"/>
                </a:lnTo>
                <a:lnTo>
                  <a:pt x="0" y="14190"/>
                </a:lnTo>
                <a:lnTo>
                  <a:pt x="3015" y="29872"/>
                </a:lnTo>
                <a:lnTo>
                  <a:pt x="12109" y="38267"/>
                </a:lnTo>
                <a:lnTo>
                  <a:pt x="28395" y="35964"/>
                </a:lnTo>
                <a:lnTo>
                  <a:pt x="37263" y="27722"/>
                </a:lnTo>
                <a:lnTo>
                  <a:pt x="39089" y="1968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6169" y="2303147"/>
            <a:ext cx="55547" cy="55404"/>
          </a:xfrm>
          <a:custGeom>
            <a:avLst/>
            <a:gdLst/>
            <a:ahLst/>
            <a:cxnLst/>
            <a:rect l="l" t="t" r="r" b="b"/>
            <a:pathLst>
              <a:path w="55547" h="55404">
                <a:moveTo>
                  <a:pt x="55547" y="27797"/>
                </a:moveTo>
                <a:lnTo>
                  <a:pt x="51975" y="14149"/>
                </a:lnTo>
                <a:lnTo>
                  <a:pt x="42545" y="4241"/>
                </a:lnTo>
                <a:lnTo>
                  <a:pt x="29184" y="0"/>
                </a:lnTo>
                <a:lnTo>
                  <a:pt x="14864" y="3365"/>
                </a:lnTo>
                <a:lnTo>
                  <a:pt x="4635" y="12343"/>
                </a:lnTo>
                <a:lnTo>
                  <a:pt x="0" y="25152"/>
                </a:lnTo>
                <a:lnTo>
                  <a:pt x="3165" y="39976"/>
                </a:lnTo>
                <a:lnTo>
                  <a:pt x="11771" y="50460"/>
                </a:lnTo>
                <a:lnTo>
                  <a:pt x="24133" y="55404"/>
                </a:lnTo>
                <a:lnTo>
                  <a:pt x="39338" y="52417"/>
                </a:lnTo>
                <a:lnTo>
                  <a:pt x="50026" y="44117"/>
                </a:lnTo>
                <a:lnTo>
                  <a:pt x="55211" y="32114"/>
                </a:lnTo>
                <a:lnTo>
                  <a:pt x="55547" y="2779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2001" y="2307801"/>
            <a:ext cx="39475" cy="38428"/>
          </a:xfrm>
          <a:custGeom>
            <a:avLst/>
            <a:gdLst/>
            <a:ahLst/>
            <a:cxnLst/>
            <a:rect l="l" t="t" r="r" b="b"/>
            <a:pathLst>
              <a:path w="39475" h="38428">
                <a:moveTo>
                  <a:pt x="39475" y="19908"/>
                </a:moveTo>
                <a:lnTo>
                  <a:pt x="34730" y="6887"/>
                </a:lnTo>
                <a:lnTo>
                  <a:pt x="22923" y="0"/>
                </a:lnTo>
                <a:lnTo>
                  <a:pt x="8006" y="3684"/>
                </a:lnTo>
                <a:lnTo>
                  <a:pt x="0" y="13651"/>
                </a:lnTo>
                <a:lnTo>
                  <a:pt x="2672" y="29658"/>
                </a:lnTo>
                <a:lnTo>
                  <a:pt x="11300" y="38428"/>
                </a:lnTo>
                <a:lnTo>
                  <a:pt x="27916" y="36563"/>
                </a:lnTo>
                <a:lnTo>
                  <a:pt x="37180" y="28858"/>
                </a:lnTo>
                <a:lnTo>
                  <a:pt x="39475" y="19908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457" y="2309777"/>
            <a:ext cx="34136" cy="34136"/>
          </a:xfrm>
          <a:custGeom>
            <a:avLst/>
            <a:gdLst/>
            <a:ahLst/>
            <a:cxnLst/>
            <a:rect l="l" t="t" r="r" b="b"/>
            <a:pathLst>
              <a:path w="34136" h="34136">
                <a:moveTo>
                  <a:pt x="34136" y="17070"/>
                </a:moveTo>
                <a:lnTo>
                  <a:pt x="34136" y="7644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4"/>
                </a:lnTo>
                <a:lnTo>
                  <a:pt x="0" y="17070"/>
                </a:lnTo>
                <a:lnTo>
                  <a:pt x="0" y="26496"/>
                </a:lnTo>
                <a:lnTo>
                  <a:pt x="7644" y="34136"/>
                </a:lnTo>
                <a:lnTo>
                  <a:pt x="17070" y="34136"/>
                </a:lnTo>
                <a:lnTo>
                  <a:pt x="26496" y="34136"/>
                </a:lnTo>
                <a:lnTo>
                  <a:pt x="34136" y="26496"/>
                </a:lnTo>
                <a:lnTo>
                  <a:pt x="34136" y="17070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5922" y="2312088"/>
            <a:ext cx="27791" cy="27786"/>
          </a:xfrm>
          <a:custGeom>
            <a:avLst/>
            <a:gdLst/>
            <a:ahLst/>
            <a:cxnLst/>
            <a:rect l="l" t="t" r="r" b="b"/>
            <a:pathLst>
              <a:path w="27791" h="27786">
                <a:moveTo>
                  <a:pt x="27791" y="13896"/>
                </a:moveTo>
                <a:lnTo>
                  <a:pt x="27791" y="6226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6"/>
                </a:lnTo>
                <a:lnTo>
                  <a:pt x="0" y="13896"/>
                </a:lnTo>
                <a:lnTo>
                  <a:pt x="0" y="21565"/>
                </a:lnTo>
                <a:lnTo>
                  <a:pt x="6226" y="27786"/>
                </a:lnTo>
                <a:lnTo>
                  <a:pt x="13896" y="27786"/>
                </a:lnTo>
                <a:lnTo>
                  <a:pt x="21565" y="27786"/>
                </a:lnTo>
                <a:lnTo>
                  <a:pt x="27791" y="21565"/>
                </a:lnTo>
                <a:lnTo>
                  <a:pt x="27791" y="13896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8393" y="2314399"/>
            <a:ext cx="21435" cy="21436"/>
          </a:xfrm>
          <a:custGeom>
            <a:avLst/>
            <a:gdLst/>
            <a:ahLst/>
            <a:cxnLst/>
            <a:rect l="l" t="t" r="r" b="b"/>
            <a:pathLst>
              <a:path w="21435" h="21436">
                <a:moveTo>
                  <a:pt x="21435" y="10721"/>
                </a:moveTo>
                <a:lnTo>
                  <a:pt x="21435" y="4803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3"/>
                </a:lnTo>
                <a:lnTo>
                  <a:pt x="0" y="10721"/>
                </a:lnTo>
                <a:lnTo>
                  <a:pt x="0" y="16639"/>
                </a:lnTo>
                <a:lnTo>
                  <a:pt x="4801" y="21436"/>
                </a:lnTo>
                <a:lnTo>
                  <a:pt x="10720" y="21436"/>
                </a:lnTo>
                <a:lnTo>
                  <a:pt x="16638" y="21436"/>
                </a:lnTo>
                <a:lnTo>
                  <a:pt x="21435" y="16639"/>
                </a:lnTo>
                <a:lnTo>
                  <a:pt x="21435" y="10721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0863" y="2316712"/>
            <a:ext cx="15086" cy="15086"/>
          </a:xfrm>
          <a:custGeom>
            <a:avLst/>
            <a:gdLst/>
            <a:ahLst/>
            <a:cxnLst/>
            <a:rect l="l" t="t" r="r" b="b"/>
            <a:pathLst>
              <a:path w="15086" h="15086">
                <a:moveTo>
                  <a:pt x="15086" y="7545"/>
                </a:moveTo>
                <a:lnTo>
                  <a:pt x="15086" y="3383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83"/>
                </a:lnTo>
                <a:lnTo>
                  <a:pt x="0" y="7545"/>
                </a:lnTo>
                <a:lnTo>
                  <a:pt x="0" y="11708"/>
                </a:lnTo>
                <a:lnTo>
                  <a:pt x="3378" y="15086"/>
                </a:lnTo>
                <a:lnTo>
                  <a:pt x="7539" y="15086"/>
                </a:lnTo>
                <a:lnTo>
                  <a:pt x="11703" y="15086"/>
                </a:lnTo>
                <a:lnTo>
                  <a:pt x="15086" y="11708"/>
                </a:lnTo>
                <a:lnTo>
                  <a:pt x="15086" y="7545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7579" y="2313269"/>
            <a:ext cx="20239" cy="20245"/>
          </a:xfrm>
          <a:custGeom>
            <a:avLst/>
            <a:gdLst/>
            <a:ahLst/>
            <a:cxnLst/>
            <a:rect l="l" t="t" r="r" b="b"/>
            <a:pathLst>
              <a:path w="20239" h="20245">
                <a:moveTo>
                  <a:pt x="20239" y="10125"/>
                </a:moveTo>
                <a:lnTo>
                  <a:pt x="20239" y="4538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8"/>
                </a:lnTo>
                <a:lnTo>
                  <a:pt x="0" y="10125"/>
                </a:lnTo>
                <a:lnTo>
                  <a:pt x="0" y="15711"/>
                </a:lnTo>
                <a:lnTo>
                  <a:pt x="4533" y="20245"/>
                </a:lnTo>
                <a:lnTo>
                  <a:pt x="10120" y="20245"/>
                </a:lnTo>
                <a:lnTo>
                  <a:pt x="15706" y="20245"/>
                </a:lnTo>
                <a:lnTo>
                  <a:pt x="20239" y="15711"/>
                </a:lnTo>
                <a:lnTo>
                  <a:pt x="20239" y="10125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044" y="2315580"/>
            <a:ext cx="13896" cy="13896"/>
          </a:xfrm>
          <a:custGeom>
            <a:avLst/>
            <a:gdLst/>
            <a:ahLst/>
            <a:cxnLst/>
            <a:rect l="l" t="t" r="r" b="b"/>
            <a:pathLst>
              <a:path w="13896" h="13896">
                <a:moveTo>
                  <a:pt x="13896" y="6950"/>
                </a:moveTo>
                <a:lnTo>
                  <a:pt x="13896" y="3115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5"/>
                </a:lnTo>
                <a:lnTo>
                  <a:pt x="0" y="6950"/>
                </a:lnTo>
                <a:lnTo>
                  <a:pt x="0" y="10784"/>
                </a:lnTo>
                <a:lnTo>
                  <a:pt x="3116" y="13896"/>
                </a:lnTo>
                <a:lnTo>
                  <a:pt x="6950" y="13896"/>
                </a:lnTo>
                <a:lnTo>
                  <a:pt x="10786" y="13896"/>
                </a:lnTo>
                <a:lnTo>
                  <a:pt x="13896" y="10784"/>
                </a:lnTo>
                <a:lnTo>
                  <a:pt x="13896" y="6950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2516" y="2317892"/>
            <a:ext cx="7539" cy="7546"/>
          </a:xfrm>
          <a:custGeom>
            <a:avLst/>
            <a:gdLst/>
            <a:ahLst/>
            <a:cxnLst/>
            <a:rect l="l" t="t" r="r" b="b"/>
            <a:pathLst>
              <a:path w="7539" h="7546">
                <a:moveTo>
                  <a:pt x="7539" y="3775"/>
                </a:moveTo>
                <a:lnTo>
                  <a:pt x="7539" y="1696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696"/>
                </a:lnTo>
                <a:lnTo>
                  <a:pt x="0" y="3775"/>
                </a:lnTo>
                <a:lnTo>
                  <a:pt x="0" y="5854"/>
                </a:lnTo>
                <a:lnTo>
                  <a:pt x="1691" y="7546"/>
                </a:lnTo>
                <a:lnTo>
                  <a:pt x="3769" y="7546"/>
                </a:lnTo>
                <a:lnTo>
                  <a:pt x="5848" y="7546"/>
                </a:lnTo>
                <a:lnTo>
                  <a:pt x="7539" y="5854"/>
                </a:lnTo>
                <a:lnTo>
                  <a:pt x="7539" y="3775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4981" y="2320204"/>
            <a:ext cx="1195" cy="1195"/>
          </a:xfrm>
          <a:custGeom>
            <a:avLst/>
            <a:gdLst/>
            <a:ahLst/>
            <a:cxnLst/>
            <a:rect l="l" t="t" r="r" b="b"/>
            <a:pathLst>
              <a:path w="1195" h="1195">
                <a:moveTo>
                  <a:pt x="1195" y="599"/>
                </a:moveTo>
                <a:lnTo>
                  <a:pt x="1195" y="273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3"/>
                </a:lnTo>
                <a:lnTo>
                  <a:pt x="0" y="599"/>
                </a:lnTo>
                <a:lnTo>
                  <a:pt x="0" y="927"/>
                </a:lnTo>
                <a:lnTo>
                  <a:pt x="273" y="1195"/>
                </a:lnTo>
                <a:lnTo>
                  <a:pt x="600" y="1195"/>
                </a:lnTo>
                <a:lnTo>
                  <a:pt x="928" y="1195"/>
                </a:lnTo>
                <a:lnTo>
                  <a:pt x="1195" y="927"/>
                </a:lnTo>
                <a:lnTo>
                  <a:pt x="1195" y="59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2297" y="2317362"/>
            <a:ext cx="5153" cy="5153"/>
          </a:xfrm>
          <a:custGeom>
            <a:avLst/>
            <a:gdLst/>
            <a:ahLst/>
            <a:cxnLst/>
            <a:rect l="l" t="t" r="r" b="b"/>
            <a:pathLst>
              <a:path w="5153" h="5153">
                <a:moveTo>
                  <a:pt x="0" y="2574"/>
                </a:moveTo>
                <a:lnTo>
                  <a:pt x="0" y="3997"/>
                </a:lnTo>
                <a:lnTo>
                  <a:pt x="1150" y="5153"/>
                </a:lnTo>
                <a:lnTo>
                  <a:pt x="2574" y="5153"/>
                </a:lnTo>
                <a:lnTo>
                  <a:pt x="3997" y="5153"/>
                </a:lnTo>
                <a:lnTo>
                  <a:pt x="5153" y="3997"/>
                </a:lnTo>
                <a:lnTo>
                  <a:pt x="5153" y="2574"/>
                </a:lnTo>
                <a:lnTo>
                  <a:pt x="5153" y="1150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0"/>
                </a:lnTo>
                <a:lnTo>
                  <a:pt x="0" y="2574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7817" y="231272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7"/>
                </a:lnTo>
                <a:lnTo>
                  <a:pt x="0" y="985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1137" rIns="0" bIns="0" rtlCol="0">
            <a:noAutofit/>
          </a:bodyPr>
          <a:lstStyle/>
          <a:p>
            <a:pPr marL="290195">
              <a:lnSpc>
                <a:spcPct val="100000"/>
              </a:lnSpc>
            </a:pP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10</a:t>
            </a:r>
            <a:r>
              <a:rPr sz="1200" spc="-37" baseline="27777" dirty="0">
                <a:latin typeface="Arial"/>
                <a:cs typeface="Arial"/>
              </a:rPr>
              <a:t>6 </a:t>
            </a:r>
            <a:r>
              <a:rPr sz="1200" spc="-44" baseline="27777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100</a:t>
            </a:r>
            <a:r>
              <a:rPr sz="1100" spc="-70" dirty="0">
                <a:latin typeface="Arial"/>
                <a:cs typeface="Arial"/>
              </a:rPr>
              <a:t>0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35"/>
              </a:spcBef>
            </a:pPr>
            <a:r>
              <a:rPr sz="1100" spc="-15" dirty="0">
                <a:latin typeface="Kozuka Gothic Pro EL"/>
                <a:cs typeface="Kozuka Gothic Pro EL"/>
              </a:rPr>
              <a:t>⇒</a:t>
            </a:r>
            <a:r>
              <a:rPr sz="1100" spc="105" dirty="0">
                <a:latin typeface="Kozuka Gothic Pro EL"/>
                <a:cs typeface="Kozuka Gothic Pro E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10</a:t>
            </a:r>
            <a:r>
              <a:rPr sz="1200" spc="-37" baseline="27777" dirty="0">
                <a:latin typeface="Arial"/>
                <a:cs typeface="Arial"/>
              </a:rPr>
              <a:t>9 </a:t>
            </a:r>
            <a:r>
              <a:rPr sz="1200" spc="-44" baseline="27777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90195" marR="57150">
              <a:lnSpc>
                <a:spcPct val="102699"/>
              </a:lnSpc>
              <a:spcBef>
                <a:spcPts val="300"/>
              </a:spcBef>
            </a:pPr>
            <a:r>
              <a:rPr sz="1100" spc="-6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ud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45" dirty="0">
                <a:latin typeface="Arial"/>
                <a:cs typeface="Arial"/>
              </a:rPr>
              <a:t> pun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⇒</a:t>
            </a:r>
            <a:r>
              <a:rPr sz="1100" spc="105" dirty="0">
                <a:latin typeface="Kozuka Gothic Pro EL"/>
                <a:cs typeface="Kozuka Gothic Pro E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0" dirty="0">
                <a:latin typeface="Kozuka Gothic Pro EL"/>
                <a:cs typeface="Kozuka Gothic Pro EL"/>
              </a:rPr>
              <a:t>·</a:t>
            </a:r>
            <a:r>
              <a:rPr sz="1100" spc="-5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10</a:t>
            </a:r>
            <a:r>
              <a:rPr sz="1200" spc="-37" baseline="27777" dirty="0">
                <a:latin typeface="Arial"/>
                <a:cs typeface="Arial"/>
              </a:rPr>
              <a:t>9 </a:t>
            </a:r>
            <a:r>
              <a:rPr sz="1200" spc="-135" baseline="27777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 marL="290195" marR="12700">
              <a:lnSpc>
                <a:spcPct val="125499"/>
              </a:lnSpc>
            </a:pP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M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500</a:t>
            </a:r>
            <a:r>
              <a:rPr sz="1100" spc="10" dirty="0">
                <a:latin typeface="Arial"/>
                <a:cs typeface="Arial"/>
              </a:rPr>
              <a:t>,</a:t>
            </a:r>
            <a:r>
              <a:rPr sz="1100" spc="-80" dirty="0">
                <a:latin typeface="Arial"/>
                <a:cs typeface="Arial"/>
              </a:rPr>
              <a:t>00</a:t>
            </a:r>
            <a:r>
              <a:rPr sz="1100" spc="-70" dirty="0">
                <a:latin typeface="Arial"/>
                <a:cs typeface="Arial"/>
              </a:rPr>
              <a:t>0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3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k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16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25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80" dirty="0">
                <a:latin typeface="Arial"/>
                <a:cs typeface="Arial"/>
              </a:rPr>
              <a:t>’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bu</a:t>
            </a:r>
            <a:r>
              <a:rPr sz="1400" spc="20" dirty="0">
                <a:latin typeface="Arial"/>
                <a:cs typeface="Arial"/>
              </a:rPr>
              <a:t>il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5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30036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33172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29" y="130214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30787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30884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31041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30187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30653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30850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31081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31312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31544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31199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31431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31662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31893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31608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3114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49086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52222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29" y="149264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49837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49934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50091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49237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49703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49900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50131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50362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50594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50249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50481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50712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50943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50658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5019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249" y="1682316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456" y="1705355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937" y="1682430"/>
            <a:ext cx="16250" cy="2399"/>
          </a:xfrm>
          <a:custGeom>
            <a:avLst/>
            <a:gdLst/>
            <a:ahLst/>
            <a:cxnLst/>
            <a:rect l="l" t="t" r="r" b="b"/>
            <a:pathLst>
              <a:path w="16250" h="2399">
                <a:moveTo>
                  <a:pt x="16250" y="0"/>
                </a:moveTo>
                <a:lnTo>
                  <a:pt x="0" y="23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8122" y="1684869"/>
            <a:ext cx="41526" cy="40820"/>
          </a:xfrm>
          <a:custGeom>
            <a:avLst/>
            <a:gdLst/>
            <a:ahLst/>
            <a:cxnLst/>
            <a:rect l="l" t="t" r="r" b="b"/>
            <a:pathLst>
              <a:path w="41526" h="40820">
                <a:moveTo>
                  <a:pt x="9718" y="0"/>
                </a:moveTo>
                <a:lnTo>
                  <a:pt x="0" y="7992"/>
                </a:lnTo>
                <a:lnTo>
                  <a:pt x="567" y="25542"/>
                </a:lnTo>
                <a:lnTo>
                  <a:pt x="6574" y="36308"/>
                </a:lnTo>
                <a:lnTo>
                  <a:pt x="16203" y="40820"/>
                </a:lnTo>
                <a:lnTo>
                  <a:pt x="30961" y="37176"/>
                </a:lnTo>
                <a:lnTo>
                  <a:pt x="39728" y="27424"/>
                </a:lnTo>
                <a:lnTo>
                  <a:pt x="41526" y="1875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8142" y="1684108"/>
            <a:ext cx="37909" cy="37594"/>
          </a:xfrm>
          <a:custGeom>
            <a:avLst/>
            <a:gdLst/>
            <a:ahLst/>
            <a:cxnLst/>
            <a:rect l="l" t="t" r="r" b="b"/>
            <a:pathLst>
              <a:path w="37909" h="3759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79" y="30349"/>
                </a:lnTo>
                <a:lnTo>
                  <a:pt x="14474" y="37594"/>
                </a:lnTo>
                <a:lnTo>
                  <a:pt x="29591" y="34035"/>
                </a:lnTo>
                <a:lnTo>
                  <a:pt x="37189" y="24131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615" y="1686674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374" y="1689328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6127" y="1691970"/>
            <a:ext cx="19133" cy="19151"/>
          </a:xfrm>
          <a:custGeom>
            <a:avLst/>
            <a:gdLst/>
            <a:ahLst/>
            <a:cxnLst/>
            <a:rect l="l" t="t" r="r" b="b"/>
            <a:pathLst>
              <a:path w="19133" h="19151">
                <a:moveTo>
                  <a:pt x="19133" y="9575"/>
                </a:moveTo>
                <a:lnTo>
                  <a:pt x="19133" y="4292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92"/>
                </a:lnTo>
                <a:lnTo>
                  <a:pt x="0" y="9575"/>
                </a:lnTo>
                <a:lnTo>
                  <a:pt x="0" y="14859"/>
                </a:lnTo>
                <a:lnTo>
                  <a:pt x="4286" y="19151"/>
                </a:lnTo>
                <a:lnTo>
                  <a:pt x="9569" y="19151"/>
                </a:lnTo>
                <a:lnTo>
                  <a:pt x="14852" y="19151"/>
                </a:lnTo>
                <a:lnTo>
                  <a:pt x="19133" y="14859"/>
                </a:lnTo>
                <a:lnTo>
                  <a:pt x="19133" y="9575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9077" y="1685956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4371" y="1689455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102"/>
                </a:moveTo>
                <a:lnTo>
                  <a:pt x="16192" y="3632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2"/>
                </a:lnTo>
                <a:lnTo>
                  <a:pt x="0" y="8102"/>
                </a:lnTo>
                <a:lnTo>
                  <a:pt x="0" y="12573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73"/>
                </a:lnTo>
                <a:lnTo>
                  <a:pt x="16192" y="8102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85" y="1691944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7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27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27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9599" y="1694421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357" y="1694052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621" y="1690179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3314" y="16877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6583" y="1858143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6633" y="1859919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362" y="1865661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488" y="1866627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5059" y="1868196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170" y="1859661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2001" y="1864315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3457" y="1866290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922" y="1868601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8393" y="1870913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0863" y="1873224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579" y="1869782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0044" y="1872094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2516" y="1874405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4981" y="1876717"/>
            <a:ext cx="1195" cy="1206"/>
          </a:xfrm>
          <a:custGeom>
            <a:avLst/>
            <a:gdLst/>
            <a:ahLst/>
            <a:cxnLst/>
            <a:rect l="l" t="t" r="r" b="b"/>
            <a:pathLst>
              <a:path w="1195" h="1206">
                <a:moveTo>
                  <a:pt x="1195" y="596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96"/>
                </a:lnTo>
                <a:lnTo>
                  <a:pt x="0" y="927"/>
                </a:lnTo>
                <a:lnTo>
                  <a:pt x="273" y="1206"/>
                </a:lnTo>
                <a:lnTo>
                  <a:pt x="600" y="1206"/>
                </a:lnTo>
                <a:lnTo>
                  <a:pt x="928" y="1206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2297" y="1873885"/>
            <a:ext cx="5153" cy="5143"/>
          </a:xfrm>
          <a:custGeom>
            <a:avLst/>
            <a:gdLst/>
            <a:ahLst/>
            <a:cxnLst/>
            <a:rect l="l" t="t" r="r" b="b"/>
            <a:pathLst>
              <a:path w="5153" h="5143">
                <a:moveTo>
                  <a:pt x="0" y="2565"/>
                </a:moveTo>
                <a:lnTo>
                  <a:pt x="0" y="3987"/>
                </a:lnTo>
                <a:lnTo>
                  <a:pt x="1150" y="5143"/>
                </a:lnTo>
                <a:lnTo>
                  <a:pt x="2574" y="5143"/>
                </a:lnTo>
                <a:lnTo>
                  <a:pt x="3997" y="5143"/>
                </a:lnTo>
                <a:lnTo>
                  <a:pt x="5153" y="3987"/>
                </a:lnTo>
                <a:lnTo>
                  <a:pt x="5153" y="2565"/>
                </a:lnTo>
                <a:lnTo>
                  <a:pt x="5153" y="1143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43"/>
                </a:lnTo>
                <a:lnTo>
                  <a:pt x="0" y="256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7817" y="186923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4249" y="2049600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456" y="2072639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7973" y="2049715"/>
            <a:ext cx="16154" cy="2383"/>
          </a:xfrm>
          <a:custGeom>
            <a:avLst/>
            <a:gdLst/>
            <a:ahLst/>
            <a:cxnLst/>
            <a:rect l="l" t="t" r="r" b="b"/>
            <a:pathLst>
              <a:path w="16154" h="2383">
                <a:moveTo>
                  <a:pt x="16154" y="0"/>
                </a:moveTo>
                <a:lnTo>
                  <a:pt x="0" y="238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8128" y="2052157"/>
            <a:ext cx="41520" cy="40815"/>
          </a:xfrm>
          <a:custGeom>
            <a:avLst/>
            <a:gdLst/>
            <a:ahLst/>
            <a:cxnLst/>
            <a:rect l="l" t="t" r="r" b="b"/>
            <a:pathLst>
              <a:path w="41520" h="40815">
                <a:moveTo>
                  <a:pt x="9702" y="0"/>
                </a:moveTo>
                <a:lnTo>
                  <a:pt x="0" y="7976"/>
                </a:lnTo>
                <a:lnTo>
                  <a:pt x="562" y="25529"/>
                </a:lnTo>
                <a:lnTo>
                  <a:pt x="6564" y="36299"/>
                </a:lnTo>
                <a:lnTo>
                  <a:pt x="16187" y="40815"/>
                </a:lnTo>
                <a:lnTo>
                  <a:pt x="30950" y="37173"/>
                </a:lnTo>
                <a:lnTo>
                  <a:pt x="39719" y="27425"/>
                </a:lnTo>
                <a:lnTo>
                  <a:pt x="41520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8145" y="2051381"/>
            <a:ext cx="37906" cy="37593"/>
          </a:xfrm>
          <a:custGeom>
            <a:avLst/>
            <a:gdLst/>
            <a:ahLst/>
            <a:cxnLst/>
            <a:rect l="l" t="t" r="r" b="b"/>
            <a:pathLst>
              <a:path w="37906" h="37593">
                <a:moveTo>
                  <a:pt x="37906" y="19011"/>
                </a:moveTo>
                <a:lnTo>
                  <a:pt x="32915" y="6139"/>
                </a:lnTo>
                <a:lnTo>
                  <a:pt x="20672" y="0"/>
                </a:lnTo>
                <a:lnTo>
                  <a:pt x="6769" y="4467"/>
                </a:lnTo>
                <a:lnTo>
                  <a:pt x="0" y="15730"/>
                </a:lnTo>
                <a:lnTo>
                  <a:pt x="3975" y="30351"/>
                </a:lnTo>
                <a:lnTo>
                  <a:pt x="14467" y="37593"/>
                </a:lnTo>
                <a:lnTo>
                  <a:pt x="29589" y="34037"/>
                </a:lnTo>
                <a:lnTo>
                  <a:pt x="37188" y="24138"/>
                </a:lnTo>
                <a:lnTo>
                  <a:pt x="37906" y="19011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0615" y="2053945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25"/>
                </a:moveTo>
                <a:lnTo>
                  <a:pt x="31840" y="7137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37"/>
                </a:lnTo>
                <a:lnTo>
                  <a:pt x="0" y="15925"/>
                </a:lnTo>
                <a:lnTo>
                  <a:pt x="0" y="24714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14"/>
                </a:lnTo>
                <a:lnTo>
                  <a:pt x="31840" y="15925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3374" y="2056612"/>
            <a:ext cx="25485" cy="25476"/>
          </a:xfrm>
          <a:custGeom>
            <a:avLst/>
            <a:gdLst/>
            <a:ahLst/>
            <a:cxnLst/>
            <a:rect l="l" t="t" r="r" b="b"/>
            <a:pathLst>
              <a:path w="25485" h="25476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76"/>
                </a:lnTo>
                <a:lnTo>
                  <a:pt x="12739" y="25476"/>
                </a:lnTo>
                <a:lnTo>
                  <a:pt x="19773" y="25476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6127" y="2059266"/>
            <a:ext cx="19133" cy="19126"/>
          </a:xfrm>
          <a:custGeom>
            <a:avLst/>
            <a:gdLst/>
            <a:ahLst/>
            <a:cxnLst/>
            <a:rect l="l" t="t" r="r" b="b"/>
            <a:pathLst>
              <a:path w="19133" h="19126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26"/>
                </a:lnTo>
                <a:lnTo>
                  <a:pt x="9569" y="19126"/>
                </a:lnTo>
                <a:lnTo>
                  <a:pt x="14852" y="19126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9077" y="2053240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4371" y="2056739"/>
            <a:ext cx="16192" cy="16205"/>
          </a:xfrm>
          <a:custGeom>
            <a:avLst/>
            <a:gdLst/>
            <a:ahLst/>
            <a:cxnLst/>
            <a:rect l="l" t="t" r="r" b="b"/>
            <a:pathLst>
              <a:path w="16192" h="16205">
                <a:moveTo>
                  <a:pt x="16192" y="8102"/>
                </a:moveTo>
                <a:lnTo>
                  <a:pt x="16192" y="3632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2"/>
                </a:lnTo>
                <a:lnTo>
                  <a:pt x="0" y="8102"/>
                </a:lnTo>
                <a:lnTo>
                  <a:pt x="0" y="12573"/>
                </a:lnTo>
                <a:lnTo>
                  <a:pt x="3627" y="16205"/>
                </a:lnTo>
                <a:lnTo>
                  <a:pt x="8096" y="16205"/>
                </a:lnTo>
                <a:lnTo>
                  <a:pt x="12566" y="16205"/>
                </a:lnTo>
                <a:lnTo>
                  <a:pt x="16192" y="12573"/>
                </a:lnTo>
                <a:lnTo>
                  <a:pt x="16192" y="8102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6985" y="2059228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7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27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27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9599" y="2061705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9357" y="2061336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3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35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5621" y="2057463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3314" y="20550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24334" y="1204909"/>
            <a:ext cx="2793365" cy="941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599"/>
              </a:lnSpc>
            </a:pPr>
            <a:r>
              <a:rPr sz="1100" spc="35" dirty="0">
                <a:latin typeface="Arial"/>
                <a:cs typeface="Arial"/>
              </a:rPr>
              <a:t>M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500</a:t>
            </a:r>
            <a:r>
              <a:rPr sz="1100" spc="10" dirty="0">
                <a:latin typeface="Arial"/>
                <a:cs typeface="Arial"/>
              </a:rPr>
              <a:t>,</a:t>
            </a:r>
            <a:r>
              <a:rPr sz="1100" spc="-80" dirty="0">
                <a:latin typeface="Arial"/>
                <a:cs typeface="Arial"/>
              </a:rPr>
              <a:t>00</a:t>
            </a:r>
            <a:r>
              <a:rPr sz="1100" spc="-70" dirty="0">
                <a:latin typeface="Arial"/>
                <a:cs typeface="Arial"/>
              </a:rPr>
              <a:t>0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4" dirty="0">
                <a:latin typeface="Kozuka Gothic Pro EL"/>
                <a:cs typeface="Kozuka Gothic Pro EL"/>
              </a:rPr>
              <a:t>×</a:t>
            </a:r>
            <a:r>
              <a:rPr sz="1100" spc="-1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10</a:t>
            </a:r>
            <a:r>
              <a:rPr sz="1200" spc="-37" baseline="27777" dirty="0">
                <a:latin typeface="Arial"/>
                <a:cs typeface="Arial"/>
              </a:rPr>
              <a:t>6 </a:t>
            </a:r>
            <a:r>
              <a:rPr sz="1200" spc="-120" baseline="27777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10" dirty="0">
                <a:latin typeface="Arial"/>
                <a:cs typeface="Arial"/>
              </a:rPr>
              <a:t>lli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illi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70"/>
              </a:spcBef>
            </a:pPr>
            <a:r>
              <a:rPr sz="1000" spc="30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x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x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45" dirty="0">
                <a:latin typeface="Arial"/>
                <a:cs typeface="Arial"/>
              </a:rPr>
              <a:t>p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70"/>
              </a:spcBef>
            </a:pPr>
            <a:r>
              <a:rPr sz="1000" spc="-40" dirty="0">
                <a:latin typeface="Arial"/>
                <a:cs typeface="Arial"/>
              </a:rPr>
              <a:t>W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17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511" y="942365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035" y="939317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4287" y="939317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511" y="1113053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962" y="770508"/>
            <a:ext cx="3738245" cy="1025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9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rm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R="2353310" algn="ctr">
              <a:lnSpc>
                <a:spcPts val="1175"/>
              </a:lnSpc>
              <a:tabLst>
                <a:tab pos="764540" algn="l"/>
              </a:tabLst>
            </a:pP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	</a:t>
            </a: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  <a:p>
            <a:pPr>
              <a:lnSpc>
                <a:spcPts val="1300"/>
              </a:lnSpc>
              <a:spcBef>
                <a:spcPts val="91"/>
              </a:spcBef>
            </a:pPr>
            <a:endParaRPr sz="1300"/>
          </a:p>
          <a:p>
            <a:pPr marR="2353310" algn="ctr">
              <a:lnSpc>
                <a:spcPct val="100000"/>
              </a:lnSpc>
              <a:tabLst>
                <a:tab pos="764540" algn="l"/>
              </a:tabLst>
            </a:pP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	</a:t>
            </a: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  <a:p>
            <a:pPr>
              <a:lnSpc>
                <a:spcPts val="1300"/>
              </a:lnSpc>
              <a:spcBef>
                <a:spcPts val="91"/>
              </a:spcBef>
            </a:pPr>
            <a:endParaRPr sz="1300"/>
          </a:p>
          <a:p>
            <a:pPr marR="2463165" algn="ctr">
              <a:lnSpc>
                <a:spcPct val="100000"/>
              </a:lnSpc>
              <a:tabLst>
                <a:tab pos="874394" algn="l"/>
              </a:tabLst>
            </a:pP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	</a:t>
            </a: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511" y="1285265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035" y="128374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4287" y="128374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511" y="1457477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511" y="1629689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035" y="1628165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4287" y="1628165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511" y="1801901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18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4540" y="1969899"/>
            <a:ext cx="6413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4980" y="2020193"/>
            <a:ext cx="640715" cy="596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"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4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6350" algn="ctr">
              <a:lnSpc>
                <a:spcPct val="100000"/>
              </a:lnSpc>
            </a:pP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 </a:t>
            </a:r>
            <a:r>
              <a:rPr sz="1100" u="heavy" spc="30" dirty="0">
                <a:latin typeface="Arial"/>
                <a:cs typeface="Arial"/>
              </a:rPr>
              <a:t> 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 </a:t>
            </a:r>
            <a:r>
              <a:rPr sz="1100" u="heavy" spc="30" dirty="0">
                <a:latin typeface="Arial"/>
                <a:cs typeface="Arial"/>
              </a:rPr>
              <a:t> </a:t>
            </a:r>
            <a:r>
              <a:rPr sz="1100" spc="180" dirty="0"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100" spc="20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35" dirty="0">
                <a:latin typeface="Times New Roman"/>
                <a:cs typeface="Times New Roman"/>
              </a:rPr>
              <a:t>c</a:t>
            </a: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i</a:t>
            </a:r>
            <a:r>
              <a:rPr sz="1100" spc="65" dirty="0">
                <a:latin typeface="Times New Roman"/>
                <a:cs typeface="Times New Roman"/>
              </a:rPr>
              <a:t>on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y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58191" y="2414398"/>
            <a:ext cx="250063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1174750" algn="l"/>
                <a:tab pos="2411730" algn="l"/>
              </a:tabLst>
            </a:pP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	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	</a:t>
            </a:r>
            <a:r>
              <a:rPr sz="1100" spc="180" dirty="0"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145"/>
              </a:spcBef>
            </a:pPr>
            <a:r>
              <a:rPr sz="1100" spc="95" dirty="0">
                <a:latin typeface="Times New Roman"/>
                <a:cs typeface="Times New Roman"/>
              </a:rPr>
              <a:t>p</a:t>
            </a:r>
            <a:r>
              <a:rPr sz="1100" spc="40" dirty="0">
                <a:latin typeface="Times New Roman"/>
                <a:cs typeface="Times New Roman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i</a:t>
            </a:r>
            <a:r>
              <a:rPr sz="1100" spc="45" dirty="0">
                <a:latin typeface="Times New Roman"/>
                <a:cs typeface="Times New Roman"/>
              </a:rPr>
              <a:t>ngs</a:t>
            </a: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06143" y="939317"/>
          <a:ext cx="2462780" cy="170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06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606143" y="1282217"/>
          <a:ext cx="2798059" cy="17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2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606143" y="1626641"/>
          <a:ext cx="1162810" cy="172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21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350263"/>
            <a:ext cx="1466850" cy="266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3" y="2337716"/>
            <a:ext cx="2850563" cy="2476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x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623" y="883819"/>
            <a:ext cx="113458" cy="56869"/>
          </a:xfrm>
          <a:custGeom>
            <a:avLst/>
            <a:gdLst/>
            <a:ahLst/>
            <a:cxnLst/>
            <a:rect l="l" t="t" r="r" b="b"/>
            <a:pathLst>
              <a:path w="113458" h="56869">
                <a:moveTo>
                  <a:pt x="113458" y="56869"/>
                </a:moveTo>
                <a:lnTo>
                  <a:pt x="98444" y="18275"/>
                </a:lnTo>
                <a:lnTo>
                  <a:pt x="61636" y="0"/>
                </a:lnTo>
                <a:lnTo>
                  <a:pt x="45885" y="1562"/>
                </a:lnTo>
                <a:lnTo>
                  <a:pt x="31940" y="6201"/>
                </a:lnTo>
                <a:lnTo>
                  <a:pt x="20090" y="13517"/>
                </a:lnTo>
                <a:lnTo>
                  <a:pt x="10625" y="23108"/>
                </a:lnTo>
                <a:lnTo>
                  <a:pt x="3831" y="34575"/>
                </a:lnTo>
                <a:lnTo>
                  <a:pt x="0" y="47518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110" y="940688"/>
            <a:ext cx="1970" cy="14721"/>
          </a:xfrm>
          <a:custGeom>
            <a:avLst/>
            <a:gdLst/>
            <a:ahLst/>
            <a:cxnLst/>
            <a:rect l="l" t="t" r="r" b="b"/>
            <a:pathLst>
              <a:path w="1970" h="14721">
                <a:moveTo>
                  <a:pt x="0" y="14721"/>
                </a:moveTo>
                <a:lnTo>
                  <a:pt x="1934" y="2046"/>
                </a:lnTo>
                <a:lnTo>
                  <a:pt x="1970" y="0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24" y="889533"/>
            <a:ext cx="102814" cy="101984"/>
          </a:xfrm>
          <a:custGeom>
            <a:avLst/>
            <a:gdLst/>
            <a:ahLst/>
            <a:cxnLst/>
            <a:rect l="l" t="t" r="r" b="b"/>
            <a:pathLst>
              <a:path w="102814" h="101984">
                <a:moveTo>
                  <a:pt x="102814" y="50444"/>
                </a:moveTo>
                <a:lnTo>
                  <a:pt x="86429" y="12747"/>
                </a:lnTo>
                <a:lnTo>
                  <a:pt x="61979" y="0"/>
                </a:lnTo>
                <a:lnTo>
                  <a:pt x="44870" y="1167"/>
                </a:lnTo>
                <a:lnTo>
                  <a:pt x="9181" y="21531"/>
                </a:lnTo>
                <a:lnTo>
                  <a:pt x="0" y="44897"/>
                </a:lnTo>
                <a:lnTo>
                  <a:pt x="1674" y="60754"/>
                </a:lnTo>
                <a:lnTo>
                  <a:pt x="24699" y="94407"/>
                </a:lnTo>
                <a:lnTo>
                  <a:pt x="50231" y="101984"/>
                </a:lnTo>
                <a:lnTo>
                  <a:pt x="64833" y="100019"/>
                </a:lnTo>
                <a:lnTo>
                  <a:pt x="96647" y="74849"/>
                </a:lnTo>
                <a:lnTo>
                  <a:pt x="102814" y="50444"/>
                </a:lnTo>
              </a:path>
            </a:pathLst>
          </a:custGeom>
          <a:ln w="19446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911" y="893289"/>
            <a:ext cx="91880" cy="91751"/>
          </a:xfrm>
          <a:custGeom>
            <a:avLst/>
            <a:gdLst/>
            <a:ahLst/>
            <a:cxnLst/>
            <a:rect l="l" t="t" r="r" b="b"/>
            <a:pathLst>
              <a:path w="91880" h="91751">
                <a:moveTo>
                  <a:pt x="91880" y="45964"/>
                </a:moveTo>
                <a:lnTo>
                  <a:pt x="73857" y="9449"/>
                </a:lnTo>
                <a:lnTo>
                  <a:pt x="47692" y="0"/>
                </a:lnTo>
                <a:lnTo>
                  <a:pt x="32896" y="2135"/>
                </a:lnTo>
                <a:lnTo>
                  <a:pt x="20141" y="8139"/>
                </a:lnTo>
                <a:lnTo>
                  <a:pt x="10015" y="17345"/>
                </a:lnTo>
                <a:lnTo>
                  <a:pt x="3105" y="29087"/>
                </a:lnTo>
                <a:lnTo>
                  <a:pt x="0" y="42700"/>
                </a:lnTo>
                <a:lnTo>
                  <a:pt x="2030" y="57944"/>
                </a:lnTo>
                <a:lnTo>
                  <a:pt x="7826" y="70972"/>
                </a:lnTo>
                <a:lnTo>
                  <a:pt x="16752" y="81284"/>
                </a:lnTo>
                <a:lnTo>
                  <a:pt x="28170" y="88378"/>
                </a:lnTo>
                <a:lnTo>
                  <a:pt x="41445" y="91751"/>
                </a:lnTo>
                <a:lnTo>
                  <a:pt x="57036" y="89820"/>
                </a:lnTo>
                <a:lnTo>
                  <a:pt x="87981" y="64348"/>
                </a:lnTo>
                <a:lnTo>
                  <a:pt x="91880" y="45964"/>
                </a:lnTo>
              </a:path>
            </a:pathLst>
          </a:custGeom>
          <a:ln w="19446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761" y="898753"/>
            <a:ext cx="78889" cy="80010"/>
          </a:xfrm>
          <a:custGeom>
            <a:avLst/>
            <a:gdLst/>
            <a:ahLst/>
            <a:cxnLst/>
            <a:rect l="l" t="t" r="r" b="b"/>
            <a:pathLst>
              <a:path w="78889" h="80010">
                <a:moveTo>
                  <a:pt x="78889" y="39789"/>
                </a:moveTo>
                <a:lnTo>
                  <a:pt x="76363" y="25686"/>
                </a:lnTo>
                <a:lnTo>
                  <a:pt x="69392" y="13745"/>
                </a:lnTo>
                <a:lnTo>
                  <a:pt x="58889" y="4879"/>
                </a:lnTo>
                <a:lnTo>
                  <a:pt x="45765" y="0"/>
                </a:lnTo>
                <a:lnTo>
                  <a:pt x="29297" y="1768"/>
                </a:lnTo>
                <a:lnTo>
                  <a:pt x="15966" y="7398"/>
                </a:lnTo>
                <a:lnTo>
                  <a:pt x="6093" y="16173"/>
                </a:lnTo>
                <a:lnTo>
                  <a:pt x="0" y="27380"/>
                </a:lnTo>
                <a:lnTo>
                  <a:pt x="892" y="45146"/>
                </a:lnTo>
                <a:lnTo>
                  <a:pt x="5393" y="59350"/>
                </a:lnTo>
                <a:lnTo>
                  <a:pt x="12875" y="69935"/>
                </a:lnTo>
                <a:lnTo>
                  <a:pt x="22712" y="76841"/>
                </a:lnTo>
                <a:lnTo>
                  <a:pt x="34277" y="80010"/>
                </a:lnTo>
                <a:lnTo>
                  <a:pt x="49802" y="77843"/>
                </a:lnTo>
                <a:lnTo>
                  <a:pt x="62554" y="71597"/>
                </a:lnTo>
                <a:lnTo>
                  <a:pt x="71989" y="62060"/>
                </a:lnTo>
                <a:lnTo>
                  <a:pt x="77566" y="50020"/>
                </a:lnTo>
                <a:lnTo>
                  <a:pt x="78889" y="39789"/>
                </a:lnTo>
              </a:path>
            </a:pathLst>
          </a:custGeom>
          <a:ln w="19446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878" y="905230"/>
            <a:ext cx="68630" cy="66996"/>
          </a:xfrm>
          <a:custGeom>
            <a:avLst/>
            <a:gdLst/>
            <a:ahLst/>
            <a:cxnLst/>
            <a:rect l="l" t="t" r="r" b="b"/>
            <a:pathLst>
              <a:path w="68630" h="66996">
                <a:moveTo>
                  <a:pt x="68630" y="32587"/>
                </a:moveTo>
                <a:lnTo>
                  <a:pt x="65728" y="18643"/>
                </a:lnTo>
                <a:lnTo>
                  <a:pt x="57839" y="7371"/>
                </a:lnTo>
                <a:lnTo>
                  <a:pt x="46191" y="0"/>
                </a:lnTo>
                <a:lnTo>
                  <a:pt x="28260" y="811"/>
                </a:lnTo>
                <a:lnTo>
                  <a:pt x="14602" y="5602"/>
                </a:lnTo>
                <a:lnTo>
                  <a:pt x="5190" y="13569"/>
                </a:lnTo>
                <a:lnTo>
                  <a:pt x="0" y="23906"/>
                </a:lnTo>
                <a:lnTo>
                  <a:pt x="1621" y="40838"/>
                </a:lnTo>
                <a:lnTo>
                  <a:pt x="7424" y="53812"/>
                </a:lnTo>
                <a:lnTo>
                  <a:pt x="16519" y="62606"/>
                </a:lnTo>
                <a:lnTo>
                  <a:pt x="28011" y="66996"/>
                </a:lnTo>
                <a:lnTo>
                  <a:pt x="44049" y="64812"/>
                </a:lnTo>
                <a:lnTo>
                  <a:pt x="56468" y="58237"/>
                </a:lnTo>
                <a:lnTo>
                  <a:pt x="64775" y="48250"/>
                </a:lnTo>
                <a:lnTo>
                  <a:pt x="68480" y="35831"/>
                </a:lnTo>
                <a:lnTo>
                  <a:pt x="68630" y="32587"/>
                </a:lnTo>
              </a:path>
            </a:pathLst>
          </a:custGeom>
          <a:ln w="19446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544" y="888783"/>
            <a:ext cx="96205" cy="97017"/>
          </a:xfrm>
          <a:custGeom>
            <a:avLst/>
            <a:gdLst/>
            <a:ahLst/>
            <a:cxnLst/>
            <a:rect l="l" t="t" r="r" b="b"/>
            <a:pathLst>
              <a:path w="96205" h="97017">
                <a:moveTo>
                  <a:pt x="96205" y="48324"/>
                </a:moveTo>
                <a:lnTo>
                  <a:pt x="79022" y="11184"/>
                </a:lnTo>
                <a:lnTo>
                  <a:pt x="53709" y="0"/>
                </a:lnTo>
                <a:lnTo>
                  <a:pt x="37646" y="1687"/>
                </a:lnTo>
                <a:lnTo>
                  <a:pt x="23920" y="6807"/>
                </a:lnTo>
                <a:lnTo>
                  <a:pt x="12856" y="14833"/>
                </a:lnTo>
                <a:lnTo>
                  <a:pt x="4774" y="25240"/>
                </a:lnTo>
                <a:lnTo>
                  <a:pt x="0" y="37503"/>
                </a:lnTo>
                <a:lnTo>
                  <a:pt x="1168" y="54697"/>
                </a:lnTo>
                <a:lnTo>
                  <a:pt x="22122" y="89438"/>
                </a:lnTo>
                <a:lnTo>
                  <a:pt x="45933" y="97017"/>
                </a:lnTo>
                <a:lnTo>
                  <a:pt x="60673" y="94974"/>
                </a:lnTo>
                <a:lnTo>
                  <a:pt x="91588" y="68981"/>
                </a:lnTo>
                <a:lnTo>
                  <a:pt x="96205" y="48324"/>
                </a:lnTo>
              </a:path>
            </a:pathLst>
          </a:custGeom>
          <a:ln w="19446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478" y="898575"/>
            <a:ext cx="69347" cy="67464"/>
          </a:xfrm>
          <a:custGeom>
            <a:avLst/>
            <a:gdLst/>
            <a:ahLst/>
            <a:cxnLst/>
            <a:rect l="l" t="t" r="r" b="b"/>
            <a:pathLst>
              <a:path w="69347" h="67464">
                <a:moveTo>
                  <a:pt x="69347" y="32868"/>
                </a:moveTo>
                <a:lnTo>
                  <a:pt x="66488" y="18899"/>
                </a:lnTo>
                <a:lnTo>
                  <a:pt x="58702" y="7547"/>
                </a:lnTo>
                <a:lnTo>
                  <a:pt x="47178" y="0"/>
                </a:lnTo>
                <a:lnTo>
                  <a:pt x="29073" y="627"/>
                </a:lnTo>
                <a:lnTo>
                  <a:pt x="15212" y="5162"/>
                </a:lnTo>
                <a:lnTo>
                  <a:pt x="5540" y="12837"/>
                </a:lnTo>
                <a:lnTo>
                  <a:pt x="0" y="22884"/>
                </a:lnTo>
                <a:lnTo>
                  <a:pt x="1334" y="40161"/>
                </a:lnTo>
                <a:lnTo>
                  <a:pt x="6738" y="53439"/>
                </a:lnTo>
                <a:lnTo>
                  <a:pt x="15372" y="62584"/>
                </a:lnTo>
                <a:lnTo>
                  <a:pt x="26399" y="67464"/>
                </a:lnTo>
                <a:lnTo>
                  <a:pt x="42988" y="65616"/>
                </a:lnTo>
                <a:lnTo>
                  <a:pt x="55818" y="59555"/>
                </a:lnTo>
                <a:lnTo>
                  <a:pt x="64567" y="50180"/>
                </a:lnTo>
                <a:lnTo>
                  <a:pt x="68912" y="38390"/>
                </a:lnTo>
                <a:lnTo>
                  <a:pt x="69347" y="32868"/>
                </a:lnTo>
              </a:path>
            </a:pathLst>
          </a:custGeom>
          <a:ln w="19446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444" y="900437"/>
            <a:ext cx="58590" cy="57383"/>
          </a:xfrm>
          <a:custGeom>
            <a:avLst/>
            <a:gdLst/>
            <a:ahLst/>
            <a:cxnLst/>
            <a:rect l="l" t="t" r="r" b="b"/>
            <a:pathLst>
              <a:path w="58590" h="57383">
                <a:moveTo>
                  <a:pt x="58590" y="29494"/>
                </a:moveTo>
                <a:lnTo>
                  <a:pt x="55242" y="15740"/>
                </a:lnTo>
                <a:lnTo>
                  <a:pt x="46312" y="5351"/>
                </a:lnTo>
                <a:lnTo>
                  <a:pt x="33473" y="0"/>
                </a:lnTo>
                <a:lnTo>
                  <a:pt x="17782" y="2611"/>
                </a:lnTo>
                <a:lnTo>
                  <a:pt x="6393" y="10175"/>
                </a:lnTo>
                <a:lnTo>
                  <a:pt x="0" y="21346"/>
                </a:lnTo>
                <a:lnTo>
                  <a:pt x="1828" y="38180"/>
                </a:lnTo>
                <a:lnTo>
                  <a:pt x="8309" y="50266"/>
                </a:lnTo>
                <a:lnTo>
                  <a:pt x="18254" y="57383"/>
                </a:lnTo>
                <a:lnTo>
                  <a:pt x="35755" y="56224"/>
                </a:lnTo>
                <a:lnTo>
                  <a:pt x="48298" y="50546"/>
                </a:lnTo>
                <a:lnTo>
                  <a:pt x="55901" y="41458"/>
                </a:lnTo>
                <a:lnTo>
                  <a:pt x="58584" y="30066"/>
                </a:lnTo>
                <a:lnTo>
                  <a:pt x="58590" y="29494"/>
                </a:lnTo>
              </a:path>
            </a:pathLst>
          </a:custGeom>
          <a:ln w="19446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072" y="906184"/>
            <a:ext cx="48171" cy="43060"/>
          </a:xfrm>
          <a:custGeom>
            <a:avLst/>
            <a:gdLst/>
            <a:ahLst/>
            <a:cxnLst/>
            <a:rect l="l" t="t" r="r" b="b"/>
            <a:pathLst>
              <a:path w="48171" h="43060">
                <a:moveTo>
                  <a:pt x="48171" y="22236"/>
                </a:moveTo>
                <a:lnTo>
                  <a:pt x="44136" y="8819"/>
                </a:lnTo>
                <a:lnTo>
                  <a:pt x="33716" y="0"/>
                </a:lnTo>
                <a:lnTo>
                  <a:pt x="16352" y="1263"/>
                </a:lnTo>
                <a:lnTo>
                  <a:pt x="5190" y="7667"/>
                </a:lnTo>
                <a:lnTo>
                  <a:pt x="0" y="17616"/>
                </a:lnTo>
                <a:lnTo>
                  <a:pt x="3002" y="33141"/>
                </a:lnTo>
                <a:lnTo>
                  <a:pt x="11614" y="43060"/>
                </a:lnTo>
                <a:lnTo>
                  <a:pt x="29601" y="42904"/>
                </a:lnTo>
                <a:lnTo>
                  <a:pt x="41300" y="37655"/>
                </a:lnTo>
                <a:lnTo>
                  <a:pt x="47204" y="28815"/>
                </a:lnTo>
                <a:lnTo>
                  <a:pt x="48171" y="22236"/>
                </a:lnTo>
              </a:path>
            </a:pathLst>
          </a:custGeom>
          <a:ln w="19446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077" y="908196"/>
            <a:ext cx="37374" cy="37205"/>
          </a:xfrm>
          <a:custGeom>
            <a:avLst/>
            <a:gdLst/>
            <a:ahLst/>
            <a:cxnLst/>
            <a:rect l="l" t="t" r="r" b="b"/>
            <a:pathLst>
              <a:path w="37374" h="37205">
                <a:moveTo>
                  <a:pt x="37374" y="18712"/>
                </a:moveTo>
                <a:lnTo>
                  <a:pt x="32306" y="5887"/>
                </a:lnTo>
                <a:lnTo>
                  <a:pt x="19926" y="0"/>
                </a:lnTo>
                <a:lnTo>
                  <a:pt x="6357" y="4699"/>
                </a:lnTo>
                <a:lnTo>
                  <a:pt x="0" y="16372"/>
                </a:lnTo>
                <a:lnTo>
                  <a:pt x="4364" y="30491"/>
                </a:lnTo>
                <a:lnTo>
                  <a:pt x="15472" y="37205"/>
                </a:lnTo>
                <a:lnTo>
                  <a:pt x="29995" y="33136"/>
                </a:lnTo>
                <a:lnTo>
                  <a:pt x="36990" y="22476"/>
                </a:lnTo>
                <a:lnTo>
                  <a:pt x="37374" y="18712"/>
                </a:lnTo>
              </a:path>
            </a:pathLst>
          </a:custGeom>
          <a:ln w="19446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253" y="912190"/>
            <a:ext cx="26407" cy="26403"/>
          </a:xfrm>
          <a:custGeom>
            <a:avLst/>
            <a:gdLst/>
            <a:ahLst/>
            <a:cxnLst/>
            <a:rect l="l" t="t" r="r" b="b"/>
            <a:pathLst>
              <a:path w="26407" h="26403">
                <a:moveTo>
                  <a:pt x="26407" y="13208"/>
                </a:moveTo>
                <a:lnTo>
                  <a:pt x="26407" y="5918"/>
                </a:lnTo>
                <a:lnTo>
                  <a:pt x="20488" y="0"/>
                </a:lnTo>
                <a:lnTo>
                  <a:pt x="13201" y="0"/>
                </a:lnTo>
                <a:lnTo>
                  <a:pt x="5914" y="0"/>
                </a:lnTo>
                <a:lnTo>
                  <a:pt x="0" y="5918"/>
                </a:lnTo>
                <a:lnTo>
                  <a:pt x="0" y="13208"/>
                </a:lnTo>
                <a:lnTo>
                  <a:pt x="0" y="20497"/>
                </a:lnTo>
                <a:lnTo>
                  <a:pt x="5914" y="26403"/>
                </a:lnTo>
                <a:lnTo>
                  <a:pt x="13201" y="26403"/>
                </a:lnTo>
                <a:lnTo>
                  <a:pt x="20488" y="26403"/>
                </a:lnTo>
                <a:lnTo>
                  <a:pt x="26407" y="20497"/>
                </a:lnTo>
                <a:lnTo>
                  <a:pt x="26407" y="13208"/>
                </a:lnTo>
              </a:path>
            </a:pathLst>
          </a:custGeom>
          <a:ln w="19446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508" y="906170"/>
            <a:ext cx="35425" cy="35433"/>
          </a:xfrm>
          <a:custGeom>
            <a:avLst/>
            <a:gdLst/>
            <a:ahLst/>
            <a:cxnLst/>
            <a:rect l="l" t="t" r="r" b="b"/>
            <a:pathLst>
              <a:path w="35425" h="35433">
                <a:moveTo>
                  <a:pt x="35425" y="17716"/>
                </a:moveTo>
                <a:lnTo>
                  <a:pt x="35425" y="7937"/>
                </a:lnTo>
                <a:lnTo>
                  <a:pt x="27487" y="0"/>
                </a:lnTo>
                <a:lnTo>
                  <a:pt x="17710" y="0"/>
                </a:lnTo>
                <a:lnTo>
                  <a:pt x="7932" y="0"/>
                </a:lnTo>
                <a:lnTo>
                  <a:pt x="0" y="7937"/>
                </a:lnTo>
                <a:lnTo>
                  <a:pt x="0" y="17716"/>
                </a:lnTo>
                <a:lnTo>
                  <a:pt x="0" y="27495"/>
                </a:lnTo>
                <a:lnTo>
                  <a:pt x="7932" y="35433"/>
                </a:lnTo>
                <a:lnTo>
                  <a:pt x="17710" y="35433"/>
                </a:lnTo>
                <a:lnTo>
                  <a:pt x="27487" y="35433"/>
                </a:lnTo>
                <a:lnTo>
                  <a:pt x="35425" y="27495"/>
                </a:lnTo>
                <a:lnTo>
                  <a:pt x="35425" y="17716"/>
                </a:lnTo>
              </a:path>
            </a:pathLst>
          </a:custGeom>
          <a:ln w="19446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829" y="910221"/>
            <a:ext cx="24314" cy="24307"/>
          </a:xfrm>
          <a:custGeom>
            <a:avLst/>
            <a:gdLst/>
            <a:ahLst/>
            <a:cxnLst/>
            <a:rect l="l" t="t" r="r" b="b"/>
            <a:pathLst>
              <a:path w="24314" h="24307">
                <a:moveTo>
                  <a:pt x="24314" y="12153"/>
                </a:moveTo>
                <a:lnTo>
                  <a:pt x="24314" y="5448"/>
                </a:lnTo>
                <a:lnTo>
                  <a:pt x="18867" y="0"/>
                </a:lnTo>
                <a:lnTo>
                  <a:pt x="12155" y="0"/>
                </a:lnTo>
                <a:lnTo>
                  <a:pt x="5441" y="0"/>
                </a:lnTo>
                <a:lnTo>
                  <a:pt x="0" y="5448"/>
                </a:lnTo>
                <a:lnTo>
                  <a:pt x="0" y="12153"/>
                </a:lnTo>
                <a:lnTo>
                  <a:pt x="0" y="18872"/>
                </a:lnTo>
                <a:lnTo>
                  <a:pt x="5441" y="24307"/>
                </a:lnTo>
                <a:lnTo>
                  <a:pt x="12155" y="24307"/>
                </a:lnTo>
                <a:lnTo>
                  <a:pt x="18867" y="24307"/>
                </a:lnTo>
                <a:lnTo>
                  <a:pt x="24314" y="18872"/>
                </a:lnTo>
                <a:lnTo>
                  <a:pt x="24314" y="12153"/>
                </a:lnTo>
              </a:path>
            </a:pathLst>
          </a:custGeom>
          <a:ln w="19446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146" y="914260"/>
            <a:ext cx="13200" cy="13208"/>
          </a:xfrm>
          <a:custGeom>
            <a:avLst/>
            <a:gdLst/>
            <a:ahLst/>
            <a:cxnLst/>
            <a:rect l="l" t="t" r="r" b="b"/>
            <a:pathLst>
              <a:path w="13200" h="13208">
                <a:moveTo>
                  <a:pt x="13200" y="6604"/>
                </a:moveTo>
                <a:lnTo>
                  <a:pt x="13200" y="2959"/>
                </a:lnTo>
                <a:lnTo>
                  <a:pt x="10243" y="0"/>
                </a:lnTo>
                <a:lnTo>
                  <a:pt x="6602" y="0"/>
                </a:lnTo>
                <a:lnTo>
                  <a:pt x="2961" y="0"/>
                </a:lnTo>
                <a:lnTo>
                  <a:pt x="0" y="2959"/>
                </a:lnTo>
                <a:lnTo>
                  <a:pt x="0" y="6604"/>
                </a:lnTo>
                <a:lnTo>
                  <a:pt x="0" y="10248"/>
                </a:lnTo>
                <a:lnTo>
                  <a:pt x="2961" y="13208"/>
                </a:lnTo>
                <a:lnTo>
                  <a:pt x="6602" y="13208"/>
                </a:lnTo>
                <a:lnTo>
                  <a:pt x="10243" y="13208"/>
                </a:lnTo>
                <a:lnTo>
                  <a:pt x="13200" y="10248"/>
                </a:lnTo>
                <a:lnTo>
                  <a:pt x="13200" y="6604"/>
                </a:lnTo>
              </a:path>
            </a:pathLst>
          </a:custGeom>
          <a:ln w="19446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466" y="918311"/>
            <a:ext cx="2089" cy="2082"/>
          </a:xfrm>
          <a:custGeom>
            <a:avLst/>
            <a:gdLst/>
            <a:ahLst/>
            <a:cxnLst/>
            <a:rect l="l" t="t" r="r" b="b"/>
            <a:pathLst>
              <a:path w="2089" h="2082">
                <a:moveTo>
                  <a:pt x="2089" y="1041"/>
                </a:moveTo>
                <a:lnTo>
                  <a:pt x="2089" y="469"/>
                </a:lnTo>
                <a:lnTo>
                  <a:pt x="1621" y="0"/>
                </a:lnTo>
                <a:lnTo>
                  <a:pt x="1046" y="0"/>
                </a:lnTo>
                <a:lnTo>
                  <a:pt x="471" y="0"/>
                </a:lnTo>
                <a:lnTo>
                  <a:pt x="0" y="469"/>
                </a:lnTo>
                <a:lnTo>
                  <a:pt x="0" y="1041"/>
                </a:lnTo>
                <a:lnTo>
                  <a:pt x="0" y="1612"/>
                </a:lnTo>
                <a:lnTo>
                  <a:pt x="471" y="2082"/>
                </a:lnTo>
                <a:lnTo>
                  <a:pt x="1046" y="2082"/>
                </a:lnTo>
                <a:lnTo>
                  <a:pt x="1621" y="2082"/>
                </a:lnTo>
                <a:lnTo>
                  <a:pt x="2089" y="1612"/>
                </a:lnTo>
                <a:lnTo>
                  <a:pt x="2089" y="1041"/>
                </a:lnTo>
              </a:path>
            </a:pathLst>
          </a:custGeom>
          <a:ln w="19446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763" y="913333"/>
            <a:ext cx="9023" cy="9017"/>
          </a:xfrm>
          <a:custGeom>
            <a:avLst/>
            <a:gdLst/>
            <a:ahLst/>
            <a:cxnLst/>
            <a:rect l="l" t="t" r="r" b="b"/>
            <a:pathLst>
              <a:path w="9023" h="9017">
                <a:moveTo>
                  <a:pt x="0" y="4508"/>
                </a:moveTo>
                <a:lnTo>
                  <a:pt x="0" y="6997"/>
                </a:lnTo>
                <a:lnTo>
                  <a:pt x="2024" y="9017"/>
                </a:lnTo>
                <a:lnTo>
                  <a:pt x="4514" y="9017"/>
                </a:lnTo>
                <a:lnTo>
                  <a:pt x="7005" y="9017"/>
                </a:lnTo>
                <a:lnTo>
                  <a:pt x="9023" y="6997"/>
                </a:lnTo>
                <a:lnTo>
                  <a:pt x="9023" y="4508"/>
                </a:lnTo>
                <a:lnTo>
                  <a:pt x="9023" y="2019"/>
                </a:lnTo>
                <a:lnTo>
                  <a:pt x="7005" y="0"/>
                </a:lnTo>
                <a:lnTo>
                  <a:pt x="4514" y="0"/>
                </a:lnTo>
                <a:lnTo>
                  <a:pt x="2024" y="0"/>
                </a:lnTo>
                <a:lnTo>
                  <a:pt x="0" y="2019"/>
                </a:lnTo>
                <a:lnTo>
                  <a:pt x="0" y="4508"/>
                </a:lnTo>
              </a:path>
            </a:pathLst>
          </a:custGeom>
          <a:ln w="19446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925" y="9052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249" y="0"/>
                </a:moveTo>
                <a:lnTo>
                  <a:pt x="4975" y="0"/>
                </a:lnTo>
                <a:lnTo>
                  <a:pt x="0" y="4978"/>
                </a:lnTo>
                <a:lnTo>
                  <a:pt x="0" y="17246"/>
                </a:lnTo>
                <a:lnTo>
                  <a:pt x="4975" y="22225"/>
                </a:lnTo>
                <a:lnTo>
                  <a:pt x="17249" y="22225"/>
                </a:lnTo>
                <a:lnTo>
                  <a:pt x="22225" y="17246"/>
                </a:lnTo>
                <a:lnTo>
                  <a:pt x="22225" y="4978"/>
                </a:lnTo>
                <a:lnTo>
                  <a:pt x="17249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3104" y="883069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6879" y="1020089"/>
            <a:ext cx="1847088" cy="0"/>
          </a:xfrm>
          <a:custGeom>
            <a:avLst/>
            <a:gdLst/>
            <a:ahLst/>
            <a:cxnLst/>
            <a:rect l="l" t="t" r="r" b="b"/>
            <a:pathLst>
              <a:path w="1847088">
                <a:moveTo>
                  <a:pt x="0" y="0"/>
                </a:moveTo>
                <a:lnTo>
                  <a:pt x="184708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927" y="10200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0919" y="10200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879" y="1248689"/>
            <a:ext cx="1847088" cy="0"/>
          </a:xfrm>
          <a:custGeom>
            <a:avLst/>
            <a:gdLst/>
            <a:ahLst/>
            <a:cxnLst/>
            <a:rect l="l" t="t" r="r" b="b"/>
            <a:pathLst>
              <a:path w="1847088">
                <a:moveTo>
                  <a:pt x="0" y="0"/>
                </a:moveTo>
                <a:lnTo>
                  <a:pt x="184708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8163" y="1020089"/>
            <a:ext cx="1458468" cy="0"/>
          </a:xfrm>
          <a:custGeom>
            <a:avLst/>
            <a:gdLst/>
            <a:ahLst/>
            <a:cxnLst/>
            <a:rect l="l" t="t" r="r" b="b"/>
            <a:pathLst>
              <a:path w="1458468">
                <a:moveTo>
                  <a:pt x="0" y="0"/>
                </a:moveTo>
                <a:lnTo>
                  <a:pt x="14584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31211" y="10200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3583" y="10200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8163" y="1248689"/>
            <a:ext cx="1458468" cy="0"/>
          </a:xfrm>
          <a:custGeom>
            <a:avLst/>
            <a:gdLst/>
            <a:ahLst/>
            <a:cxnLst/>
            <a:rect l="l" t="t" r="r" b="b"/>
            <a:pathLst>
              <a:path w="1458468">
                <a:moveTo>
                  <a:pt x="0" y="0"/>
                </a:moveTo>
                <a:lnTo>
                  <a:pt x="14584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623" y="1305967"/>
            <a:ext cx="113458" cy="56869"/>
          </a:xfrm>
          <a:custGeom>
            <a:avLst/>
            <a:gdLst/>
            <a:ahLst/>
            <a:cxnLst/>
            <a:rect l="l" t="t" r="r" b="b"/>
            <a:pathLst>
              <a:path w="113458" h="56869">
                <a:moveTo>
                  <a:pt x="113458" y="56869"/>
                </a:moveTo>
                <a:lnTo>
                  <a:pt x="98444" y="18275"/>
                </a:lnTo>
                <a:lnTo>
                  <a:pt x="61636" y="0"/>
                </a:lnTo>
                <a:lnTo>
                  <a:pt x="45885" y="1562"/>
                </a:lnTo>
                <a:lnTo>
                  <a:pt x="31940" y="6201"/>
                </a:lnTo>
                <a:lnTo>
                  <a:pt x="20090" y="13517"/>
                </a:lnTo>
                <a:lnTo>
                  <a:pt x="10625" y="23108"/>
                </a:lnTo>
                <a:lnTo>
                  <a:pt x="3831" y="34575"/>
                </a:lnTo>
                <a:lnTo>
                  <a:pt x="0" y="47518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110" y="1362837"/>
            <a:ext cx="1970" cy="14725"/>
          </a:xfrm>
          <a:custGeom>
            <a:avLst/>
            <a:gdLst/>
            <a:ahLst/>
            <a:cxnLst/>
            <a:rect l="l" t="t" r="r" b="b"/>
            <a:pathLst>
              <a:path w="1970" h="14725">
                <a:moveTo>
                  <a:pt x="0" y="14725"/>
                </a:moveTo>
                <a:lnTo>
                  <a:pt x="1934" y="2046"/>
                </a:lnTo>
                <a:lnTo>
                  <a:pt x="1970" y="0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123" y="1311679"/>
            <a:ext cx="102816" cy="101986"/>
          </a:xfrm>
          <a:custGeom>
            <a:avLst/>
            <a:gdLst/>
            <a:ahLst/>
            <a:cxnLst/>
            <a:rect l="l" t="t" r="r" b="b"/>
            <a:pathLst>
              <a:path w="102816" h="101986">
                <a:moveTo>
                  <a:pt x="102816" y="50434"/>
                </a:moveTo>
                <a:lnTo>
                  <a:pt x="86427" y="12744"/>
                </a:lnTo>
                <a:lnTo>
                  <a:pt x="61972" y="0"/>
                </a:lnTo>
                <a:lnTo>
                  <a:pt x="44863" y="1168"/>
                </a:lnTo>
                <a:lnTo>
                  <a:pt x="9176" y="21538"/>
                </a:lnTo>
                <a:lnTo>
                  <a:pt x="0" y="44904"/>
                </a:lnTo>
                <a:lnTo>
                  <a:pt x="1675" y="60759"/>
                </a:lnTo>
                <a:lnTo>
                  <a:pt x="24703" y="94410"/>
                </a:lnTo>
                <a:lnTo>
                  <a:pt x="50237" y="101986"/>
                </a:lnTo>
                <a:lnTo>
                  <a:pt x="64836" y="100021"/>
                </a:lnTo>
                <a:lnTo>
                  <a:pt x="96647" y="74850"/>
                </a:lnTo>
                <a:lnTo>
                  <a:pt x="102816" y="50434"/>
                </a:lnTo>
              </a:path>
            </a:pathLst>
          </a:custGeom>
          <a:ln w="19446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911" y="1315437"/>
            <a:ext cx="91880" cy="91751"/>
          </a:xfrm>
          <a:custGeom>
            <a:avLst/>
            <a:gdLst/>
            <a:ahLst/>
            <a:cxnLst/>
            <a:rect l="l" t="t" r="r" b="b"/>
            <a:pathLst>
              <a:path w="91880" h="91751">
                <a:moveTo>
                  <a:pt x="91880" y="45964"/>
                </a:moveTo>
                <a:lnTo>
                  <a:pt x="73857" y="9449"/>
                </a:lnTo>
                <a:lnTo>
                  <a:pt x="47692" y="0"/>
                </a:lnTo>
                <a:lnTo>
                  <a:pt x="32896" y="2135"/>
                </a:lnTo>
                <a:lnTo>
                  <a:pt x="20141" y="8139"/>
                </a:lnTo>
                <a:lnTo>
                  <a:pt x="10015" y="17345"/>
                </a:lnTo>
                <a:lnTo>
                  <a:pt x="3105" y="29087"/>
                </a:lnTo>
                <a:lnTo>
                  <a:pt x="0" y="42700"/>
                </a:lnTo>
                <a:lnTo>
                  <a:pt x="2030" y="57944"/>
                </a:lnTo>
                <a:lnTo>
                  <a:pt x="7826" y="70972"/>
                </a:lnTo>
                <a:lnTo>
                  <a:pt x="16752" y="81284"/>
                </a:lnTo>
                <a:lnTo>
                  <a:pt x="28170" y="88378"/>
                </a:lnTo>
                <a:lnTo>
                  <a:pt x="41445" y="91751"/>
                </a:lnTo>
                <a:lnTo>
                  <a:pt x="57036" y="89820"/>
                </a:lnTo>
                <a:lnTo>
                  <a:pt x="87981" y="64348"/>
                </a:lnTo>
                <a:lnTo>
                  <a:pt x="91880" y="45964"/>
                </a:lnTo>
              </a:path>
            </a:pathLst>
          </a:custGeom>
          <a:ln w="19446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5761" y="1320901"/>
            <a:ext cx="78889" cy="80010"/>
          </a:xfrm>
          <a:custGeom>
            <a:avLst/>
            <a:gdLst/>
            <a:ahLst/>
            <a:cxnLst/>
            <a:rect l="l" t="t" r="r" b="b"/>
            <a:pathLst>
              <a:path w="78889" h="80010">
                <a:moveTo>
                  <a:pt x="78889" y="39789"/>
                </a:moveTo>
                <a:lnTo>
                  <a:pt x="76363" y="25686"/>
                </a:lnTo>
                <a:lnTo>
                  <a:pt x="69392" y="13745"/>
                </a:lnTo>
                <a:lnTo>
                  <a:pt x="58889" y="4879"/>
                </a:lnTo>
                <a:lnTo>
                  <a:pt x="45765" y="0"/>
                </a:lnTo>
                <a:lnTo>
                  <a:pt x="29297" y="1768"/>
                </a:lnTo>
                <a:lnTo>
                  <a:pt x="15966" y="7398"/>
                </a:lnTo>
                <a:lnTo>
                  <a:pt x="6093" y="16173"/>
                </a:lnTo>
                <a:lnTo>
                  <a:pt x="0" y="27380"/>
                </a:lnTo>
                <a:lnTo>
                  <a:pt x="892" y="45151"/>
                </a:lnTo>
                <a:lnTo>
                  <a:pt x="5393" y="59356"/>
                </a:lnTo>
                <a:lnTo>
                  <a:pt x="12875" y="69939"/>
                </a:lnTo>
                <a:lnTo>
                  <a:pt x="22712" y="76843"/>
                </a:lnTo>
                <a:lnTo>
                  <a:pt x="34277" y="80010"/>
                </a:lnTo>
                <a:lnTo>
                  <a:pt x="49802" y="77845"/>
                </a:lnTo>
                <a:lnTo>
                  <a:pt x="62554" y="71601"/>
                </a:lnTo>
                <a:lnTo>
                  <a:pt x="71989" y="62065"/>
                </a:lnTo>
                <a:lnTo>
                  <a:pt x="77566" y="50024"/>
                </a:lnTo>
                <a:lnTo>
                  <a:pt x="78889" y="39789"/>
                </a:lnTo>
              </a:path>
            </a:pathLst>
          </a:custGeom>
          <a:ln w="19446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9882" y="1327370"/>
            <a:ext cx="68627" cy="67002"/>
          </a:xfrm>
          <a:custGeom>
            <a:avLst/>
            <a:gdLst/>
            <a:ahLst/>
            <a:cxnLst/>
            <a:rect l="l" t="t" r="r" b="b"/>
            <a:pathLst>
              <a:path w="68627" h="67002">
                <a:moveTo>
                  <a:pt x="68627" y="32596"/>
                </a:moveTo>
                <a:lnTo>
                  <a:pt x="65726" y="18652"/>
                </a:lnTo>
                <a:lnTo>
                  <a:pt x="57840" y="7376"/>
                </a:lnTo>
                <a:lnTo>
                  <a:pt x="46195" y="0"/>
                </a:lnTo>
                <a:lnTo>
                  <a:pt x="28265" y="809"/>
                </a:lnTo>
                <a:lnTo>
                  <a:pt x="14606" y="5600"/>
                </a:lnTo>
                <a:lnTo>
                  <a:pt x="5193" y="13566"/>
                </a:lnTo>
                <a:lnTo>
                  <a:pt x="0" y="23902"/>
                </a:lnTo>
                <a:lnTo>
                  <a:pt x="1618" y="40837"/>
                </a:lnTo>
                <a:lnTo>
                  <a:pt x="7418" y="53814"/>
                </a:lnTo>
                <a:lnTo>
                  <a:pt x="16509" y="62610"/>
                </a:lnTo>
                <a:lnTo>
                  <a:pt x="27997" y="67002"/>
                </a:lnTo>
                <a:lnTo>
                  <a:pt x="44039" y="64820"/>
                </a:lnTo>
                <a:lnTo>
                  <a:pt x="56459" y="58248"/>
                </a:lnTo>
                <a:lnTo>
                  <a:pt x="64768" y="48264"/>
                </a:lnTo>
                <a:lnTo>
                  <a:pt x="68476" y="35848"/>
                </a:lnTo>
                <a:lnTo>
                  <a:pt x="68627" y="32596"/>
                </a:lnTo>
              </a:path>
            </a:pathLst>
          </a:custGeom>
          <a:ln w="19446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544" y="1310931"/>
            <a:ext cx="96205" cy="97016"/>
          </a:xfrm>
          <a:custGeom>
            <a:avLst/>
            <a:gdLst/>
            <a:ahLst/>
            <a:cxnLst/>
            <a:rect l="l" t="t" r="r" b="b"/>
            <a:pathLst>
              <a:path w="96205" h="97016">
                <a:moveTo>
                  <a:pt x="96205" y="48324"/>
                </a:moveTo>
                <a:lnTo>
                  <a:pt x="79022" y="11188"/>
                </a:lnTo>
                <a:lnTo>
                  <a:pt x="53709" y="0"/>
                </a:lnTo>
                <a:lnTo>
                  <a:pt x="37646" y="1688"/>
                </a:lnTo>
                <a:lnTo>
                  <a:pt x="23920" y="6809"/>
                </a:lnTo>
                <a:lnTo>
                  <a:pt x="12856" y="14837"/>
                </a:lnTo>
                <a:lnTo>
                  <a:pt x="4774" y="25245"/>
                </a:lnTo>
                <a:lnTo>
                  <a:pt x="0" y="37507"/>
                </a:lnTo>
                <a:lnTo>
                  <a:pt x="1168" y="54699"/>
                </a:lnTo>
                <a:lnTo>
                  <a:pt x="22123" y="89439"/>
                </a:lnTo>
                <a:lnTo>
                  <a:pt x="45936" y="97016"/>
                </a:lnTo>
                <a:lnTo>
                  <a:pt x="60675" y="94974"/>
                </a:lnTo>
                <a:lnTo>
                  <a:pt x="91589" y="68979"/>
                </a:lnTo>
                <a:lnTo>
                  <a:pt x="96205" y="48324"/>
                </a:lnTo>
              </a:path>
            </a:pathLst>
          </a:custGeom>
          <a:ln w="19446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478" y="1320724"/>
            <a:ext cx="69347" cy="67463"/>
          </a:xfrm>
          <a:custGeom>
            <a:avLst/>
            <a:gdLst/>
            <a:ahLst/>
            <a:cxnLst/>
            <a:rect l="l" t="t" r="r" b="b"/>
            <a:pathLst>
              <a:path w="69347" h="67463">
                <a:moveTo>
                  <a:pt x="69347" y="32866"/>
                </a:moveTo>
                <a:lnTo>
                  <a:pt x="66488" y="18903"/>
                </a:lnTo>
                <a:lnTo>
                  <a:pt x="58702" y="7550"/>
                </a:lnTo>
                <a:lnTo>
                  <a:pt x="47178" y="0"/>
                </a:lnTo>
                <a:lnTo>
                  <a:pt x="29073" y="627"/>
                </a:lnTo>
                <a:lnTo>
                  <a:pt x="15213" y="5165"/>
                </a:lnTo>
                <a:lnTo>
                  <a:pt x="5540" y="12841"/>
                </a:lnTo>
                <a:lnTo>
                  <a:pt x="0" y="22886"/>
                </a:lnTo>
                <a:lnTo>
                  <a:pt x="1334" y="40162"/>
                </a:lnTo>
                <a:lnTo>
                  <a:pt x="6738" y="53439"/>
                </a:lnTo>
                <a:lnTo>
                  <a:pt x="15373" y="62584"/>
                </a:lnTo>
                <a:lnTo>
                  <a:pt x="26401" y="67463"/>
                </a:lnTo>
                <a:lnTo>
                  <a:pt x="42989" y="65614"/>
                </a:lnTo>
                <a:lnTo>
                  <a:pt x="55819" y="59553"/>
                </a:lnTo>
                <a:lnTo>
                  <a:pt x="64567" y="50177"/>
                </a:lnTo>
                <a:lnTo>
                  <a:pt x="68913" y="38387"/>
                </a:lnTo>
                <a:lnTo>
                  <a:pt x="69347" y="32866"/>
                </a:lnTo>
              </a:path>
            </a:pathLst>
          </a:custGeom>
          <a:ln w="19446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8444" y="1322585"/>
            <a:ext cx="58590" cy="57383"/>
          </a:xfrm>
          <a:custGeom>
            <a:avLst/>
            <a:gdLst/>
            <a:ahLst/>
            <a:cxnLst/>
            <a:rect l="l" t="t" r="r" b="b"/>
            <a:pathLst>
              <a:path w="58590" h="57383">
                <a:moveTo>
                  <a:pt x="58590" y="29494"/>
                </a:moveTo>
                <a:lnTo>
                  <a:pt x="55242" y="15740"/>
                </a:lnTo>
                <a:lnTo>
                  <a:pt x="46312" y="5351"/>
                </a:lnTo>
                <a:lnTo>
                  <a:pt x="33473" y="0"/>
                </a:lnTo>
                <a:lnTo>
                  <a:pt x="17782" y="2611"/>
                </a:lnTo>
                <a:lnTo>
                  <a:pt x="6393" y="10175"/>
                </a:lnTo>
                <a:lnTo>
                  <a:pt x="0" y="21346"/>
                </a:lnTo>
                <a:lnTo>
                  <a:pt x="1828" y="38180"/>
                </a:lnTo>
                <a:lnTo>
                  <a:pt x="8309" y="50266"/>
                </a:lnTo>
                <a:lnTo>
                  <a:pt x="18254" y="57383"/>
                </a:lnTo>
                <a:lnTo>
                  <a:pt x="35755" y="56224"/>
                </a:lnTo>
                <a:lnTo>
                  <a:pt x="48298" y="50546"/>
                </a:lnTo>
                <a:lnTo>
                  <a:pt x="55901" y="41458"/>
                </a:lnTo>
                <a:lnTo>
                  <a:pt x="58584" y="30066"/>
                </a:lnTo>
                <a:lnTo>
                  <a:pt x="58590" y="29494"/>
                </a:lnTo>
              </a:path>
            </a:pathLst>
          </a:custGeom>
          <a:ln w="19446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072" y="1328332"/>
            <a:ext cx="48171" cy="43066"/>
          </a:xfrm>
          <a:custGeom>
            <a:avLst/>
            <a:gdLst/>
            <a:ahLst/>
            <a:cxnLst/>
            <a:rect l="l" t="t" r="r" b="b"/>
            <a:pathLst>
              <a:path w="48171" h="43066">
                <a:moveTo>
                  <a:pt x="48171" y="22236"/>
                </a:moveTo>
                <a:lnTo>
                  <a:pt x="44136" y="8819"/>
                </a:lnTo>
                <a:lnTo>
                  <a:pt x="33716" y="0"/>
                </a:lnTo>
                <a:lnTo>
                  <a:pt x="16352" y="1263"/>
                </a:lnTo>
                <a:lnTo>
                  <a:pt x="5190" y="7667"/>
                </a:lnTo>
                <a:lnTo>
                  <a:pt x="0" y="17616"/>
                </a:lnTo>
                <a:lnTo>
                  <a:pt x="3001" y="33141"/>
                </a:lnTo>
                <a:lnTo>
                  <a:pt x="11609" y="43066"/>
                </a:lnTo>
                <a:lnTo>
                  <a:pt x="29594" y="42912"/>
                </a:lnTo>
                <a:lnTo>
                  <a:pt x="41293" y="37665"/>
                </a:lnTo>
                <a:lnTo>
                  <a:pt x="47201" y="28827"/>
                </a:lnTo>
                <a:lnTo>
                  <a:pt x="48171" y="22236"/>
                </a:lnTo>
              </a:path>
            </a:pathLst>
          </a:custGeom>
          <a:ln w="19446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6077" y="1330344"/>
            <a:ext cx="37374" cy="37205"/>
          </a:xfrm>
          <a:custGeom>
            <a:avLst/>
            <a:gdLst/>
            <a:ahLst/>
            <a:cxnLst/>
            <a:rect l="l" t="t" r="r" b="b"/>
            <a:pathLst>
              <a:path w="37374" h="37205">
                <a:moveTo>
                  <a:pt x="37374" y="18712"/>
                </a:moveTo>
                <a:lnTo>
                  <a:pt x="32306" y="5887"/>
                </a:lnTo>
                <a:lnTo>
                  <a:pt x="19926" y="0"/>
                </a:lnTo>
                <a:lnTo>
                  <a:pt x="6357" y="4699"/>
                </a:lnTo>
                <a:lnTo>
                  <a:pt x="0" y="16372"/>
                </a:lnTo>
                <a:lnTo>
                  <a:pt x="4364" y="30491"/>
                </a:lnTo>
                <a:lnTo>
                  <a:pt x="15472" y="37205"/>
                </a:lnTo>
                <a:lnTo>
                  <a:pt x="29995" y="33136"/>
                </a:lnTo>
                <a:lnTo>
                  <a:pt x="36990" y="22476"/>
                </a:lnTo>
                <a:lnTo>
                  <a:pt x="37374" y="18712"/>
                </a:lnTo>
              </a:path>
            </a:pathLst>
          </a:custGeom>
          <a:ln w="19446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0253" y="1334338"/>
            <a:ext cx="26407" cy="26416"/>
          </a:xfrm>
          <a:custGeom>
            <a:avLst/>
            <a:gdLst/>
            <a:ahLst/>
            <a:cxnLst/>
            <a:rect l="l" t="t" r="r" b="b"/>
            <a:pathLst>
              <a:path w="26407" h="26416">
                <a:moveTo>
                  <a:pt x="26407" y="13208"/>
                </a:moveTo>
                <a:lnTo>
                  <a:pt x="26407" y="5918"/>
                </a:lnTo>
                <a:lnTo>
                  <a:pt x="20488" y="0"/>
                </a:lnTo>
                <a:lnTo>
                  <a:pt x="13201" y="0"/>
                </a:lnTo>
                <a:lnTo>
                  <a:pt x="5914" y="0"/>
                </a:lnTo>
                <a:lnTo>
                  <a:pt x="0" y="5918"/>
                </a:lnTo>
                <a:lnTo>
                  <a:pt x="0" y="13208"/>
                </a:lnTo>
                <a:lnTo>
                  <a:pt x="0" y="20497"/>
                </a:lnTo>
                <a:lnTo>
                  <a:pt x="5914" y="26416"/>
                </a:lnTo>
                <a:lnTo>
                  <a:pt x="13201" y="26416"/>
                </a:lnTo>
                <a:lnTo>
                  <a:pt x="20488" y="26416"/>
                </a:lnTo>
                <a:lnTo>
                  <a:pt x="26407" y="20497"/>
                </a:lnTo>
                <a:lnTo>
                  <a:pt x="26407" y="13208"/>
                </a:lnTo>
              </a:path>
            </a:pathLst>
          </a:custGeom>
          <a:ln w="19446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4508" y="1328318"/>
            <a:ext cx="35425" cy="35433"/>
          </a:xfrm>
          <a:custGeom>
            <a:avLst/>
            <a:gdLst/>
            <a:ahLst/>
            <a:cxnLst/>
            <a:rect l="l" t="t" r="r" b="b"/>
            <a:pathLst>
              <a:path w="35425" h="35433">
                <a:moveTo>
                  <a:pt x="35425" y="17716"/>
                </a:moveTo>
                <a:lnTo>
                  <a:pt x="35425" y="7937"/>
                </a:lnTo>
                <a:lnTo>
                  <a:pt x="27487" y="0"/>
                </a:lnTo>
                <a:lnTo>
                  <a:pt x="17710" y="0"/>
                </a:lnTo>
                <a:lnTo>
                  <a:pt x="7932" y="0"/>
                </a:lnTo>
                <a:lnTo>
                  <a:pt x="0" y="7937"/>
                </a:lnTo>
                <a:lnTo>
                  <a:pt x="0" y="17716"/>
                </a:lnTo>
                <a:lnTo>
                  <a:pt x="0" y="27495"/>
                </a:lnTo>
                <a:lnTo>
                  <a:pt x="7932" y="35433"/>
                </a:lnTo>
                <a:lnTo>
                  <a:pt x="17710" y="35433"/>
                </a:lnTo>
                <a:lnTo>
                  <a:pt x="27487" y="35433"/>
                </a:lnTo>
                <a:lnTo>
                  <a:pt x="35425" y="27495"/>
                </a:lnTo>
                <a:lnTo>
                  <a:pt x="35425" y="17716"/>
                </a:lnTo>
              </a:path>
            </a:pathLst>
          </a:custGeom>
          <a:ln w="19446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829" y="1332369"/>
            <a:ext cx="24314" cy="24307"/>
          </a:xfrm>
          <a:custGeom>
            <a:avLst/>
            <a:gdLst/>
            <a:ahLst/>
            <a:cxnLst/>
            <a:rect l="l" t="t" r="r" b="b"/>
            <a:pathLst>
              <a:path w="24314" h="24307">
                <a:moveTo>
                  <a:pt x="24314" y="12153"/>
                </a:moveTo>
                <a:lnTo>
                  <a:pt x="24314" y="5435"/>
                </a:lnTo>
                <a:lnTo>
                  <a:pt x="18867" y="0"/>
                </a:lnTo>
                <a:lnTo>
                  <a:pt x="12155" y="0"/>
                </a:lnTo>
                <a:lnTo>
                  <a:pt x="5441" y="0"/>
                </a:lnTo>
                <a:lnTo>
                  <a:pt x="0" y="5435"/>
                </a:lnTo>
                <a:lnTo>
                  <a:pt x="0" y="12153"/>
                </a:lnTo>
                <a:lnTo>
                  <a:pt x="0" y="18859"/>
                </a:lnTo>
                <a:lnTo>
                  <a:pt x="5441" y="24307"/>
                </a:lnTo>
                <a:lnTo>
                  <a:pt x="12155" y="24307"/>
                </a:lnTo>
                <a:lnTo>
                  <a:pt x="18867" y="24307"/>
                </a:lnTo>
                <a:lnTo>
                  <a:pt x="24314" y="18859"/>
                </a:lnTo>
                <a:lnTo>
                  <a:pt x="24314" y="12153"/>
                </a:lnTo>
              </a:path>
            </a:pathLst>
          </a:custGeom>
          <a:ln w="19446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3146" y="1336408"/>
            <a:ext cx="13200" cy="13208"/>
          </a:xfrm>
          <a:custGeom>
            <a:avLst/>
            <a:gdLst/>
            <a:ahLst/>
            <a:cxnLst/>
            <a:rect l="l" t="t" r="r" b="b"/>
            <a:pathLst>
              <a:path w="13200" h="13208">
                <a:moveTo>
                  <a:pt x="13200" y="6604"/>
                </a:moveTo>
                <a:lnTo>
                  <a:pt x="13200" y="2959"/>
                </a:lnTo>
                <a:lnTo>
                  <a:pt x="10243" y="0"/>
                </a:lnTo>
                <a:lnTo>
                  <a:pt x="6602" y="0"/>
                </a:lnTo>
                <a:lnTo>
                  <a:pt x="2961" y="0"/>
                </a:lnTo>
                <a:lnTo>
                  <a:pt x="0" y="2959"/>
                </a:lnTo>
                <a:lnTo>
                  <a:pt x="0" y="6604"/>
                </a:lnTo>
                <a:lnTo>
                  <a:pt x="0" y="10248"/>
                </a:lnTo>
                <a:lnTo>
                  <a:pt x="2961" y="13208"/>
                </a:lnTo>
                <a:lnTo>
                  <a:pt x="6602" y="13208"/>
                </a:lnTo>
                <a:lnTo>
                  <a:pt x="10243" y="13208"/>
                </a:lnTo>
                <a:lnTo>
                  <a:pt x="13200" y="10248"/>
                </a:lnTo>
                <a:lnTo>
                  <a:pt x="13200" y="6604"/>
                </a:lnTo>
              </a:path>
            </a:pathLst>
          </a:custGeom>
          <a:ln w="19446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7466" y="1340459"/>
            <a:ext cx="2089" cy="2082"/>
          </a:xfrm>
          <a:custGeom>
            <a:avLst/>
            <a:gdLst/>
            <a:ahLst/>
            <a:cxnLst/>
            <a:rect l="l" t="t" r="r" b="b"/>
            <a:pathLst>
              <a:path w="2089" h="2082">
                <a:moveTo>
                  <a:pt x="2089" y="1041"/>
                </a:moveTo>
                <a:lnTo>
                  <a:pt x="2089" y="469"/>
                </a:lnTo>
                <a:lnTo>
                  <a:pt x="1621" y="0"/>
                </a:lnTo>
                <a:lnTo>
                  <a:pt x="1046" y="0"/>
                </a:lnTo>
                <a:lnTo>
                  <a:pt x="471" y="0"/>
                </a:lnTo>
                <a:lnTo>
                  <a:pt x="0" y="469"/>
                </a:lnTo>
                <a:lnTo>
                  <a:pt x="0" y="1041"/>
                </a:lnTo>
                <a:lnTo>
                  <a:pt x="0" y="1612"/>
                </a:lnTo>
                <a:lnTo>
                  <a:pt x="471" y="2082"/>
                </a:lnTo>
                <a:lnTo>
                  <a:pt x="1046" y="2082"/>
                </a:lnTo>
                <a:lnTo>
                  <a:pt x="1621" y="2082"/>
                </a:lnTo>
                <a:lnTo>
                  <a:pt x="2089" y="1612"/>
                </a:lnTo>
                <a:lnTo>
                  <a:pt x="2089" y="1041"/>
                </a:lnTo>
              </a:path>
            </a:pathLst>
          </a:custGeom>
          <a:ln w="19446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2763" y="1335481"/>
            <a:ext cx="9023" cy="9017"/>
          </a:xfrm>
          <a:custGeom>
            <a:avLst/>
            <a:gdLst/>
            <a:ahLst/>
            <a:cxnLst/>
            <a:rect l="l" t="t" r="r" b="b"/>
            <a:pathLst>
              <a:path w="9023" h="9017">
                <a:moveTo>
                  <a:pt x="0" y="4508"/>
                </a:moveTo>
                <a:lnTo>
                  <a:pt x="0" y="6997"/>
                </a:lnTo>
                <a:lnTo>
                  <a:pt x="2024" y="9017"/>
                </a:lnTo>
                <a:lnTo>
                  <a:pt x="4514" y="9017"/>
                </a:lnTo>
                <a:lnTo>
                  <a:pt x="7005" y="9017"/>
                </a:lnTo>
                <a:lnTo>
                  <a:pt x="9023" y="6997"/>
                </a:lnTo>
                <a:lnTo>
                  <a:pt x="9023" y="4508"/>
                </a:lnTo>
                <a:lnTo>
                  <a:pt x="9023" y="2019"/>
                </a:lnTo>
                <a:lnTo>
                  <a:pt x="7005" y="0"/>
                </a:lnTo>
                <a:lnTo>
                  <a:pt x="4514" y="0"/>
                </a:lnTo>
                <a:lnTo>
                  <a:pt x="2024" y="0"/>
                </a:lnTo>
                <a:lnTo>
                  <a:pt x="0" y="2019"/>
                </a:lnTo>
                <a:lnTo>
                  <a:pt x="0" y="4508"/>
                </a:lnTo>
              </a:path>
            </a:pathLst>
          </a:custGeom>
          <a:ln w="19446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4925" y="1327365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249" y="0"/>
                </a:moveTo>
                <a:lnTo>
                  <a:pt x="4975" y="0"/>
                </a:lnTo>
                <a:lnTo>
                  <a:pt x="0" y="4978"/>
                </a:lnTo>
                <a:lnTo>
                  <a:pt x="0" y="17246"/>
                </a:lnTo>
                <a:lnTo>
                  <a:pt x="4975" y="22225"/>
                </a:lnTo>
                <a:lnTo>
                  <a:pt x="17249" y="22225"/>
                </a:lnTo>
                <a:lnTo>
                  <a:pt x="22225" y="17246"/>
                </a:lnTo>
                <a:lnTo>
                  <a:pt x="22225" y="4978"/>
                </a:lnTo>
                <a:lnTo>
                  <a:pt x="17249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3104" y="1305217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36879" y="1457477"/>
            <a:ext cx="499872" cy="0"/>
          </a:xfrm>
          <a:custGeom>
            <a:avLst/>
            <a:gdLst/>
            <a:ahLst/>
            <a:cxnLst/>
            <a:rect l="l" t="t" r="r" b="b"/>
            <a:pathLst>
              <a:path w="499872">
                <a:moveTo>
                  <a:pt x="0" y="0"/>
                </a:moveTo>
                <a:lnTo>
                  <a:pt x="49987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927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33703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6879" y="1684553"/>
            <a:ext cx="499872" cy="0"/>
          </a:xfrm>
          <a:custGeom>
            <a:avLst/>
            <a:gdLst/>
            <a:ahLst/>
            <a:cxnLst/>
            <a:rect l="l" t="t" r="r" b="b"/>
            <a:pathLst>
              <a:path w="499872">
                <a:moveTo>
                  <a:pt x="0" y="0"/>
                </a:moveTo>
                <a:lnTo>
                  <a:pt x="49987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82471" y="1457477"/>
            <a:ext cx="547116" cy="0"/>
          </a:xfrm>
          <a:custGeom>
            <a:avLst/>
            <a:gdLst/>
            <a:ahLst/>
            <a:cxnLst/>
            <a:rect l="l" t="t" r="r" b="b"/>
            <a:pathLst>
              <a:path w="547116">
                <a:moveTo>
                  <a:pt x="0" y="0"/>
                </a:moveTo>
                <a:lnTo>
                  <a:pt x="54711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85519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26539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82471" y="1684553"/>
            <a:ext cx="547116" cy="0"/>
          </a:xfrm>
          <a:custGeom>
            <a:avLst/>
            <a:gdLst/>
            <a:ahLst/>
            <a:cxnLst/>
            <a:rect l="l" t="t" r="r" b="b"/>
            <a:pathLst>
              <a:path w="547116">
                <a:moveTo>
                  <a:pt x="0" y="0"/>
                </a:moveTo>
                <a:lnTo>
                  <a:pt x="54711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75307" y="1457477"/>
            <a:ext cx="765048" cy="0"/>
          </a:xfrm>
          <a:custGeom>
            <a:avLst/>
            <a:gdLst/>
            <a:ahLst/>
            <a:cxnLst/>
            <a:rect l="l" t="t" r="r" b="b"/>
            <a:pathLst>
              <a:path w="765048">
                <a:moveTo>
                  <a:pt x="0" y="0"/>
                </a:moveTo>
                <a:lnTo>
                  <a:pt x="7650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8355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37307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75307" y="1684553"/>
            <a:ext cx="765048" cy="0"/>
          </a:xfrm>
          <a:custGeom>
            <a:avLst/>
            <a:gdLst/>
            <a:ahLst/>
            <a:cxnLst/>
            <a:rect l="l" t="t" r="r" b="b"/>
            <a:pathLst>
              <a:path w="765048">
                <a:moveTo>
                  <a:pt x="0" y="0"/>
                </a:moveTo>
                <a:lnTo>
                  <a:pt x="7650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86075" y="1457477"/>
            <a:ext cx="233171" cy="0"/>
          </a:xfrm>
          <a:custGeom>
            <a:avLst/>
            <a:gdLst/>
            <a:ahLst/>
            <a:cxnLst/>
            <a:rect l="l" t="t" r="r" b="b"/>
            <a:pathLst>
              <a:path w="233171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89123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16199" y="145595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86075" y="1684553"/>
            <a:ext cx="233171" cy="0"/>
          </a:xfrm>
          <a:custGeom>
            <a:avLst/>
            <a:gdLst/>
            <a:ahLst/>
            <a:cxnLst/>
            <a:rect l="l" t="t" r="r" b="b"/>
            <a:pathLst>
              <a:path w="233171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9623" y="1743355"/>
            <a:ext cx="113458" cy="56869"/>
          </a:xfrm>
          <a:custGeom>
            <a:avLst/>
            <a:gdLst/>
            <a:ahLst/>
            <a:cxnLst/>
            <a:rect l="l" t="t" r="r" b="b"/>
            <a:pathLst>
              <a:path w="113458" h="56869">
                <a:moveTo>
                  <a:pt x="113458" y="56869"/>
                </a:moveTo>
                <a:lnTo>
                  <a:pt x="98444" y="18275"/>
                </a:lnTo>
                <a:lnTo>
                  <a:pt x="61636" y="0"/>
                </a:lnTo>
                <a:lnTo>
                  <a:pt x="45885" y="1562"/>
                </a:lnTo>
                <a:lnTo>
                  <a:pt x="31940" y="6201"/>
                </a:lnTo>
                <a:lnTo>
                  <a:pt x="20090" y="13517"/>
                </a:lnTo>
                <a:lnTo>
                  <a:pt x="10625" y="23108"/>
                </a:lnTo>
                <a:lnTo>
                  <a:pt x="3831" y="34575"/>
                </a:lnTo>
                <a:lnTo>
                  <a:pt x="0" y="47518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1110" y="1800225"/>
            <a:ext cx="1970" cy="14725"/>
          </a:xfrm>
          <a:custGeom>
            <a:avLst/>
            <a:gdLst/>
            <a:ahLst/>
            <a:cxnLst/>
            <a:rect l="l" t="t" r="r" b="b"/>
            <a:pathLst>
              <a:path w="1970" h="14725">
                <a:moveTo>
                  <a:pt x="0" y="14725"/>
                </a:moveTo>
                <a:lnTo>
                  <a:pt x="1934" y="2046"/>
                </a:lnTo>
                <a:lnTo>
                  <a:pt x="1970" y="0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124" y="1749069"/>
            <a:ext cx="102814" cy="101984"/>
          </a:xfrm>
          <a:custGeom>
            <a:avLst/>
            <a:gdLst/>
            <a:ahLst/>
            <a:cxnLst/>
            <a:rect l="l" t="t" r="r" b="b"/>
            <a:pathLst>
              <a:path w="102814" h="101984">
                <a:moveTo>
                  <a:pt x="102814" y="50444"/>
                </a:moveTo>
                <a:lnTo>
                  <a:pt x="86429" y="12747"/>
                </a:lnTo>
                <a:lnTo>
                  <a:pt x="61979" y="0"/>
                </a:lnTo>
                <a:lnTo>
                  <a:pt x="44870" y="1167"/>
                </a:lnTo>
                <a:lnTo>
                  <a:pt x="9181" y="21531"/>
                </a:lnTo>
                <a:lnTo>
                  <a:pt x="0" y="44897"/>
                </a:lnTo>
                <a:lnTo>
                  <a:pt x="1674" y="60754"/>
                </a:lnTo>
                <a:lnTo>
                  <a:pt x="24699" y="94407"/>
                </a:lnTo>
                <a:lnTo>
                  <a:pt x="50231" y="101984"/>
                </a:lnTo>
                <a:lnTo>
                  <a:pt x="64833" y="100019"/>
                </a:lnTo>
                <a:lnTo>
                  <a:pt x="96647" y="74849"/>
                </a:lnTo>
                <a:lnTo>
                  <a:pt x="102814" y="50444"/>
                </a:lnTo>
              </a:path>
            </a:pathLst>
          </a:custGeom>
          <a:ln w="19446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8911" y="1752825"/>
            <a:ext cx="91880" cy="91751"/>
          </a:xfrm>
          <a:custGeom>
            <a:avLst/>
            <a:gdLst/>
            <a:ahLst/>
            <a:cxnLst/>
            <a:rect l="l" t="t" r="r" b="b"/>
            <a:pathLst>
              <a:path w="91880" h="91751">
                <a:moveTo>
                  <a:pt x="91880" y="45964"/>
                </a:moveTo>
                <a:lnTo>
                  <a:pt x="73857" y="9449"/>
                </a:lnTo>
                <a:lnTo>
                  <a:pt x="47692" y="0"/>
                </a:lnTo>
                <a:lnTo>
                  <a:pt x="32896" y="2135"/>
                </a:lnTo>
                <a:lnTo>
                  <a:pt x="20141" y="8139"/>
                </a:lnTo>
                <a:lnTo>
                  <a:pt x="10015" y="17345"/>
                </a:lnTo>
                <a:lnTo>
                  <a:pt x="3105" y="29087"/>
                </a:lnTo>
                <a:lnTo>
                  <a:pt x="0" y="42700"/>
                </a:lnTo>
                <a:lnTo>
                  <a:pt x="2030" y="57944"/>
                </a:lnTo>
                <a:lnTo>
                  <a:pt x="7826" y="70972"/>
                </a:lnTo>
                <a:lnTo>
                  <a:pt x="16752" y="81284"/>
                </a:lnTo>
                <a:lnTo>
                  <a:pt x="28170" y="88378"/>
                </a:lnTo>
                <a:lnTo>
                  <a:pt x="41445" y="91751"/>
                </a:lnTo>
                <a:lnTo>
                  <a:pt x="57036" y="89820"/>
                </a:lnTo>
                <a:lnTo>
                  <a:pt x="87981" y="64348"/>
                </a:lnTo>
                <a:lnTo>
                  <a:pt x="91880" y="45964"/>
                </a:lnTo>
              </a:path>
            </a:pathLst>
          </a:custGeom>
          <a:ln w="19446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5761" y="1758289"/>
            <a:ext cx="78889" cy="80010"/>
          </a:xfrm>
          <a:custGeom>
            <a:avLst/>
            <a:gdLst/>
            <a:ahLst/>
            <a:cxnLst/>
            <a:rect l="l" t="t" r="r" b="b"/>
            <a:pathLst>
              <a:path w="78889" h="80010">
                <a:moveTo>
                  <a:pt x="78889" y="39789"/>
                </a:moveTo>
                <a:lnTo>
                  <a:pt x="76363" y="25686"/>
                </a:lnTo>
                <a:lnTo>
                  <a:pt x="69392" y="13745"/>
                </a:lnTo>
                <a:lnTo>
                  <a:pt x="58889" y="4879"/>
                </a:lnTo>
                <a:lnTo>
                  <a:pt x="45765" y="0"/>
                </a:lnTo>
                <a:lnTo>
                  <a:pt x="29297" y="1768"/>
                </a:lnTo>
                <a:lnTo>
                  <a:pt x="15966" y="7398"/>
                </a:lnTo>
                <a:lnTo>
                  <a:pt x="6093" y="16173"/>
                </a:lnTo>
                <a:lnTo>
                  <a:pt x="0" y="27380"/>
                </a:lnTo>
                <a:lnTo>
                  <a:pt x="892" y="45146"/>
                </a:lnTo>
                <a:lnTo>
                  <a:pt x="5393" y="59350"/>
                </a:lnTo>
                <a:lnTo>
                  <a:pt x="12875" y="69935"/>
                </a:lnTo>
                <a:lnTo>
                  <a:pt x="22712" y="76841"/>
                </a:lnTo>
                <a:lnTo>
                  <a:pt x="34277" y="80010"/>
                </a:lnTo>
                <a:lnTo>
                  <a:pt x="49802" y="77843"/>
                </a:lnTo>
                <a:lnTo>
                  <a:pt x="62554" y="71597"/>
                </a:lnTo>
                <a:lnTo>
                  <a:pt x="71989" y="62060"/>
                </a:lnTo>
                <a:lnTo>
                  <a:pt x="77566" y="50020"/>
                </a:lnTo>
                <a:lnTo>
                  <a:pt x="78889" y="39789"/>
                </a:lnTo>
              </a:path>
            </a:pathLst>
          </a:custGeom>
          <a:ln w="19446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9885" y="1764761"/>
            <a:ext cx="68623" cy="66999"/>
          </a:xfrm>
          <a:custGeom>
            <a:avLst/>
            <a:gdLst/>
            <a:ahLst/>
            <a:cxnLst/>
            <a:rect l="l" t="t" r="r" b="b"/>
            <a:pathLst>
              <a:path w="68623" h="66999">
                <a:moveTo>
                  <a:pt x="68623" y="32606"/>
                </a:moveTo>
                <a:lnTo>
                  <a:pt x="65723" y="18656"/>
                </a:lnTo>
                <a:lnTo>
                  <a:pt x="57840" y="7378"/>
                </a:lnTo>
                <a:lnTo>
                  <a:pt x="46199" y="0"/>
                </a:lnTo>
                <a:lnTo>
                  <a:pt x="28269" y="807"/>
                </a:lnTo>
                <a:lnTo>
                  <a:pt x="14610" y="5595"/>
                </a:lnTo>
                <a:lnTo>
                  <a:pt x="5196" y="13560"/>
                </a:lnTo>
                <a:lnTo>
                  <a:pt x="0" y="23895"/>
                </a:lnTo>
                <a:lnTo>
                  <a:pt x="1616" y="40831"/>
                </a:lnTo>
                <a:lnTo>
                  <a:pt x="7414" y="53808"/>
                </a:lnTo>
                <a:lnTo>
                  <a:pt x="16503" y="62605"/>
                </a:lnTo>
                <a:lnTo>
                  <a:pt x="27990" y="66999"/>
                </a:lnTo>
                <a:lnTo>
                  <a:pt x="44035" y="64817"/>
                </a:lnTo>
                <a:lnTo>
                  <a:pt x="56457" y="58244"/>
                </a:lnTo>
                <a:lnTo>
                  <a:pt x="64766" y="48262"/>
                </a:lnTo>
                <a:lnTo>
                  <a:pt x="68473" y="35851"/>
                </a:lnTo>
                <a:lnTo>
                  <a:pt x="68623" y="32606"/>
                </a:lnTo>
              </a:path>
            </a:pathLst>
          </a:custGeom>
          <a:ln w="19446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5544" y="1748319"/>
            <a:ext cx="96205" cy="97004"/>
          </a:xfrm>
          <a:custGeom>
            <a:avLst/>
            <a:gdLst/>
            <a:ahLst/>
            <a:cxnLst/>
            <a:rect l="l" t="t" r="r" b="b"/>
            <a:pathLst>
              <a:path w="96205" h="97004">
                <a:moveTo>
                  <a:pt x="96205" y="48324"/>
                </a:moveTo>
                <a:lnTo>
                  <a:pt x="79022" y="11188"/>
                </a:lnTo>
                <a:lnTo>
                  <a:pt x="53709" y="0"/>
                </a:lnTo>
                <a:lnTo>
                  <a:pt x="37646" y="1688"/>
                </a:lnTo>
                <a:lnTo>
                  <a:pt x="23920" y="6809"/>
                </a:lnTo>
                <a:lnTo>
                  <a:pt x="12856" y="14837"/>
                </a:lnTo>
                <a:lnTo>
                  <a:pt x="4774" y="25245"/>
                </a:lnTo>
                <a:lnTo>
                  <a:pt x="0" y="37507"/>
                </a:lnTo>
                <a:lnTo>
                  <a:pt x="1168" y="54700"/>
                </a:lnTo>
                <a:lnTo>
                  <a:pt x="22129" y="89433"/>
                </a:lnTo>
                <a:lnTo>
                  <a:pt x="45945" y="97004"/>
                </a:lnTo>
                <a:lnTo>
                  <a:pt x="60684" y="94962"/>
                </a:lnTo>
                <a:lnTo>
                  <a:pt x="91595" y="68965"/>
                </a:lnTo>
                <a:lnTo>
                  <a:pt x="96205" y="48324"/>
                </a:lnTo>
              </a:path>
            </a:pathLst>
          </a:custGeom>
          <a:ln w="19446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4478" y="1758112"/>
            <a:ext cx="69347" cy="67463"/>
          </a:xfrm>
          <a:custGeom>
            <a:avLst/>
            <a:gdLst/>
            <a:ahLst/>
            <a:cxnLst/>
            <a:rect l="l" t="t" r="r" b="b"/>
            <a:pathLst>
              <a:path w="69347" h="67463">
                <a:moveTo>
                  <a:pt x="69347" y="32866"/>
                </a:moveTo>
                <a:lnTo>
                  <a:pt x="66488" y="18903"/>
                </a:lnTo>
                <a:lnTo>
                  <a:pt x="58702" y="7550"/>
                </a:lnTo>
                <a:lnTo>
                  <a:pt x="47178" y="0"/>
                </a:lnTo>
                <a:lnTo>
                  <a:pt x="29073" y="627"/>
                </a:lnTo>
                <a:lnTo>
                  <a:pt x="15213" y="5165"/>
                </a:lnTo>
                <a:lnTo>
                  <a:pt x="5540" y="12841"/>
                </a:lnTo>
                <a:lnTo>
                  <a:pt x="0" y="22886"/>
                </a:lnTo>
                <a:lnTo>
                  <a:pt x="1334" y="40162"/>
                </a:lnTo>
                <a:lnTo>
                  <a:pt x="6738" y="53439"/>
                </a:lnTo>
                <a:lnTo>
                  <a:pt x="15373" y="62584"/>
                </a:lnTo>
                <a:lnTo>
                  <a:pt x="26401" y="67463"/>
                </a:lnTo>
                <a:lnTo>
                  <a:pt x="42989" y="65614"/>
                </a:lnTo>
                <a:lnTo>
                  <a:pt x="55819" y="59553"/>
                </a:lnTo>
                <a:lnTo>
                  <a:pt x="64567" y="50177"/>
                </a:lnTo>
                <a:lnTo>
                  <a:pt x="68913" y="38387"/>
                </a:lnTo>
                <a:lnTo>
                  <a:pt x="69347" y="32866"/>
                </a:lnTo>
              </a:path>
            </a:pathLst>
          </a:custGeom>
          <a:ln w="19446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444" y="1759973"/>
            <a:ext cx="58590" cy="57382"/>
          </a:xfrm>
          <a:custGeom>
            <a:avLst/>
            <a:gdLst/>
            <a:ahLst/>
            <a:cxnLst/>
            <a:rect l="l" t="t" r="r" b="b"/>
            <a:pathLst>
              <a:path w="58590" h="57382">
                <a:moveTo>
                  <a:pt x="58590" y="29494"/>
                </a:moveTo>
                <a:lnTo>
                  <a:pt x="55242" y="15740"/>
                </a:lnTo>
                <a:lnTo>
                  <a:pt x="46312" y="5351"/>
                </a:lnTo>
                <a:lnTo>
                  <a:pt x="33473" y="0"/>
                </a:lnTo>
                <a:lnTo>
                  <a:pt x="17782" y="2611"/>
                </a:lnTo>
                <a:lnTo>
                  <a:pt x="6393" y="10175"/>
                </a:lnTo>
                <a:lnTo>
                  <a:pt x="0" y="21346"/>
                </a:lnTo>
                <a:lnTo>
                  <a:pt x="1828" y="38175"/>
                </a:lnTo>
                <a:lnTo>
                  <a:pt x="8309" y="50261"/>
                </a:lnTo>
                <a:lnTo>
                  <a:pt x="18254" y="57382"/>
                </a:lnTo>
                <a:lnTo>
                  <a:pt x="35755" y="56221"/>
                </a:lnTo>
                <a:lnTo>
                  <a:pt x="48297" y="50542"/>
                </a:lnTo>
                <a:lnTo>
                  <a:pt x="55901" y="41453"/>
                </a:lnTo>
                <a:lnTo>
                  <a:pt x="58584" y="30066"/>
                </a:lnTo>
                <a:lnTo>
                  <a:pt x="58590" y="29494"/>
                </a:lnTo>
              </a:path>
            </a:pathLst>
          </a:custGeom>
          <a:ln w="19446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2072" y="1765720"/>
            <a:ext cx="48171" cy="43060"/>
          </a:xfrm>
          <a:custGeom>
            <a:avLst/>
            <a:gdLst/>
            <a:ahLst/>
            <a:cxnLst/>
            <a:rect l="l" t="t" r="r" b="b"/>
            <a:pathLst>
              <a:path w="48171" h="43060">
                <a:moveTo>
                  <a:pt x="48171" y="22236"/>
                </a:moveTo>
                <a:lnTo>
                  <a:pt x="44136" y="8819"/>
                </a:lnTo>
                <a:lnTo>
                  <a:pt x="33716" y="0"/>
                </a:lnTo>
                <a:lnTo>
                  <a:pt x="16352" y="1263"/>
                </a:lnTo>
                <a:lnTo>
                  <a:pt x="5190" y="7667"/>
                </a:lnTo>
                <a:lnTo>
                  <a:pt x="0" y="17616"/>
                </a:lnTo>
                <a:lnTo>
                  <a:pt x="3002" y="33141"/>
                </a:lnTo>
                <a:lnTo>
                  <a:pt x="11614" y="43060"/>
                </a:lnTo>
                <a:lnTo>
                  <a:pt x="29601" y="42904"/>
                </a:lnTo>
                <a:lnTo>
                  <a:pt x="41300" y="37655"/>
                </a:lnTo>
                <a:lnTo>
                  <a:pt x="47204" y="28815"/>
                </a:lnTo>
                <a:lnTo>
                  <a:pt x="48171" y="22236"/>
                </a:lnTo>
              </a:path>
            </a:pathLst>
          </a:custGeom>
          <a:ln w="19446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6077" y="1767732"/>
            <a:ext cx="37374" cy="37205"/>
          </a:xfrm>
          <a:custGeom>
            <a:avLst/>
            <a:gdLst/>
            <a:ahLst/>
            <a:cxnLst/>
            <a:rect l="l" t="t" r="r" b="b"/>
            <a:pathLst>
              <a:path w="37374" h="37205">
                <a:moveTo>
                  <a:pt x="37374" y="18712"/>
                </a:moveTo>
                <a:lnTo>
                  <a:pt x="32306" y="5887"/>
                </a:lnTo>
                <a:lnTo>
                  <a:pt x="19926" y="0"/>
                </a:lnTo>
                <a:lnTo>
                  <a:pt x="6357" y="4699"/>
                </a:lnTo>
                <a:lnTo>
                  <a:pt x="0" y="16372"/>
                </a:lnTo>
                <a:lnTo>
                  <a:pt x="4364" y="30486"/>
                </a:lnTo>
                <a:lnTo>
                  <a:pt x="15472" y="37205"/>
                </a:lnTo>
                <a:lnTo>
                  <a:pt x="29995" y="33132"/>
                </a:lnTo>
                <a:lnTo>
                  <a:pt x="36990" y="22473"/>
                </a:lnTo>
                <a:lnTo>
                  <a:pt x="37374" y="18712"/>
                </a:lnTo>
              </a:path>
            </a:pathLst>
          </a:custGeom>
          <a:ln w="19446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0253" y="1771738"/>
            <a:ext cx="26407" cy="26390"/>
          </a:xfrm>
          <a:custGeom>
            <a:avLst/>
            <a:gdLst/>
            <a:ahLst/>
            <a:cxnLst/>
            <a:rect l="l" t="t" r="r" b="b"/>
            <a:pathLst>
              <a:path w="26407" h="26390">
                <a:moveTo>
                  <a:pt x="26407" y="13195"/>
                </a:moveTo>
                <a:lnTo>
                  <a:pt x="26407" y="5905"/>
                </a:lnTo>
                <a:lnTo>
                  <a:pt x="20488" y="0"/>
                </a:lnTo>
                <a:lnTo>
                  <a:pt x="13201" y="0"/>
                </a:lnTo>
                <a:lnTo>
                  <a:pt x="5914" y="0"/>
                </a:lnTo>
                <a:lnTo>
                  <a:pt x="0" y="5905"/>
                </a:lnTo>
                <a:lnTo>
                  <a:pt x="0" y="13195"/>
                </a:lnTo>
                <a:lnTo>
                  <a:pt x="0" y="20485"/>
                </a:lnTo>
                <a:lnTo>
                  <a:pt x="5914" y="26390"/>
                </a:lnTo>
                <a:lnTo>
                  <a:pt x="13201" y="26390"/>
                </a:lnTo>
                <a:lnTo>
                  <a:pt x="20488" y="26390"/>
                </a:lnTo>
                <a:lnTo>
                  <a:pt x="26407" y="20485"/>
                </a:lnTo>
                <a:lnTo>
                  <a:pt x="26407" y="13195"/>
                </a:lnTo>
              </a:path>
            </a:pathLst>
          </a:custGeom>
          <a:ln w="19446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4508" y="1765706"/>
            <a:ext cx="35425" cy="35433"/>
          </a:xfrm>
          <a:custGeom>
            <a:avLst/>
            <a:gdLst/>
            <a:ahLst/>
            <a:cxnLst/>
            <a:rect l="l" t="t" r="r" b="b"/>
            <a:pathLst>
              <a:path w="35425" h="35433">
                <a:moveTo>
                  <a:pt x="35425" y="17716"/>
                </a:moveTo>
                <a:lnTo>
                  <a:pt x="35425" y="7937"/>
                </a:lnTo>
                <a:lnTo>
                  <a:pt x="27487" y="0"/>
                </a:lnTo>
                <a:lnTo>
                  <a:pt x="17710" y="0"/>
                </a:lnTo>
                <a:lnTo>
                  <a:pt x="7932" y="0"/>
                </a:lnTo>
                <a:lnTo>
                  <a:pt x="0" y="7937"/>
                </a:lnTo>
                <a:lnTo>
                  <a:pt x="0" y="17716"/>
                </a:lnTo>
                <a:lnTo>
                  <a:pt x="0" y="27495"/>
                </a:lnTo>
                <a:lnTo>
                  <a:pt x="7932" y="35433"/>
                </a:lnTo>
                <a:lnTo>
                  <a:pt x="17710" y="35433"/>
                </a:lnTo>
                <a:lnTo>
                  <a:pt x="27487" y="35433"/>
                </a:lnTo>
                <a:lnTo>
                  <a:pt x="35425" y="27495"/>
                </a:lnTo>
                <a:lnTo>
                  <a:pt x="35425" y="17716"/>
                </a:lnTo>
              </a:path>
            </a:pathLst>
          </a:custGeom>
          <a:ln w="19446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8829" y="1769757"/>
            <a:ext cx="24314" cy="24307"/>
          </a:xfrm>
          <a:custGeom>
            <a:avLst/>
            <a:gdLst/>
            <a:ahLst/>
            <a:cxnLst/>
            <a:rect l="l" t="t" r="r" b="b"/>
            <a:pathLst>
              <a:path w="24314" h="24307">
                <a:moveTo>
                  <a:pt x="24314" y="12153"/>
                </a:moveTo>
                <a:lnTo>
                  <a:pt x="24314" y="5448"/>
                </a:lnTo>
                <a:lnTo>
                  <a:pt x="18867" y="0"/>
                </a:lnTo>
                <a:lnTo>
                  <a:pt x="12155" y="0"/>
                </a:lnTo>
                <a:lnTo>
                  <a:pt x="5441" y="0"/>
                </a:lnTo>
                <a:lnTo>
                  <a:pt x="0" y="5448"/>
                </a:lnTo>
                <a:lnTo>
                  <a:pt x="0" y="12153"/>
                </a:lnTo>
                <a:lnTo>
                  <a:pt x="0" y="18872"/>
                </a:lnTo>
                <a:lnTo>
                  <a:pt x="5441" y="24307"/>
                </a:lnTo>
                <a:lnTo>
                  <a:pt x="12155" y="24307"/>
                </a:lnTo>
                <a:lnTo>
                  <a:pt x="18867" y="24307"/>
                </a:lnTo>
                <a:lnTo>
                  <a:pt x="24314" y="18872"/>
                </a:lnTo>
                <a:lnTo>
                  <a:pt x="24314" y="12153"/>
                </a:lnTo>
              </a:path>
            </a:pathLst>
          </a:custGeom>
          <a:ln w="19446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146" y="1773796"/>
            <a:ext cx="13200" cy="13208"/>
          </a:xfrm>
          <a:custGeom>
            <a:avLst/>
            <a:gdLst/>
            <a:ahLst/>
            <a:cxnLst/>
            <a:rect l="l" t="t" r="r" b="b"/>
            <a:pathLst>
              <a:path w="13200" h="13208">
                <a:moveTo>
                  <a:pt x="13200" y="6604"/>
                </a:moveTo>
                <a:lnTo>
                  <a:pt x="13200" y="2959"/>
                </a:lnTo>
                <a:lnTo>
                  <a:pt x="10243" y="0"/>
                </a:lnTo>
                <a:lnTo>
                  <a:pt x="6602" y="0"/>
                </a:lnTo>
                <a:lnTo>
                  <a:pt x="2961" y="0"/>
                </a:lnTo>
                <a:lnTo>
                  <a:pt x="0" y="2959"/>
                </a:lnTo>
                <a:lnTo>
                  <a:pt x="0" y="6604"/>
                </a:lnTo>
                <a:lnTo>
                  <a:pt x="0" y="10248"/>
                </a:lnTo>
                <a:lnTo>
                  <a:pt x="2961" y="13208"/>
                </a:lnTo>
                <a:lnTo>
                  <a:pt x="6602" y="13208"/>
                </a:lnTo>
                <a:lnTo>
                  <a:pt x="10243" y="13208"/>
                </a:lnTo>
                <a:lnTo>
                  <a:pt x="13200" y="10248"/>
                </a:lnTo>
                <a:lnTo>
                  <a:pt x="13200" y="6604"/>
                </a:lnTo>
              </a:path>
            </a:pathLst>
          </a:custGeom>
          <a:ln w="19446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7466" y="1777847"/>
            <a:ext cx="2089" cy="2082"/>
          </a:xfrm>
          <a:custGeom>
            <a:avLst/>
            <a:gdLst/>
            <a:ahLst/>
            <a:cxnLst/>
            <a:rect l="l" t="t" r="r" b="b"/>
            <a:pathLst>
              <a:path w="2089" h="2082">
                <a:moveTo>
                  <a:pt x="2089" y="1041"/>
                </a:moveTo>
                <a:lnTo>
                  <a:pt x="2089" y="469"/>
                </a:lnTo>
                <a:lnTo>
                  <a:pt x="1621" y="0"/>
                </a:lnTo>
                <a:lnTo>
                  <a:pt x="1046" y="0"/>
                </a:lnTo>
                <a:lnTo>
                  <a:pt x="471" y="0"/>
                </a:lnTo>
                <a:lnTo>
                  <a:pt x="0" y="469"/>
                </a:lnTo>
                <a:lnTo>
                  <a:pt x="0" y="1041"/>
                </a:lnTo>
                <a:lnTo>
                  <a:pt x="0" y="1625"/>
                </a:lnTo>
                <a:lnTo>
                  <a:pt x="471" y="2082"/>
                </a:lnTo>
                <a:lnTo>
                  <a:pt x="1046" y="2082"/>
                </a:lnTo>
                <a:lnTo>
                  <a:pt x="1621" y="2082"/>
                </a:lnTo>
                <a:lnTo>
                  <a:pt x="2089" y="1625"/>
                </a:lnTo>
                <a:lnTo>
                  <a:pt x="2089" y="1041"/>
                </a:lnTo>
              </a:path>
            </a:pathLst>
          </a:custGeom>
          <a:ln w="19446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2763" y="1772869"/>
            <a:ext cx="9023" cy="9029"/>
          </a:xfrm>
          <a:custGeom>
            <a:avLst/>
            <a:gdLst/>
            <a:ahLst/>
            <a:cxnLst/>
            <a:rect l="l" t="t" r="r" b="b"/>
            <a:pathLst>
              <a:path w="9023" h="9029">
                <a:moveTo>
                  <a:pt x="0" y="4508"/>
                </a:moveTo>
                <a:lnTo>
                  <a:pt x="0" y="6997"/>
                </a:lnTo>
                <a:lnTo>
                  <a:pt x="2024" y="9029"/>
                </a:lnTo>
                <a:lnTo>
                  <a:pt x="4514" y="9029"/>
                </a:lnTo>
                <a:lnTo>
                  <a:pt x="7005" y="9029"/>
                </a:lnTo>
                <a:lnTo>
                  <a:pt x="9023" y="6997"/>
                </a:lnTo>
                <a:lnTo>
                  <a:pt x="9023" y="4508"/>
                </a:lnTo>
                <a:lnTo>
                  <a:pt x="9023" y="2019"/>
                </a:lnTo>
                <a:lnTo>
                  <a:pt x="7005" y="0"/>
                </a:lnTo>
                <a:lnTo>
                  <a:pt x="4514" y="0"/>
                </a:lnTo>
                <a:lnTo>
                  <a:pt x="2024" y="0"/>
                </a:lnTo>
                <a:lnTo>
                  <a:pt x="0" y="2019"/>
                </a:lnTo>
                <a:lnTo>
                  <a:pt x="0" y="4508"/>
                </a:lnTo>
              </a:path>
            </a:pathLst>
          </a:custGeom>
          <a:ln w="19446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4925" y="176475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249" y="0"/>
                </a:moveTo>
                <a:lnTo>
                  <a:pt x="4975" y="0"/>
                </a:lnTo>
                <a:lnTo>
                  <a:pt x="0" y="4978"/>
                </a:lnTo>
                <a:lnTo>
                  <a:pt x="0" y="17259"/>
                </a:lnTo>
                <a:lnTo>
                  <a:pt x="4975" y="22225"/>
                </a:lnTo>
                <a:lnTo>
                  <a:pt x="17249" y="22225"/>
                </a:lnTo>
                <a:lnTo>
                  <a:pt x="22225" y="17259"/>
                </a:lnTo>
                <a:lnTo>
                  <a:pt x="22225" y="4978"/>
                </a:lnTo>
                <a:lnTo>
                  <a:pt x="17249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73104" y="1742605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860395" y="1881149"/>
            <a:ext cx="414528" cy="0"/>
          </a:xfrm>
          <a:custGeom>
            <a:avLst/>
            <a:gdLst/>
            <a:ahLst/>
            <a:cxnLst/>
            <a:rect l="l" t="t" r="r" b="b"/>
            <a:pathLst>
              <a:path w="414527">
                <a:moveTo>
                  <a:pt x="0" y="0"/>
                </a:moveTo>
                <a:lnTo>
                  <a:pt x="4145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63443" y="188114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1875" y="188114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60395" y="2109749"/>
            <a:ext cx="414528" cy="0"/>
          </a:xfrm>
          <a:custGeom>
            <a:avLst/>
            <a:gdLst/>
            <a:ahLst/>
            <a:cxnLst/>
            <a:rect l="l" t="t" r="r" b="b"/>
            <a:pathLst>
              <a:path w="414527">
                <a:moveTo>
                  <a:pt x="0" y="0"/>
                </a:moveTo>
                <a:lnTo>
                  <a:pt x="4145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20643" y="1881149"/>
            <a:ext cx="451103" cy="0"/>
          </a:xfrm>
          <a:custGeom>
            <a:avLst/>
            <a:gdLst/>
            <a:ahLst/>
            <a:cxnLst/>
            <a:rect l="l" t="t" r="r" b="b"/>
            <a:pathLst>
              <a:path w="451103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23691" y="188114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70223" y="188114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20643" y="2109749"/>
            <a:ext cx="451103" cy="0"/>
          </a:xfrm>
          <a:custGeom>
            <a:avLst/>
            <a:gdLst/>
            <a:ahLst/>
            <a:cxnLst/>
            <a:rect l="l" t="t" r="r" b="b"/>
            <a:pathLst>
              <a:path w="451103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6879" y="2126513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62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9927" y="21249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4975" y="21249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6879" y="2353589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62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52219" y="2126513"/>
            <a:ext cx="208787" cy="0"/>
          </a:xfrm>
          <a:custGeom>
            <a:avLst/>
            <a:gdLst/>
            <a:ahLst/>
            <a:cxnLst/>
            <a:rect l="l" t="t" r="r" b="b"/>
            <a:pathLst>
              <a:path w="208787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55267" y="21249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59483" y="212498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52219" y="2353589"/>
            <a:ext cx="208787" cy="0"/>
          </a:xfrm>
          <a:custGeom>
            <a:avLst/>
            <a:gdLst/>
            <a:ahLst/>
            <a:cxnLst/>
            <a:rect l="l" t="t" r="r" b="b"/>
            <a:pathLst>
              <a:path w="208787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3454" y="2412392"/>
            <a:ext cx="109626" cy="56868"/>
          </a:xfrm>
          <a:custGeom>
            <a:avLst/>
            <a:gdLst/>
            <a:ahLst/>
            <a:cxnLst/>
            <a:rect l="l" t="t" r="r" b="b"/>
            <a:pathLst>
              <a:path w="109626" h="56868">
                <a:moveTo>
                  <a:pt x="109626" y="56868"/>
                </a:moveTo>
                <a:lnTo>
                  <a:pt x="94613" y="18276"/>
                </a:lnTo>
                <a:lnTo>
                  <a:pt x="57804" y="0"/>
                </a:lnTo>
                <a:lnTo>
                  <a:pt x="42052" y="1563"/>
                </a:lnTo>
                <a:lnTo>
                  <a:pt x="28108" y="6202"/>
                </a:lnTo>
                <a:lnTo>
                  <a:pt x="16258" y="13518"/>
                </a:lnTo>
                <a:lnTo>
                  <a:pt x="6792" y="23110"/>
                </a:lnTo>
                <a:lnTo>
                  <a:pt x="0" y="34578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6316" y="2469261"/>
            <a:ext cx="6764" cy="26302"/>
          </a:xfrm>
          <a:custGeom>
            <a:avLst/>
            <a:gdLst/>
            <a:ahLst/>
            <a:cxnLst/>
            <a:rect l="l" t="t" r="r" b="b"/>
            <a:pathLst>
              <a:path w="6764" h="26302">
                <a:moveTo>
                  <a:pt x="0" y="26302"/>
                </a:moveTo>
                <a:lnTo>
                  <a:pt x="4794" y="14721"/>
                </a:lnTo>
                <a:lnTo>
                  <a:pt x="6728" y="2043"/>
                </a:lnTo>
                <a:lnTo>
                  <a:pt x="6764" y="0"/>
                </a:lnTo>
              </a:path>
            </a:pathLst>
          </a:custGeom>
          <a:ln w="194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124" y="2418104"/>
            <a:ext cx="102814" cy="101985"/>
          </a:xfrm>
          <a:custGeom>
            <a:avLst/>
            <a:gdLst/>
            <a:ahLst/>
            <a:cxnLst/>
            <a:rect l="l" t="t" r="r" b="b"/>
            <a:pathLst>
              <a:path w="102814" h="101985">
                <a:moveTo>
                  <a:pt x="102814" y="50442"/>
                </a:moveTo>
                <a:lnTo>
                  <a:pt x="86429" y="12747"/>
                </a:lnTo>
                <a:lnTo>
                  <a:pt x="61977" y="0"/>
                </a:lnTo>
                <a:lnTo>
                  <a:pt x="44868" y="1167"/>
                </a:lnTo>
                <a:lnTo>
                  <a:pt x="9180" y="21533"/>
                </a:lnTo>
                <a:lnTo>
                  <a:pt x="0" y="44898"/>
                </a:lnTo>
                <a:lnTo>
                  <a:pt x="1674" y="60757"/>
                </a:lnTo>
                <a:lnTo>
                  <a:pt x="24699" y="94409"/>
                </a:lnTo>
                <a:lnTo>
                  <a:pt x="50231" y="101985"/>
                </a:lnTo>
                <a:lnTo>
                  <a:pt x="64833" y="100021"/>
                </a:lnTo>
                <a:lnTo>
                  <a:pt x="96647" y="74854"/>
                </a:lnTo>
                <a:lnTo>
                  <a:pt x="102814" y="50442"/>
                </a:lnTo>
              </a:path>
            </a:pathLst>
          </a:custGeom>
          <a:ln w="19446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8911" y="2421863"/>
            <a:ext cx="91880" cy="91754"/>
          </a:xfrm>
          <a:custGeom>
            <a:avLst/>
            <a:gdLst/>
            <a:ahLst/>
            <a:cxnLst/>
            <a:rect l="l" t="t" r="r" b="b"/>
            <a:pathLst>
              <a:path w="91880" h="91754">
                <a:moveTo>
                  <a:pt x="91880" y="45963"/>
                </a:moveTo>
                <a:lnTo>
                  <a:pt x="73857" y="9448"/>
                </a:lnTo>
                <a:lnTo>
                  <a:pt x="47691" y="0"/>
                </a:lnTo>
                <a:lnTo>
                  <a:pt x="32896" y="2135"/>
                </a:lnTo>
                <a:lnTo>
                  <a:pt x="20141" y="8139"/>
                </a:lnTo>
                <a:lnTo>
                  <a:pt x="10014" y="17345"/>
                </a:lnTo>
                <a:lnTo>
                  <a:pt x="3104" y="29087"/>
                </a:lnTo>
                <a:lnTo>
                  <a:pt x="0" y="42700"/>
                </a:lnTo>
                <a:lnTo>
                  <a:pt x="2030" y="57944"/>
                </a:lnTo>
                <a:lnTo>
                  <a:pt x="7826" y="70972"/>
                </a:lnTo>
                <a:lnTo>
                  <a:pt x="16751" y="81285"/>
                </a:lnTo>
                <a:lnTo>
                  <a:pt x="28169" y="88379"/>
                </a:lnTo>
                <a:lnTo>
                  <a:pt x="41443" y="91754"/>
                </a:lnTo>
                <a:lnTo>
                  <a:pt x="57034" y="89822"/>
                </a:lnTo>
                <a:lnTo>
                  <a:pt x="87980" y="64350"/>
                </a:lnTo>
                <a:lnTo>
                  <a:pt x="91880" y="45963"/>
                </a:lnTo>
              </a:path>
            </a:pathLst>
          </a:custGeom>
          <a:ln w="19446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5759" y="2427330"/>
            <a:ext cx="78891" cy="80008"/>
          </a:xfrm>
          <a:custGeom>
            <a:avLst/>
            <a:gdLst/>
            <a:ahLst/>
            <a:cxnLst/>
            <a:rect l="l" t="t" r="r" b="b"/>
            <a:pathLst>
              <a:path w="78891" h="80008">
                <a:moveTo>
                  <a:pt x="78891" y="39782"/>
                </a:moveTo>
                <a:lnTo>
                  <a:pt x="76365" y="25681"/>
                </a:lnTo>
                <a:lnTo>
                  <a:pt x="69393" y="13742"/>
                </a:lnTo>
                <a:lnTo>
                  <a:pt x="58888" y="4878"/>
                </a:lnTo>
                <a:lnTo>
                  <a:pt x="45762" y="0"/>
                </a:lnTo>
                <a:lnTo>
                  <a:pt x="29295" y="1769"/>
                </a:lnTo>
                <a:lnTo>
                  <a:pt x="15964" y="7400"/>
                </a:lnTo>
                <a:lnTo>
                  <a:pt x="6091" y="16176"/>
                </a:lnTo>
                <a:lnTo>
                  <a:pt x="0" y="27384"/>
                </a:lnTo>
                <a:lnTo>
                  <a:pt x="893" y="45150"/>
                </a:lnTo>
                <a:lnTo>
                  <a:pt x="5396" y="59353"/>
                </a:lnTo>
                <a:lnTo>
                  <a:pt x="12880" y="69936"/>
                </a:lnTo>
                <a:lnTo>
                  <a:pt x="22718" y="76841"/>
                </a:lnTo>
                <a:lnTo>
                  <a:pt x="34285" y="80008"/>
                </a:lnTo>
                <a:lnTo>
                  <a:pt x="49808" y="77841"/>
                </a:lnTo>
                <a:lnTo>
                  <a:pt x="62559" y="71595"/>
                </a:lnTo>
                <a:lnTo>
                  <a:pt x="71993" y="62057"/>
                </a:lnTo>
                <a:lnTo>
                  <a:pt x="77569" y="50015"/>
                </a:lnTo>
                <a:lnTo>
                  <a:pt x="78891" y="39782"/>
                </a:lnTo>
              </a:path>
            </a:pathLst>
          </a:custGeom>
          <a:ln w="19446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9881" y="2433796"/>
            <a:ext cx="68627" cy="67006"/>
          </a:xfrm>
          <a:custGeom>
            <a:avLst/>
            <a:gdLst/>
            <a:ahLst/>
            <a:cxnLst/>
            <a:rect l="l" t="t" r="r" b="b"/>
            <a:pathLst>
              <a:path w="68627" h="67006">
                <a:moveTo>
                  <a:pt x="68627" y="32596"/>
                </a:moveTo>
                <a:lnTo>
                  <a:pt x="65726" y="18648"/>
                </a:lnTo>
                <a:lnTo>
                  <a:pt x="57840" y="7373"/>
                </a:lnTo>
                <a:lnTo>
                  <a:pt x="46195" y="0"/>
                </a:lnTo>
                <a:lnTo>
                  <a:pt x="28264" y="809"/>
                </a:lnTo>
                <a:lnTo>
                  <a:pt x="14606" y="5598"/>
                </a:lnTo>
                <a:lnTo>
                  <a:pt x="5193" y="13564"/>
                </a:lnTo>
                <a:lnTo>
                  <a:pt x="0" y="23901"/>
                </a:lnTo>
                <a:lnTo>
                  <a:pt x="1618" y="40835"/>
                </a:lnTo>
                <a:lnTo>
                  <a:pt x="7418" y="53813"/>
                </a:lnTo>
                <a:lnTo>
                  <a:pt x="16507" y="62611"/>
                </a:lnTo>
                <a:lnTo>
                  <a:pt x="27994" y="67006"/>
                </a:lnTo>
                <a:lnTo>
                  <a:pt x="44036" y="64824"/>
                </a:lnTo>
                <a:lnTo>
                  <a:pt x="56457" y="58251"/>
                </a:lnTo>
                <a:lnTo>
                  <a:pt x="64767" y="48267"/>
                </a:lnTo>
                <a:lnTo>
                  <a:pt x="68476" y="35854"/>
                </a:lnTo>
                <a:lnTo>
                  <a:pt x="68627" y="32596"/>
                </a:lnTo>
              </a:path>
            </a:pathLst>
          </a:custGeom>
          <a:ln w="19446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5543" y="2417359"/>
            <a:ext cx="96207" cy="97006"/>
          </a:xfrm>
          <a:custGeom>
            <a:avLst/>
            <a:gdLst/>
            <a:ahLst/>
            <a:cxnLst/>
            <a:rect l="l" t="t" r="r" b="b"/>
            <a:pathLst>
              <a:path w="96207" h="97006">
                <a:moveTo>
                  <a:pt x="96207" y="48319"/>
                </a:moveTo>
                <a:lnTo>
                  <a:pt x="79022" y="11184"/>
                </a:lnTo>
                <a:lnTo>
                  <a:pt x="53707" y="0"/>
                </a:lnTo>
                <a:lnTo>
                  <a:pt x="37644" y="1688"/>
                </a:lnTo>
                <a:lnTo>
                  <a:pt x="23919" y="6809"/>
                </a:lnTo>
                <a:lnTo>
                  <a:pt x="12854" y="14836"/>
                </a:lnTo>
                <a:lnTo>
                  <a:pt x="4773" y="25244"/>
                </a:lnTo>
                <a:lnTo>
                  <a:pt x="0" y="37507"/>
                </a:lnTo>
                <a:lnTo>
                  <a:pt x="1169" y="54700"/>
                </a:lnTo>
                <a:lnTo>
                  <a:pt x="22130" y="89434"/>
                </a:lnTo>
                <a:lnTo>
                  <a:pt x="45946" y="97006"/>
                </a:lnTo>
                <a:lnTo>
                  <a:pt x="60684" y="94964"/>
                </a:lnTo>
                <a:lnTo>
                  <a:pt x="91594" y="68967"/>
                </a:lnTo>
                <a:lnTo>
                  <a:pt x="96207" y="48319"/>
                </a:lnTo>
              </a:path>
            </a:pathLst>
          </a:custGeom>
          <a:ln w="19446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4477" y="2427151"/>
            <a:ext cx="69349" cy="67464"/>
          </a:xfrm>
          <a:custGeom>
            <a:avLst/>
            <a:gdLst/>
            <a:ahLst/>
            <a:cxnLst/>
            <a:rect l="l" t="t" r="r" b="b"/>
            <a:pathLst>
              <a:path w="69349" h="67464">
                <a:moveTo>
                  <a:pt x="69349" y="32863"/>
                </a:moveTo>
                <a:lnTo>
                  <a:pt x="66489" y="18897"/>
                </a:lnTo>
                <a:lnTo>
                  <a:pt x="58702" y="7547"/>
                </a:lnTo>
                <a:lnTo>
                  <a:pt x="47176" y="0"/>
                </a:lnTo>
                <a:lnTo>
                  <a:pt x="29071" y="628"/>
                </a:lnTo>
                <a:lnTo>
                  <a:pt x="15211" y="5165"/>
                </a:lnTo>
                <a:lnTo>
                  <a:pt x="5539" y="12841"/>
                </a:lnTo>
                <a:lnTo>
                  <a:pt x="0" y="22888"/>
                </a:lnTo>
                <a:lnTo>
                  <a:pt x="1335" y="40163"/>
                </a:lnTo>
                <a:lnTo>
                  <a:pt x="6740" y="53440"/>
                </a:lnTo>
                <a:lnTo>
                  <a:pt x="15376" y="62585"/>
                </a:lnTo>
                <a:lnTo>
                  <a:pt x="26404" y="67464"/>
                </a:lnTo>
                <a:lnTo>
                  <a:pt x="42991" y="65616"/>
                </a:lnTo>
                <a:lnTo>
                  <a:pt x="55820" y="59554"/>
                </a:lnTo>
                <a:lnTo>
                  <a:pt x="64568" y="50177"/>
                </a:lnTo>
                <a:lnTo>
                  <a:pt x="68914" y="38386"/>
                </a:lnTo>
                <a:lnTo>
                  <a:pt x="69349" y="32863"/>
                </a:lnTo>
              </a:path>
            </a:pathLst>
          </a:custGeom>
          <a:ln w="19446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8444" y="2429007"/>
            <a:ext cx="58590" cy="57386"/>
          </a:xfrm>
          <a:custGeom>
            <a:avLst/>
            <a:gdLst/>
            <a:ahLst/>
            <a:cxnLst/>
            <a:rect l="l" t="t" r="r" b="b"/>
            <a:pathLst>
              <a:path w="58590" h="57386">
                <a:moveTo>
                  <a:pt x="58590" y="29493"/>
                </a:moveTo>
                <a:lnTo>
                  <a:pt x="55242" y="15740"/>
                </a:lnTo>
                <a:lnTo>
                  <a:pt x="46312" y="5351"/>
                </a:lnTo>
                <a:lnTo>
                  <a:pt x="33473" y="0"/>
                </a:lnTo>
                <a:lnTo>
                  <a:pt x="17782" y="2612"/>
                </a:lnTo>
                <a:lnTo>
                  <a:pt x="6392" y="10176"/>
                </a:lnTo>
                <a:lnTo>
                  <a:pt x="0" y="21347"/>
                </a:lnTo>
                <a:lnTo>
                  <a:pt x="1828" y="38180"/>
                </a:lnTo>
                <a:lnTo>
                  <a:pt x="8308" y="50266"/>
                </a:lnTo>
                <a:lnTo>
                  <a:pt x="18253" y="57386"/>
                </a:lnTo>
                <a:lnTo>
                  <a:pt x="35754" y="56226"/>
                </a:lnTo>
                <a:lnTo>
                  <a:pt x="48296" y="50548"/>
                </a:lnTo>
                <a:lnTo>
                  <a:pt x="55900" y="41460"/>
                </a:lnTo>
                <a:lnTo>
                  <a:pt x="58585" y="30069"/>
                </a:lnTo>
                <a:lnTo>
                  <a:pt x="58590" y="29493"/>
                </a:lnTo>
              </a:path>
            </a:pathLst>
          </a:custGeom>
          <a:ln w="19446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2071" y="2434760"/>
            <a:ext cx="48172" cy="43061"/>
          </a:xfrm>
          <a:custGeom>
            <a:avLst/>
            <a:gdLst/>
            <a:ahLst/>
            <a:cxnLst/>
            <a:rect l="l" t="t" r="r" b="b"/>
            <a:pathLst>
              <a:path w="48172" h="43061">
                <a:moveTo>
                  <a:pt x="48172" y="22232"/>
                </a:moveTo>
                <a:lnTo>
                  <a:pt x="44137" y="8816"/>
                </a:lnTo>
                <a:lnTo>
                  <a:pt x="33714" y="0"/>
                </a:lnTo>
                <a:lnTo>
                  <a:pt x="16349" y="1264"/>
                </a:lnTo>
                <a:lnTo>
                  <a:pt x="5188" y="7668"/>
                </a:lnTo>
                <a:lnTo>
                  <a:pt x="0" y="17619"/>
                </a:lnTo>
                <a:lnTo>
                  <a:pt x="3003" y="33141"/>
                </a:lnTo>
                <a:lnTo>
                  <a:pt x="11617" y="43061"/>
                </a:lnTo>
                <a:lnTo>
                  <a:pt x="29602" y="42904"/>
                </a:lnTo>
                <a:lnTo>
                  <a:pt x="41300" y="37654"/>
                </a:lnTo>
                <a:lnTo>
                  <a:pt x="47205" y="28813"/>
                </a:lnTo>
                <a:lnTo>
                  <a:pt x="48172" y="22232"/>
                </a:lnTo>
              </a:path>
            </a:pathLst>
          </a:custGeom>
          <a:ln w="19446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6077" y="2436767"/>
            <a:ext cx="37374" cy="37204"/>
          </a:xfrm>
          <a:custGeom>
            <a:avLst/>
            <a:gdLst/>
            <a:ahLst/>
            <a:cxnLst/>
            <a:rect l="l" t="t" r="r" b="b"/>
            <a:pathLst>
              <a:path w="37374" h="37204">
                <a:moveTo>
                  <a:pt x="37374" y="18711"/>
                </a:moveTo>
                <a:lnTo>
                  <a:pt x="32306" y="5888"/>
                </a:lnTo>
                <a:lnTo>
                  <a:pt x="19925" y="0"/>
                </a:lnTo>
                <a:lnTo>
                  <a:pt x="6356" y="4700"/>
                </a:lnTo>
                <a:lnTo>
                  <a:pt x="0" y="16374"/>
                </a:lnTo>
                <a:lnTo>
                  <a:pt x="4365" y="30489"/>
                </a:lnTo>
                <a:lnTo>
                  <a:pt x="15474" y="37204"/>
                </a:lnTo>
                <a:lnTo>
                  <a:pt x="29997" y="33133"/>
                </a:lnTo>
                <a:lnTo>
                  <a:pt x="36991" y="22473"/>
                </a:lnTo>
                <a:lnTo>
                  <a:pt x="37374" y="18711"/>
                </a:lnTo>
              </a:path>
            </a:pathLst>
          </a:custGeom>
          <a:ln w="19446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0253" y="2440769"/>
            <a:ext cx="26407" cy="26402"/>
          </a:xfrm>
          <a:custGeom>
            <a:avLst/>
            <a:gdLst/>
            <a:ahLst/>
            <a:cxnLst/>
            <a:rect l="l" t="t" r="r" b="b"/>
            <a:pathLst>
              <a:path w="26407" h="26402">
                <a:moveTo>
                  <a:pt x="26407" y="13201"/>
                </a:moveTo>
                <a:lnTo>
                  <a:pt x="26407" y="5914"/>
                </a:lnTo>
                <a:lnTo>
                  <a:pt x="20488" y="0"/>
                </a:lnTo>
                <a:lnTo>
                  <a:pt x="13201" y="0"/>
                </a:lnTo>
                <a:lnTo>
                  <a:pt x="5914" y="0"/>
                </a:lnTo>
                <a:lnTo>
                  <a:pt x="0" y="5914"/>
                </a:lnTo>
                <a:lnTo>
                  <a:pt x="0" y="13201"/>
                </a:lnTo>
                <a:lnTo>
                  <a:pt x="0" y="20488"/>
                </a:lnTo>
                <a:lnTo>
                  <a:pt x="5914" y="26402"/>
                </a:lnTo>
                <a:lnTo>
                  <a:pt x="13201" y="26402"/>
                </a:lnTo>
                <a:lnTo>
                  <a:pt x="20488" y="26402"/>
                </a:lnTo>
                <a:lnTo>
                  <a:pt x="26407" y="20488"/>
                </a:lnTo>
                <a:lnTo>
                  <a:pt x="26407" y="13201"/>
                </a:lnTo>
              </a:path>
            </a:pathLst>
          </a:custGeom>
          <a:ln w="19446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4508" y="2434747"/>
            <a:ext cx="35425" cy="35426"/>
          </a:xfrm>
          <a:custGeom>
            <a:avLst/>
            <a:gdLst/>
            <a:ahLst/>
            <a:cxnLst/>
            <a:rect l="l" t="t" r="r" b="b"/>
            <a:pathLst>
              <a:path w="35425" h="35426">
                <a:moveTo>
                  <a:pt x="35425" y="17711"/>
                </a:moveTo>
                <a:lnTo>
                  <a:pt x="35425" y="7932"/>
                </a:lnTo>
                <a:lnTo>
                  <a:pt x="27487" y="0"/>
                </a:lnTo>
                <a:lnTo>
                  <a:pt x="17710" y="0"/>
                </a:lnTo>
                <a:lnTo>
                  <a:pt x="7932" y="0"/>
                </a:lnTo>
                <a:lnTo>
                  <a:pt x="0" y="7932"/>
                </a:lnTo>
                <a:lnTo>
                  <a:pt x="0" y="17711"/>
                </a:lnTo>
                <a:lnTo>
                  <a:pt x="0" y="27489"/>
                </a:lnTo>
                <a:lnTo>
                  <a:pt x="7932" y="35426"/>
                </a:lnTo>
                <a:lnTo>
                  <a:pt x="17710" y="35426"/>
                </a:lnTo>
                <a:lnTo>
                  <a:pt x="27487" y="35426"/>
                </a:lnTo>
                <a:lnTo>
                  <a:pt x="35425" y="27489"/>
                </a:lnTo>
                <a:lnTo>
                  <a:pt x="35425" y="17711"/>
                </a:lnTo>
              </a:path>
            </a:pathLst>
          </a:custGeom>
          <a:ln w="19446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8829" y="2438791"/>
            <a:ext cx="24314" cy="24312"/>
          </a:xfrm>
          <a:custGeom>
            <a:avLst/>
            <a:gdLst/>
            <a:ahLst/>
            <a:cxnLst/>
            <a:rect l="l" t="t" r="r" b="b"/>
            <a:pathLst>
              <a:path w="24314" h="24312">
                <a:moveTo>
                  <a:pt x="24314" y="12158"/>
                </a:moveTo>
                <a:lnTo>
                  <a:pt x="24314" y="5447"/>
                </a:lnTo>
                <a:lnTo>
                  <a:pt x="18867" y="0"/>
                </a:lnTo>
                <a:lnTo>
                  <a:pt x="12155" y="0"/>
                </a:lnTo>
                <a:lnTo>
                  <a:pt x="5441" y="0"/>
                </a:lnTo>
                <a:lnTo>
                  <a:pt x="0" y="5447"/>
                </a:lnTo>
                <a:lnTo>
                  <a:pt x="0" y="12158"/>
                </a:lnTo>
                <a:lnTo>
                  <a:pt x="0" y="18870"/>
                </a:lnTo>
                <a:lnTo>
                  <a:pt x="5441" y="24312"/>
                </a:lnTo>
                <a:lnTo>
                  <a:pt x="12155" y="24312"/>
                </a:lnTo>
                <a:lnTo>
                  <a:pt x="18867" y="24312"/>
                </a:lnTo>
                <a:lnTo>
                  <a:pt x="24314" y="18870"/>
                </a:lnTo>
                <a:lnTo>
                  <a:pt x="24314" y="12158"/>
                </a:lnTo>
              </a:path>
            </a:pathLst>
          </a:custGeom>
          <a:ln w="19446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3146" y="2442838"/>
            <a:ext cx="13200" cy="13201"/>
          </a:xfrm>
          <a:custGeom>
            <a:avLst/>
            <a:gdLst/>
            <a:ahLst/>
            <a:cxnLst/>
            <a:rect l="l" t="t" r="r" b="b"/>
            <a:pathLst>
              <a:path w="13200" h="13201">
                <a:moveTo>
                  <a:pt x="13200" y="6598"/>
                </a:moveTo>
                <a:lnTo>
                  <a:pt x="13200" y="2956"/>
                </a:lnTo>
                <a:lnTo>
                  <a:pt x="10243" y="0"/>
                </a:lnTo>
                <a:lnTo>
                  <a:pt x="6602" y="0"/>
                </a:lnTo>
                <a:lnTo>
                  <a:pt x="2961" y="0"/>
                </a:lnTo>
                <a:lnTo>
                  <a:pt x="0" y="2956"/>
                </a:lnTo>
                <a:lnTo>
                  <a:pt x="0" y="6598"/>
                </a:lnTo>
                <a:lnTo>
                  <a:pt x="0" y="10240"/>
                </a:lnTo>
                <a:lnTo>
                  <a:pt x="2961" y="13201"/>
                </a:lnTo>
                <a:lnTo>
                  <a:pt x="6602" y="13201"/>
                </a:lnTo>
                <a:lnTo>
                  <a:pt x="10243" y="13201"/>
                </a:lnTo>
                <a:lnTo>
                  <a:pt x="13200" y="10240"/>
                </a:lnTo>
                <a:lnTo>
                  <a:pt x="13200" y="6598"/>
                </a:lnTo>
              </a:path>
            </a:pathLst>
          </a:custGeom>
          <a:ln w="19446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7466" y="2446882"/>
            <a:ext cx="2089" cy="2087"/>
          </a:xfrm>
          <a:custGeom>
            <a:avLst/>
            <a:gdLst/>
            <a:ahLst/>
            <a:cxnLst/>
            <a:rect l="l" t="t" r="r" b="b"/>
            <a:pathLst>
              <a:path w="2089" h="2087">
                <a:moveTo>
                  <a:pt x="2089" y="1046"/>
                </a:moveTo>
                <a:lnTo>
                  <a:pt x="2089" y="471"/>
                </a:lnTo>
                <a:lnTo>
                  <a:pt x="1621" y="0"/>
                </a:lnTo>
                <a:lnTo>
                  <a:pt x="1046" y="0"/>
                </a:lnTo>
                <a:lnTo>
                  <a:pt x="471" y="0"/>
                </a:lnTo>
                <a:lnTo>
                  <a:pt x="0" y="471"/>
                </a:lnTo>
                <a:lnTo>
                  <a:pt x="0" y="1046"/>
                </a:lnTo>
                <a:lnTo>
                  <a:pt x="0" y="1621"/>
                </a:lnTo>
                <a:lnTo>
                  <a:pt x="471" y="2087"/>
                </a:lnTo>
                <a:lnTo>
                  <a:pt x="1046" y="2087"/>
                </a:lnTo>
                <a:lnTo>
                  <a:pt x="1621" y="2087"/>
                </a:lnTo>
                <a:lnTo>
                  <a:pt x="2089" y="1621"/>
                </a:lnTo>
                <a:lnTo>
                  <a:pt x="2089" y="1046"/>
                </a:lnTo>
              </a:path>
            </a:pathLst>
          </a:custGeom>
          <a:ln w="19446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2763" y="2441906"/>
            <a:ext cx="9023" cy="9018"/>
          </a:xfrm>
          <a:custGeom>
            <a:avLst/>
            <a:gdLst/>
            <a:ahLst/>
            <a:cxnLst/>
            <a:rect l="l" t="t" r="r" b="b"/>
            <a:pathLst>
              <a:path w="9023" h="9018">
                <a:moveTo>
                  <a:pt x="0" y="4509"/>
                </a:moveTo>
                <a:lnTo>
                  <a:pt x="0" y="7000"/>
                </a:lnTo>
                <a:lnTo>
                  <a:pt x="2024" y="9018"/>
                </a:lnTo>
                <a:lnTo>
                  <a:pt x="4514" y="9018"/>
                </a:lnTo>
                <a:lnTo>
                  <a:pt x="7005" y="9018"/>
                </a:lnTo>
                <a:lnTo>
                  <a:pt x="9023" y="7000"/>
                </a:lnTo>
                <a:lnTo>
                  <a:pt x="9023" y="4509"/>
                </a:lnTo>
                <a:lnTo>
                  <a:pt x="9023" y="2019"/>
                </a:lnTo>
                <a:lnTo>
                  <a:pt x="7005" y="0"/>
                </a:lnTo>
                <a:lnTo>
                  <a:pt x="4514" y="0"/>
                </a:lnTo>
                <a:lnTo>
                  <a:pt x="2024" y="0"/>
                </a:lnTo>
                <a:lnTo>
                  <a:pt x="0" y="2019"/>
                </a:lnTo>
                <a:lnTo>
                  <a:pt x="0" y="4509"/>
                </a:lnTo>
              </a:path>
            </a:pathLst>
          </a:custGeom>
          <a:ln w="19446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4925" y="243379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249" y="0"/>
                </a:moveTo>
                <a:lnTo>
                  <a:pt x="4975" y="0"/>
                </a:lnTo>
                <a:lnTo>
                  <a:pt x="0" y="4975"/>
                </a:lnTo>
                <a:lnTo>
                  <a:pt x="0" y="17249"/>
                </a:lnTo>
                <a:lnTo>
                  <a:pt x="4975" y="22225"/>
                </a:lnTo>
                <a:lnTo>
                  <a:pt x="17249" y="22225"/>
                </a:lnTo>
                <a:lnTo>
                  <a:pt x="22225" y="17249"/>
                </a:lnTo>
                <a:lnTo>
                  <a:pt x="22225" y="4975"/>
                </a:lnTo>
                <a:lnTo>
                  <a:pt x="17249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624334" y="840613"/>
            <a:ext cx="3634740" cy="1887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130"/>
              </a:spcBef>
              <a:tabLst>
                <a:tab pos="1947545" algn="l"/>
              </a:tabLst>
            </a:pPr>
            <a:r>
              <a:rPr sz="1100" spc="-9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.	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r 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5244" marR="12700" indent="-43180">
              <a:lnSpc>
                <a:spcPct val="118200"/>
              </a:lnSpc>
              <a:spcBef>
                <a:spcPts val="310"/>
              </a:spcBef>
              <a:tabLst>
                <a:tab pos="600710" algn="l"/>
                <a:tab pos="1193165" algn="l"/>
                <a:tab pos="2004060" algn="l"/>
              </a:tabLst>
            </a:pPr>
            <a:r>
              <a:rPr sz="1100" spc="-30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25" dirty="0">
                <a:latin typeface="Arial"/>
                <a:cs typeface="Arial"/>
              </a:rPr>
              <a:t>rn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9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40" dirty="0">
                <a:latin typeface="Arial"/>
                <a:cs typeface="Arial"/>
              </a:rPr>
              <a:t>s	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	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	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70" dirty="0">
                <a:latin typeface="Arial"/>
                <a:cs typeface="Arial"/>
              </a:rPr>
              <a:t>o 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278130">
              <a:lnSpc>
                <a:spcPct val="110900"/>
              </a:lnSpc>
              <a:spcBef>
                <a:spcPts val="420"/>
              </a:spcBef>
              <a:tabLst>
                <a:tab pos="2738755" algn="l"/>
              </a:tabLst>
            </a:pP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0" dirty="0">
                <a:latin typeface="Arial"/>
                <a:cs typeface="Arial"/>
              </a:rPr>
              <a:t>c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du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  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nd	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55244">
              <a:lnSpc>
                <a:spcPct val="100000"/>
              </a:lnSpc>
              <a:tabLst>
                <a:tab pos="871855" algn="l"/>
              </a:tabLst>
            </a:pP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	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70" dirty="0">
                <a:latin typeface="Arial"/>
                <a:cs typeface="Arial"/>
              </a:rPr>
              <a:t>o 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 marL="12700" marR="72390">
              <a:lnSpc>
                <a:spcPct val="102699"/>
              </a:lnSpc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rm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1" name="object 1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19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73104" y="2411645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k</a:t>
            </a:r>
            <a:r>
              <a:rPr sz="1400" spc="-160" dirty="0">
                <a:latin typeface="Arial"/>
                <a:cs typeface="Arial"/>
              </a:rPr>
              <a:t>e-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1" y="144056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7" y="147193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4423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4480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4490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63" y="14506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4420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4467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4487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4510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4533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4556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4522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4545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4568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4591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4562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4516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578" y="1823101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854454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82486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83060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83157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83314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68" y="182462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82926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83123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83354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83586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83817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834731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83704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83935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84166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83882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83419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4334" y="1363390"/>
            <a:ext cx="3385185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0" dirty="0">
                <a:latin typeface="Arial"/>
                <a:cs typeface="Arial"/>
              </a:rPr>
              <a:t>k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05" dirty="0">
                <a:latin typeface="Arial"/>
                <a:cs typeface="Arial"/>
              </a:rPr>
              <a:t>za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0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20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326" y="382831"/>
            <a:ext cx="1498600" cy="1200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5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c 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1.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0" dirty="0">
                <a:latin typeface="Arial"/>
                <a:cs typeface="Arial"/>
              </a:rPr>
              <a:t>I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n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45" dirty="0">
                <a:latin typeface="Arial"/>
                <a:cs typeface="Arial"/>
              </a:rPr>
              <a:t>c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85" dirty="0">
                <a:latin typeface="Arial"/>
                <a:cs typeface="Arial"/>
              </a:rPr>
              <a:t> </a:t>
            </a:r>
            <a:r>
              <a:rPr sz="750" spc="-15" dirty="0">
                <a:latin typeface="Arial"/>
                <a:cs typeface="Arial"/>
              </a:rPr>
              <a:t>J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15" dirty="0">
                <a:latin typeface="Arial"/>
                <a:cs typeface="Arial"/>
              </a:rPr>
              <a:t>li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spc="-60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85" dirty="0">
                <a:latin typeface="Arial"/>
                <a:cs typeface="Arial"/>
              </a:rPr>
              <a:t>es</a:t>
            </a:r>
            <a:r>
              <a:rPr sz="750" spc="-80" dirty="0">
                <a:latin typeface="Arial"/>
                <a:cs typeface="Arial"/>
              </a:rPr>
              <a:t>a</a:t>
            </a:r>
            <a:r>
              <a:rPr sz="750" spc="5" dirty="0">
                <a:latin typeface="Arial"/>
                <a:cs typeface="Arial"/>
              </a:rPr>
              <a:t>r: 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0" dirty="0"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326" y="497120"/>
            <a:ext cx="1498600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5500"/>
              </a:lnSpc>
            </a:pPr>
            <a:r>
              <a:rPr sz="750" spc="-55" dirty="0">
                <a:latin typeface="Arial"/>
                <a:cs typeface="Arial"/>
              </a:rPr>
              <a:t>wa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-2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k</a:t>
            </a:r>
            <a:r>
              <a:rPr sz="750" spc="15" dirty="0">
                <a:latin typeface="Arial"/>
                <a:cs typeface="Arial"/>
              </a:rPr>
              <a:t>ill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45" dirty="0">
                <a:latin typeface="Arial"/>
                <a:cs typeface="Arial"/>
              </a:rPr>
              <a:t>’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60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25" dirty="0">
                <a:latin typeface="Arial"/>
                <a:cs typeface="Arial"/>
              </a:rPr>
              <a:t>p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0" dirty="0">
                <a:latin typeface="Arial"/>
                <a:cs typeface="Arial"/>
              </a:rPr>
              <a:t>; </a:t>
            </a:r>
            <a:r>
              <a:rPr sz="750" spc="5" dirty="0">
                <a:latin typeface="Arial"/>
                <a:cs typeface="Arial"/>
              </a:rPr>
              <a:t>B</a:t>
            </a:r>
            <a:r>
              <a:rPr sz="750" spc="-10" dirty="0">
                <a:latin typeface="Arial"/>
                <a:cs typeface="Arial"/>
              </a:rPr>
              <a:t>ru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k</a:t>
            </a:r>
            <a:r>
              <a:rPr sz="750" spc="15" dirty="0">
                <a:latin typeface="Arial"/>
                <a:cs typeface="Arial"/>
              </a:rPr>
              <a:t>ill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m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0" dirty="0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12700" marR="12700" algn="just">
              <a:lnSpc>
                <a:spcPct val="105500"/>
              </a:lnSpc>
            </a:pPr>
            <a:r>
              <a:rPr sz="750" spc="5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2. 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-80" dirty="0">
                <a:latin typeface="Arial"/>
                <a:cs typeface="Arial"/>
              </a:rPr>
              <a:t>S</a:t>
            </a:r>
            <a:r>
              <a:rPr sz="750" spc="-40" dirty="0">
                <a:latin typeface="Arial"/>
                <a:cs typeface="Arial"/>
              </a:rPr>
              <a:t>o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0" dirty="0">
                <a:latin typeface="Arial"/>
                <a:cs typeface="Arial"/>
              </a:rPr>
              <a:t>b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-30" dirty="0">
                <a:latin typeface="Arial"/>
                <a:cs typeface="Arial"/>
              </a:rPr>
              <a:t> w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 </a:t>
            </a:r>
            <a:r>
              <a:rPr sz="750" spc="-60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85" dirty="0">
                <a:latin typeface="Arial"/>
                <a:cs typeface="Arial"/>
              </a:rPr>
              <a:t>es</a:t>
            </a:r>
            <a:r>
              <a:rPr sz="750" spc="-80" dirty="0">
                <a:latin typeface="Arial"/>
                <a:cs typeface="Arial"/>
              </a:rPr>
              <a:t>a</a:t>
            </a:r>
            <a:r>
              <a:rPr sz="750" spc="5" dirty="0">
                <a:latin typeface="Arial"/>
                <a:cs typeface="Arial"/>
              </a:rPr>
              <a:t>r. </a:t>
            </a:r>
            <a:r>
              <a:rPr sz="750" spc="-10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n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-25" dirty="0">
                <a:latin typeface="Arial"/>
                <a:cs typeface="Arial"/>
              </a:rPr>
              <a:t>b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-80" dirty="0">
                <a:latin typeface="Arial"/>
                <a:cs typeface="Arial"/>
              </a:rPr>
              <a:t>e 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B</a:t>
            </a:r>
            <a:r>
              <a:rPr sz="750" spc="-10" dirty="0">
                <a:latin typeface="Arial"/>
                <a:cs typeface="Arial"/>
              </a:rPr>
              <a:t>ru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 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 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-25" dirty="0">
                <a:latin typeface="Arial"/>
                <a:cs typeface="Arial"/>
              </a:rPr>
              <a:t>d 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y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-25" dirty="0">
                <a:latin typeface="Arial"/>
                <a:cs typeface="Arial"/>
              </a:rPr>
              <a:t>u 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60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85" dirty="0">
                <a:latin typeface="Arial"/>
                <a:cs typeface="Arial"/>
              </a:rPr>
              <a:t>es</a:t>
            </a:r>
            <a:r>
              <a:rPr sz="750" spc="-80" dirty="0">
                <a:latin typeface="Arial"/>
                <a:cs typeface="Arial"/>
              </a:rPr>
              <a:t>a</a:t>
            </a:r>
            <a:r>
              <a:rPr sz="750" spc="10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wa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25" dirty="0">
                <a:latin typeface="Arial"/>
                <a:cs typeface="Arial"/>
              </a:rPr>
              <a:t>mb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0" dirty="0"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0209" y="474261"/>
            <a:ext cx="1834514" cy="363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75" spc="-67" baseline="-36398" dirty="0">
                <a:latin typeface="Arial"/>
                <a:cs typeface="Arial"/>
              </a:rPr>
              <a:t>=</a:t>
            </a:r>
            <a:r>
              <a:rPr sz="2175" spc="-22" baseline="-36398" dirty="0">
                <a:latin typeface="Kozuka Gothic Pro EL"/>
                <a:cs typeface="Kozuka Gothic Pro EL"/>
              </a:rPr>
              <a:t>⇒ </a:t>
            </a:r>
            <a:r>
              <a:rPr sz="2175" spc="7" baseline="-36398" dirty="0">
                <a:latin typeface="Kozuka Gothic Pro EL"/>
                <a:cs typeface="Kozuka Gothic Pro EL"/>
              </a:rPr>
              <a:t> </a:t>
            </a:r>
            <a:r>
              <a:rPr sz="750" spc="-10" dirty="0">
                <a:latin typeface="Arial"/>
                <a:cs typeface="Arial"/>
              </a:rPr>
              <a:t>k</a:t>
            </a:r>
            <a:r>
              <a:rPr sz="750" spc="15" dirty="0">
                <a:latin typeface="Arial"/>
                <a:cs typeface="Arial"/>
              </a:rPr>
              <a:t>ill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45" dirty="0">
                <a:latin typeface="Arial"/>
                <a:cs typeface="Arial"/>
              </a:rPr>
              <a:t>’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45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25" dirty="0">
                <a:latin typeface="Arial"/>
                <a:cs typeface="Arial"/>
              </a:rPr>
              <a:t>p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50" dirty="0">
                <a:latin typeface="Arial"/>
                <a:cs typeface="Arial"/>
              </a:rPr>
              <a:t>b</a:t>
            </a:r>
            <a:r>
              <a:rPr sz="750" spc="-10" dirty="0">
                <a:latin typeface="Arial"/>
                <a:cs typeface="Arial"/>
              </a:rPr>
              <a:t>ru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k</a:t>
            </a:r>
            <a:r>
              <a:rPr sz="750" spc="15" dirty="0">
                <a:latin typeface="Arial"/>
                <a:cs typeface="Arial"/>
              </a:rPr>
              <a:t>ill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m</a:t>
            </a:r>
            <a:r>
              <a:rPr sz="750" spc="-80" dirty="0"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3673" y="442586"/>
            <a:ext cx="1497965" cy="132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5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1. 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n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45" dirty="0">
                <a:latin typeface="Arial"/>
                <a:cs typeface="Arial"/>
              </a:rPr>
              <a:t>c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j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15" dirty="0">
                <a:latin typeface="Arial"/>
                <a:cs typeface="Arial"/>
              </a:rPr>
              <a:t>li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45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85" dirty="0">
                <a:latin typeface="Arial"/>
                <a:cs typeface="Arial"/>
              </a:rPr>
              <a:t>es</a:t>
            </a:r>
            <a:r>
              <a:rPr sz="750" spc="-80" dirty="0">
                <a:latin typeface="Arial"/>
                <a:cs typeface="Arial"/>
              </a:rPr>
              <a:t>a</a:t>
            </a:r>
            <a:r>
              <a:rPr sz="750" spc="10" dirty="0">
                <a:latin typeface="Arial"/>
                <a:cs typeface="Arial"/>
              </a:rPr>
              <a:t>r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wa</a:t>
            </a:r>
            <a:r>
              <a:rPr sz="750" spc="-85" dirty="0"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673" y="677450"/>
            <a:ext cx="1498600" cy="379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5500"/>
              </a:lnSpc>
            </a:pPr>
            <a:r>
              <a:rPr sz="750" spc="5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c 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2.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-40" dirty="0">
                <a:latin typeface="Arial"/>
                <a:cs typeface="Arial"/>
              </a:rPr>
              <a:t>o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-85" dirty="0">
                <a:latin typeface="Arial"/>
                <a:cs typeface="Arial"/>
              </a:rPr>
              <a:t>e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0" dirty="0">
                <a:latin typeface="Arial"/>
                <a:cs typeface="Arial"/>
              </a:rPr>
              <a:t>b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-30" dirty="0">
                <a:latin typeface="Arial"/>
                <a:cs typeface="Arial"/>
              </a:rPr>
              <a:t>w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-45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85" dirty="0">
                <a:latin typeface="Arial"/>
                <a:cs typeface="Arial"/>
              </a:rPr>
              <a:t>es</a:t>
            </a:r>
            <a:r>
              <a:rPr sz="750" spc="-80" dirty="0">
                <a:latin typeface="Arial"/>
                <a:cs typeface="Arial"/>
              </a:rPr>
              <a:t>a</a:t>
            </a:r>
            <a:r>
              <a:rPr sz="750" spc="10" dirty="0">
                <a:latin typeface="Arial"/>
                <a:cs typeface="Arial"/>
              </a:rPr>
              <a:t>r</a:t>
            </a:r>
            <a:r>
              <a:rPr sz="750" spc="85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n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-25" dirty="0">
                <a:latin typeface="Arial"/>
                <a:cs typeface="Arial"/>
              </a:rPr>
              <a:t>b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-80" dirty="0">
                <a:latin typeface="Arial"/>
                <a:cs typeface="Arial"/>
              </a:rPr>
              <a:t>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50" dirty="0">
                <a:latin typeface="Arial"/>
                <a:cs typeface="Arial"/>
              </a:rPr>
              <a:t>b</a:t>
            </a:r>
            <a:r>
              <a:rPr sz="750" spc="-10" dirty="0">
                <a:latin typeface="Arial"/>
                <a:cs typeface="Arial"/>
              </a:rPr>
              <a:t>ru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25" dirty="0">
                <a:latin typeface="Arial"/>
                <a:cs typeface="Arial"/>
              </a:rPr>
              <a:t>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15" dirty="0">
                <a:latin typeface="Arial"/>
                <a:cs typeface="Arial"/>
              </a:rPr>
              <a:t>l</a:t>
            </a:r>
            <a:r>
              <a:rPr sz="750" spc="-25" dirty="0">
                <a:latin typeface="Arial"/>
                <a:cs typeface="Arial"/>
              </a:rPr>
              <a:t>d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y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45" dirty="0">
                <a:latin typeface="Arial"/>
                <a:cs typeface="Arial"/>
              </a:rPr>
              <a:t>c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85" dirty="0">
                <a:latin typeface="Arial"/>
                <a:cs typeface="Arial"/>
              </a:rPr>
              <a:t>es</a:t>
            </a:r>
            <a:r>
              <a:rPr sz="750" spc="-80" dirty="0">
                <a:latin typeface="Arial"/>
                <a:cs typeface="Arial"/>
              </a:rPr>
              <a:t>a</a:t>
            </a:r>
            <a:r>
              <a:rPr sz="750" spc="10" dirty="0">
                <a:latin typeface="Arial"/>
                <a:cs typeface="Arial"/>
              </a:rPr>
              <a:t>r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wa</a:t>
            </a:r>
            <a:r>
              <a:rPr sz="750" spc="-85" dirty="0">
                <a:latin typeface="Arial"/>
                <a:cs typeface="Arial"/>
              </a:rPr>
              <a:t>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55" dirty="0">
                <a:latin typeface="Arial"/>
                <a:cs typeface="Arial"/>
              </a:rPr>
              <a:t>a</a:t>
            </a:r>
            <a:r>
              <a:rPr sz="750" spc="-25" dirty="0">
                <a:latin typeface="Arial"/>
                <a:cs typeface="Arial"/>
              </a:rPr>
              <a:t>mb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65" dirty="0">
                <a:latin typeface="Arial"/>
                <a:cs typeface="Arial"/>
              </a:rPr>
              <a:t>t</a:t>
            </a:r>
            <a:r>
              <a:rPr sz="750" spc="15" dirty="0">
                <a:latin typeface="Arial"/>
                <a:cs typeface="Arial"/>
              </a:rPr>
              <a:t>i</a:t>
            </a:r>
            <a:r>
              <a:rPr sz="750" spc="-45" dirty="0">
                <a:latin typeface="Arial"/>
                <a:cs typeface="Arial"/>
              </a:rPr>
              <a:t>o</a:t>
            </a:r>
            <a:r>
              <a:rPr sz="750" spc="-25" dirty="0">
                <a:latin typeface="Arial"/>
                <a:cs typeface="Arial"/>
              </a:rPr>
              <a:t>u</a:t>
            </a:r>
            <a:r>
              <a:rPr sz="750" spc="-85" dirty="0"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60" dirty="0">
                <a:latin typeface="Arial"/>
                <a:cs typeface="Arial"/>
              </a:rPr>
              <a:t>Ge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21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865" y="1349431"/>
            <a:ext cx="972819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0" dirty="0">
                <a:latin typeface="Times New Roman"/>
                <a:cs typeface="Times New Roman"/>
              </a:rPr>
              <a:t>o</a:t>
            </a:r>
            <a:r>
              <a:rPr sz="500" spc="15" dirty="0">
                <a:latin typeface="Times New Roman"/>
                <a:cs typeface="Times New Roman"/>
              </a:rPr>
              <a:t>c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1. 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j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5" dirty="0">
                <a:latin typeface="Arial"/>
                <a:cs typeface="Arial"/>
              </a:rPr>
              <a:t>li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65" y="1426975"/>
            <a:ext cx="9486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20" dirty="0">
                <a:latin typeface="Arial"/>
                <a:cs typeface="Arial"/>
              </a:rPr>
              <a:t>’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25" dirty="0">
                <a:latin typeface="Arial"/>
                <a:cs typeface="Arial"/>
              </a:rPr>
              <a:t>p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65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65" y="1453724"/>
            <a:ext cx="131064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0" dirty="0">
                <a:latin typeface="Times New Roman"/>
                <a:cs typeface="Times New Roman"/>
              </a:rPr>
              <a:t>o</a:t>
            </a:r>
            <a:r>
              <a:rPr sz="500" spc="15" dirty="0">
                <a:latin typeface="Times New Roman"/>
                <a:cs typeface="Times New Roman"/>
              </a:rPr>
              <a:t>c 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2.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o</a:t>
            </a:r>
            <a:r>
              <a:rPr sz="500" spc="4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4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b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4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w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4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  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=</a:t>
            </a:r>
            <a:r>
              <a:rPr sz="900" spc="25" dirty="0">
                <a:latin typeface="Kozuka Gothic Pro EL"/>
                <a:cs typeface="Kozuka Gothic Pro EL"/>
              </a:rPr>
              <a:t>⇒</a:t>
            </a:r>
            <a:r>
              <a:rPr sz="900" spc="-45" dirty="0">
                <a:latin typeface="Kozuka Gothic Pro EL"/>
                <a:cs typeface="Kozuka Gothic Pro EL"/>
              </a:rPr>
              <a:t> </a:t>
            </a:r>
            <a:r>
              <a:rPr sz="750" spc="-52" baseline="33333" dirty="0">
                <a:latin typeface="Arial"/>
                <a:cs typeface="Arial"/>
              </a:rPr>
              <a:t>m</a:t>
            </a:r>
            <a:r>
              <a:rPr sz="750" spc="-97" baseline="33333" dirty="0">
                <a:latin typeface="Arial"/>
                <a:cs typeface="Arial"/>
              </a:rPr>
              <a:t>e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65" y="1580697"/>
            <a:ext cx="972819" cy="170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00"/>
              </a:lnSpc>
            </a:pP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25" dirty="0">
                <a:latin typeface="Arial"/>
                <a:cs typeface="Arial"/>
              </a:rPr>
              <a:t> h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9674" y="381120"/>
            <a:ext cx="415925" cy="90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20" dirty="0">
                <a:latin typeface="Times New Roman"/>
                <a:cs typeface="Times New Roman"/>
              </a:rPr>
              <a:t>e</a:t>
            </a:r>
            <a:r>
              <a:rPr sz="500" spc="25" dirty="0">
                <a:latin typeface="Times New Roman"/>
                <a:cs typeface="Times New Roman"/>
              </a:rPr>
              <a:t>rm    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cID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9674" y="457298"/>
            <a:ext cx="199390" cy="945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6045">
              <a:lnSpc>
                <a:spcPct val="101800"/>
              </a:lnSpc>
            </a:pPr>
            <a:r>
              <a:rPr sz="500" spc="5" dirty="0">
                <a:latin typeface="Arial"/>
                <a:cs typeface="Arial"/>
              </a:rPr>
              <a:t>i 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25" dirty="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  <a:p>
            <a:pPr marL="12700" marR="27305" algn="just">
              <a:lnSpc>
                <a:spcPct val="101800"/>
              </a:lnSpc>
            </a:pP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35" dirty="0">
                <a:latin typeface="Arial"/>
                <a:cs typeface="Arial"/>
              </a:rPr>
              <a:t>t </a:t>
            </a:r>
            <a:r>
              <a:rPr sz="500" spc="10" dirty="0">
                <a:latin typeface="Arial"/>
                <a:cs typeface="Arial"/>
              </a:rPr>
              <a:t>j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5" dirty="0">
                <a:latin typeface="Arial"/>
                <a:cs typeface="Arial"/>
              </a:rPr>
              <a:t>li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 </a:t>
            </a:r>
            <a:r>
              <a:rPr sz="500" spc="5" dirty="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  <a:p>
            <a:pPr marL="12700" marR="50800">
              <a:lnSpc>
                <a:spcPts val="610"/>
              </a:lnSpc>
              <a:spcBef>
                <a:spcPts val="15"/>
              </a:spcBef>
            </a:pP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20" dirty="0">
                <a:latin typeface="Arial"/>
                <a:cs typeface="Arial"/>
              </a:rPr>
              <a:t>’</a:t>
            </a:r>
            <a:r>
              <a:rPr sz="500" spc="30" dirty="0">
                <a:latin typeface="Arial"/>
                <a:cs typeface="Arial"/>
              </a:rPr>
              <a:t> 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  <a:p>
            <a:pPr marL="12700" marR="12700">
              <a:lnSpc>
                <a:spcPts val="610"/>
              </a:lnSpc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25" dirty="0">
                <a:latin typeface="Arial"/>
                <a:cs typeface="Arial"/>
              </a:rPr>
              <a:t>p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 </a:t>
            </a: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9674" y="458670"/>
            <a:ext cx="415925" cy="2261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5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o	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5" dirty="0">
                <a:latin typeface="Arial"/>
                <a:cs typeface="Arial"/>
              </a:rPr>
              <a:t>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35" dirty="0">
                <a:latin typeface="Arial"/>
                <a:cs typeface="Arial"/>
              </a:rPr>
              <a:t>t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10" dirty="0">
                <a:latin typeface="Arial"/>
                <a:cs typeface="Arial"/>
              </a:rPr>
              <a:t>b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5"/>
              </a:spcBef>
              <a:tabLst>
                <a:tab pos="358775" algn="l"/>
              </a:tabLst>
            </a:pPr>
            <a:r>
              <a:rPr sz="500" spc="-35" dirty="0">
                <a:latin typeface="Arial"/>
                <a:cs typeface="Arial"/>
              </a:rPr>
              <a:t>w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25" dirty="0">
                <a:latin typeface="Arial"/>
                <a:cs typeface="Arial"/>
              </a:rPr>
              <a:t>d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4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775" algn="l"/>
              </a:tabLst>
            </a:pP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  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9674" y="1388573"/>
            <a:ext cx="16065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60" dirty="0">
                <a:latin typeface="Arial"/>
                <a:cs typeface="Arial"/>
              </a:rPr>
              <a:t>S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22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240" y="381120"/>
            <a:ext cx="1100455" cy="90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97230" algn="l"/>
              </a:tabLst>
            </a:pP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20" dirty="0">
                <a:latin typeface="Times New Roman"/>
                <a:cs typeface="Times New Roman"/>
              </a:rPr>
              <a:t>e</a:t>
            </a:r>
            <a:r>
              <a:rPr sz="500" spc="25" dirty="0">
                <a:latin typeface="Times New Roman"/>
                <a:cs typeface="Times New Roman"/>
              </a:rPr>
              <a:t>rm   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15" dirty="0">
                <a:latin typeface="Times New Roman"/>
                <a:cs typeface="Times New Roman"/>
              </a:rPr>
              <a:t>c</a:t>
            </a:r>
            <a:r>
              <a:rPr sz="500" spc="10" dirty="0">
                <a:latin typeface="Times New Roman"/>
                <a:cs typeface="Times New Roman"/>
              </a:rPr>
              <a:t>ID	</a:t>
            </a: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20" dirty="0">
                <a:latin typeface="Times New Roman"/>
                <a:cs typeface="Times New Roman"/>
              </a:rPr>
              <a:t>e</a:t>
            </a:r>
            <a:r>
              <a:rPr sz="500" spc="25" dirty="0">
                <a:latin typeface="Times New Roman"/>
                <a:cs typeface="Times New Roman"/>
              </a:rPr>
              <a:t>rm    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15" dirty="0">
                <a:latin typeface="Times New Roman"/>
                <a:cs typeface="Times New Roman"/>
              </a:rPr>
              <a:t>c</a:t>
            </a:r>
            <a:r>
              <a:rPr sz="500" spc="10" dirty="0">
                <a:latin typeface="Times New Roman"/>
                <a:cs typeface="Times New Roman"/>
              </a:rPr>
              <a:t>ID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240" y="457298"/>
            <a:ext cx="415290" cy="2263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22580">
              <a:lnSpc>
                <a:spcPct val="101800"/>
              </a:lnSpc>
            </a:pPr>
            <a:r>
              <a:rPr sz="500" spc="5" dirty="0">
                <a:latin typeface="Arial"/>
                <a:cs typeface="Arial"/>
              </a:rPr>
              <a:t>i 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25" dirty="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  <a:p>
            <a:pPr marL="12700" marR="243204" algn="just">
              <a:lnSpc>
                <a:spcPct val="101800"/>
              </a:lnSpc>
            </a:pP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35" dirty="0">
                <a:latin typeface="Arial"/>
                <a:cs typeface="Arial"/>
              </a:rPr>
              <a:t>t </a:t>
            </a:r>
            <a:r>
              <a:rPr sz="500" spc="10" dirty="0">
                <a:latin typeface="Arial"/>
                <a:cs typeface="Arial"/>
              </a:rPr>
              <a:t>j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5" dirty="0">
                <a:latin typeface="Arial"/>
                <a:cs typeface="Arial"/>
              </a:rPr>
              <a:t>li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 </a:t>
            </a:r>
            <a:r>
              <a:rPr sz="500" spc="5" dirty="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  <a:p>
            <a:pPr marL="12700" marR="266700">
              <a:lnSpc>
                <a:spcPts val="610"/>
              </a:lnSpc>
              <a:spcBef>
                <a:spcPts val="15"/>
              </a:spcBef>
            </a:pP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20" dirty="0">
                <a:latin typeface="Arial"/>
                <a:cs typeface="Arial"/>
              </a:rPr>
              <a:t>’</a:t>
            </a:r>
            <a:r>
              <a:rPr sz="500" spc="30" dirty="0">
                <a:latin typeface="Arial"/>
                <a:cs typeface="Arial"/>
              </a:rPr>
              <a:t> 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  <a:p>
            <a:pPr marL="12700" marR="228600">
              <a:lnSpc>
                <a:spcPts val="610"/>
              </a:lnSpc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25" dirty="0">
                <a:latin typeface="Arial"/>
                <a:cs typeface="Arial"/>
              </a:rPr>
              <a:t>p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 </a:t>
            </a: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65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90"/>
              </a:lnSpc>
              <a:tabLst>
                <a:tab pos="370840" algn="l"/>
              </a:tabLst>
            </a:pP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o	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5" dirty="0">
                <a:latin typeface="Arial"/>
                <a:cs typeface="Arial"/>
              </a:rPr>
              <a:t>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35" dirty="0">
                <a:latin typeface="Arial"/>
                <a:cs typeface="Arial"/>
              </a:rPr>
              <a:t>t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10" dirty="0">
                <a:latin typeface="Arial"/>
                <a:cs typeface="Arial"/>
              </a:rPr>
              <a:t>b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0840" algn="l"/>
              </a:tabLst>
            </a:pPr>
            <a:r>
              <a:rPr sz="500" spc="-35" dirty="0">
                <a:latin typeface="Arial"/>
                <a:cs typeface="Arial"/>
              </a:rPr>
              <a:t>w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25" dirty="0">
                <a:latin typeface="Arial"/>
                <a:cs typeface="Arial"/>
              </a:rPr>
              <a:t>d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4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0840" algn="l"/>
              </a:tabLst>
            </a:pP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  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64" y="458670"/>
            <a:ext cx="57150" cy="944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464" y="1388572"/>
            <a:ext cx="5715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464" y="1415322"/>
            <a:ext cx="38481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1  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1350" spc="-15" baseline="-18518" dirty="0">
                <a:latin typeface="Arial"/>
                <a:cs typeface="Arial"/>
              </a:rPr>
              <a:t>=</a:t>
            </a:r>
            <a:r>
              <a:rPr sz="1350" spc="37" baseline="-18518" dirty="0">
                <a:latin typeface="Kozuka Gothic Pro EL"/>
                <a:cs typeface="Kozuka Gothic Pro EL"/>
              </a:rPr>
              <a:t>⇒ </a:t>
            </a:r>
            <a:r>
              <a:rPr sz="1350" spc="30" baseline="-18518" dirty="0">
                <a:latin typeface="Kozuka Gothic Pro EL"/>
                <a:cs typeface="Kozuka Gothic Pro E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20" dirty="0">
                <a:latin typeface="Arial"/>
                <a:cs typeface="Arial"/>
              </a:rPr>
              <a:t>’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122" y="458680"/>
            <a:ext cx="415290" cy="2261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  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10" dirty="0">
                <a:latin typeface="Arial"/>
                <a:cs typeface="Arial"/>
              </a:rPr>
              <a:t>b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25" dirty="0">
                <a:latin typeface="Arial"/>
                <a:cs typeface="Arial"/>
              </a:rPr>
              <a:t>p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5"/>
              </a:spcBef>
              <a:tabLst>
                <a:tab pos="358140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25" dirty="0">
                <a:latin typeface="Arial"/>
                <a:cs typeface="Arial"/>
              </a:rPr>
              <a:t>d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25" dirty="0">
                <a:latin typeface="Arial"/>
                <a:cs typeface="Arial"/>
              </a:rPr>
              <a:t>d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35" dirty="0">
                <a:latin typeface="Arial"/>
                <a:cs typeface="Arial"/>
              </a:rPr>
              <a:t>t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  <a:tabLst>
                <a:tab pos="358140" algn="l"/>
              </a:tabLst>
            </a:pPr>
            <a:r>
              <a:rPr sz="500" spc="5" dirty="0">
                <a:latin typeface="Arial"/>
                <a:cs typeface="Arial"/>
              </a:rPr>
              <a:t>i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5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3122" y="1388559"/>
            <a:ext cx="4064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5" dirty="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122" y="1542362"/>
            <a:ext cx="163830" cy="117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699"/>
              </a:lnSpc>
            </a:pP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 </a:t>
            </a:r>
            <a:r>
              <a:rPr sz="500" spc="10" dirty="0">
                <a:latin typeface="Arial"/>
                <a:cs typeface="Arial"/>
              </a:rPr>
              <a:t>j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5" dirty="0">
                <a:latin typeface="Arial"/>
                <a:cs typeface="Arial"/>
              </a:rPr>
              <a:t>li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35" dirty="0">
                <a:latin typeface="Arial"/>
                <a:cs typeface="Arial"/>
              </a:rPr>
              <a:t>t 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o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w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25" dirty="0">
                <a:latin typeface="Arial"/>
                <a:cs typeface="Arial"/>
              </a:rPr>
              <a:t>C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f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qu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6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278" y="381120"/>
            <a:ext cx="415925" cy="7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20" dirty="0">
                <a:latin typeface="Times New Roman"/>
                <a:cs typeface="Times New Roman"/>
              </a:rPr>
              <a:t>e</a:t>
            </a:r>
            <a:r>
              <a:rPr sz="500" spc="25" dirty="0">
                <a:latin typeface="Times New Roman"/>
                <a:cs typeface="Times New Roman"/>
              </a:rPr>
              <a:t>rm    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cID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278" y="458670"/>
            <a:ext cx="41592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  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1475" algn="l"/>
              </a:tabLst>
            </a:pPr>
            <a:r>
              <a:rPr sz="500" spc="-10" dirty="0">
                <a:latin typeface="Arial"/>
                <a:cs typeface="Arial"/>
              </a:rPr>
              <a:t>b</a:t>
            </a:r>
            <a:r>
              <a:rPr sz="500" spc="-65" dirty="0">
                <a:latin typeface="Arial"/>
                <a:cs typeface="Arial"/>
              </a:rPr>
              <a:t>e	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71475" algn="l"/>
              </a:tabLst>
            </a:pP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	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278" y="767648"/>
            <a:ext cx="199390" cy="195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600"/>
              </a:lnSpc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25" dirty="0">
                <a:latin typeface="Arial"/>
                <a:cs typeface="Arial"/>
              </a:rPr>
              <a:t>p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 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 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35" dirty="0">
                <a:latin typeface="Arial"/>
                <a:cs typeface="Arial"/>
              </a:rPr>
              <a:t>t 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  <a:p>
            <a:pPr marL="12700" marR="147955" algn="just">
              <a:lnSpc>
                <a:spcPct val="101800"/>
              </a:lnSpc>
            </a:pPr>
            <a:r>
              <a:rPr sz="500" spc="5" dirty="0">
                <a:latin typeface="Arial"/>
                <a:cs typeface="Arial"/>
              </a:rPr>
              <a:t>i i i</a:t>
            </a:r>
            <a:r>
              <a:rPr sz="500" spc="20" dirty="0">
                <a:latin typeface="Arial"/>
                <a:cs typeface="Arial"/>
              </a:rPr>
              <a:t>’</a:t>
            </a:r>
            <a:r>
              <a:rPr sz="500" spc="30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  <a:p>
            <a:pPr marL="12700" marR="47625">
              <a:lnSpc>
                <a:spcPct val="101699"/>
              </a:lnSpc>
            </a:pPr>
            <a:r>
              <a:rPr sz="500" spc="10" dirty="0">
                <a:latin typeface="Arial"/>
                <a:cs typeface="Arial"/>
              </a:rPr>
              <a:t>j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5" dirty="0">
                <a:latin typeface="Arial"/>
                <a:cs typeface="Arial"/>
              </a:rPr>
              <a:t>li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35" dirty="0">
                <a:latin typeface="Arial"/>
                <a:cs typeface="Arial"/>
              </a:rPr>
              <a:t>t 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o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25" dirty="0">
                <a:latin typeface="Arial"/>
                <a:cs typeface="Arial"/>
              </a:rPr>
              <a:t>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 w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187" y="768867"/>
            <a:ext cx="57150" cy="711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8792" y="653314"/>
            <a:ext cx="419988" cy="0"/>
          </a:xfrm>
          <a:custGeom>
            <a:avLst/>
            <a:gdLst/>
            <a:ahLst/>
            <a:cxnLst/>
            <a:rect l="l" t="t" r="r" b="b"/>
            <a:pathLst>
              <a:path w="419988">
                <a:moveTo>
                  <a:pt x="0" y="0"/>
                </a:moveTo>
                <a:lnTo>
                  <a:pt x="4199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8793" y="654685"/>
            <a:ext cx="0" cy="1876909"/>
          </a:xfrm>
          <a:custGeom>
            <a:avLst/>
            <a:gdLst/>
            <a:ahLst/>
            <a:cxnLst/>
            <a:rect l="l" t="t" r="r" b="b"/>
            <a:pathLst>
              <a:path h="1876909">
                <a:moveTo>
                  <a:pt x="0" y="0"/>
                </a:moveTo>
                <a:lnTo>
                  <a:pt x="0" y="18769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8588" y="654685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8092" y="654685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8792" y="732917"/>
            <a:ext cx="419988" cy="0"/>
          </a:xfrm>
          <a:custGeom>
            <a:avLst/>
            <a:gdLst/>
            <a:ahLst/>
            <a:cxnLst/>
            <a:rect l="l" t="t" r="r" b="b"/>
            <a:pathLst>
              <a:path w="419988">
                <a:moveTo>
                  <a:pt x="0" y="0"/>
                </a:moveTo>
                <a:lnTo>
                  <a:pt x="4199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8792" y="739090"/>
            <a:ext cx="229896" cy="0"/>
          </a:xfrm>
          <a:custGeom>
            <a:avLst/>
            <a:gdLst/>
            <a:ahLst/>
            <a:cxnLst/>
            <a:rect l="l" t="t" r="r" b="b"/>
            <a:pathLst>
              <a:path w="229896">
                <a:moveTo>
                  <a:pt x="0" y="0"/>
                </a:moveTo>
                <a:lnTo>
                  <a:pt x="229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9181" y="740460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8685" y="740460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8792" y="818693"/>
            <a:ext cx="229896" cy="0"/>
          </a:xfrm>
          <a:custGeom>
            <a:avLst/>
            <a:gdLst/>
            <a:ahLst/>
            <a:cxnLst/>
            <a:rect l="l" t="t" r="r" b="b"/>
            <a:pathLst>
              <a:path w="229896">
                <a:moveTo>
                  <a:pt x="0" y="0"/>
                </a:moveTo>
                <a:lnTo>
                  <a:pt x="229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8792" y="824878"/>
            <a:ext cx="330776" cy="0"/>
          </a:xfrm>
          <a:custGeom>
            <a:avLst/>
            <a:gdLst/>
            <a:ahLst/>
            <a:cxnLst/>
            <a:rect l="l" t="t" r="r" b="b"/>
            <a:pathLst>
              <a:path w="330776">
                <a:moveTo>
                  <a:pt x="0" y="0"/>
                </a:moveTo>
                <a:lnTo>
                  <a:pt x="330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0056" y="826249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9573" y="826249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8792" y="904482"/>
            <a:ext cx="330776" cy="0"/>
          </a:xfrm>
          <a:custGeom>
            <a:avLst/>
            <a:gdLst/>
            <a:ahLst/>
            <a:cxnLst/>
            <a:rect l="l" t="t" r="r" b="b"/>
            <a:pathLst>
              <a:path w="330776">
                <a:moveTo>
                  <a:pt x="0" y="0"/>
                </a:moveTo>
                <a:lnTo>
                  <a:pt x="330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6610" y="821436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7982" y="821436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5241" y="821436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6610" y="898983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8792" y="910654"/>
            <a:ext cx="341755" cy="0"/>
          </a:xfrm>
          <a:custGeom>
            <a:avLst/>
            <a:gdLst/>
            <a:ahLst/>
            <a:cxnLst/>
            <a:rect l="l" t="t" r="r" b="b"/>
            <a:pathLst>
              <a:path w="341755">
                <a:moveTo>
                  <a:pt x="0" y="0"/>
                </a:moveTo>
                <a:lnTo>
                  <a:pt x="34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1042" y="912025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0546" y="912025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8792" y="990258"/>
            <a:ext cx="341755" cy="0"/>
          </a:xfrm>
          <a:custGeom>
            <a:avLst/>
            <a:gdLst/>
            <a:ahLst/>
            <a:cxnLst/>
            <a:rect l="l" t="t" r="r" b="b"/>
            <a:pathLst>
              <a:path w="341755">
                <a:moveTo>
                  <a:pt x="0" y="0"/>
                </a:moveTo>
                <a:lnTo>
                  <a:pt x="34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8792" y="996442"/>
            <a:ext cx="327345" cy="0"/>
          </a:xfrm>
          <a:custGeom>
            <a:avLst/>
            <a:gdLst/>
            <a:ahLst/>
            <a:cxnLst/>
            <a:rect l="l" t="t" r="r" b="b"/>
            <a:pathLst>
              <a:path w="327345">
                <a:moveTo>
                  <a:pt x="0" y="0"/>
                </a:moveTo>
                <a:lnTo>
                  <a:pt x="3273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6627" y="997813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6132" y="997813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8792" y="1076046"/>
            <a:ext cx="327345" cy="0"/>
          </a:xfrm>
          <a:custGeom>
            <a:avLst/>
            <a:gdLst/>
            <a:ahLst/>
            <a:cxnLst/>
            <a:rect l="l" t="t" r="r" b="b"/>
            <a:pathLst>
              <a:path w="327345">
                <a:moveTo>
                  <a:pt x="0" y="0"/>
                </a:moveTo>
                <a:lnTo>
                  <a:pt x="3273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6610" y="992315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7982" y="992314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05241" y="992314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6610" y="1069861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8792" y="1082218"/>
            <a:ext cx="247738" cy="0"/>
          </a:xfrm>
          <a:custGeom>
            <a:avLst/>
            <a:gdLst/>
            <a:ahLst/>
            <a:cxnLst/>
            <a:rect l="l" t="t" r="r" b="b"/>
            <a:pathLst>
              <a:path w="247738">
                <a:moveTo>
                  <a:pt x="0" y="0"/>
                </a:moveTo>
                <a:lnTo>
                  <a:pt x="2477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7024" y="1083589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6528" y="1083589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8792" y="1161822"/>
            <a:ext cx="247738" cy="0"/>
          </a:xfrm>
          <a:custGeom>
            <a:avLst/>
            <a:gdLst/>
            <a:ahLst/>
            <a:cxnLst/>
            <a:rect l="l" t="t" r="r" b="b"/>
            <a:pathLst>
              <a:path w="247738">
                <a:moveTo>
                  <a:pt x="0" y="0"/>
                </a:moveTo>
                <a:lnTo>
                  <a:pt x="2477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8792" y="1167321"/>
            <a:ext cx="308815" cy="0"/>
          </a:xfrm>
          <a:custGeom>
            <a:avLst/>
            <a:gdLst/>
            <a:ahLst/>
            <a:cxnLst/>
            <a:rect l="l" t="t" r="r" b="b"/>
            <a:pathLst>
              <a:path w="308815">
                <a:moveTo>
                  <a:pt x="0" y="0"/>
                </a:moveTo>
                <a:lnTo>
                  <a:pt x="3088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7412" y="116869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6917" y="116869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8792" y="1247610"/>
            <a:ext cx="308815" cy="0"/>
          </a:xfrm>
          <a:custGeom>
            <a:avLst/>
            <a:gdLst/>
            <a:ahLst/>
            <a:cxnLst/>
            <a:rect l="l" t="t" r="r" b="b"/>
            <a:pathLst>
              <a:path w="308815">
                <a:moveTo>
                  <a:pt x="0" y="0"/>
                </a:moveTo>
                <a:lnTo>
                  <a:pt x="3088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8792" y="1253097"/>
            <a:ext cx="285483" cy="0"/>
          </a:xfrm>
          <a:custGeom>
            <a:avLst/>
            <a:gdLst/>
            <a:ahLst/>
            <a:cxnLst/>
            <a:rect l="l" t="t" r="r" b="b"/>
            <a:pathLst>
              <a:path w="285483">
                <a:moveTo>
                  <a:pt x="0" y="0"/>
                </a:moveTo>
                <a:lnTo>
                  <a:pt x="285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4082" y="1254468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64273" y="1254468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8792" y="1333386"/>
            <a:ext cx="285483" cy="0"/>
          </a:xfrm>
          <a:custGeom>
            <a:avLst/>
            <a:gdLst/>
            <a:ahLst/>
            <a:cxnLst/>
            <a:rect l="l" t="t" r="r" b="b"/>
            <a:pathLst>
              <a:path w="285483">
                <a:moveTo>
                  <a:pt x="0" y="0"/>
                </a:moveTo>
                <a:lnTo>
                  <a:pt x="285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8792" y="1338885"/>
            <a:ext cx="183230" cy="0"/>
          </a:xfrm>
          <a:custGeom>
            <a:avLst/>
            <a:gdLst/>
            <a:ahLst/>
            <a:cxnLst/>
            <a:rect l="l" t="t" r="r" b="b"/>
            <a:pathLst>
              <a:path w="183230">
                <a:moveTo>
                  <a:pt x="0" y="0"/>
                </a:moveTo>
                <a:lnTo>
                  <a:pt x="183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62515" y="1340256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62024" y="1340256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8792" y="1418489"/>
            <a:ext cx="183230" cy="0"/>
          </a:xfrm>
          <a:custGeom>
            <a:avLst/>
            <a:gdLst/>
            <a:ahLst/>
            <a:cxnLst/>
            <a:rect l="l" t="t" r="r" b="b"/>
            <a:pathLst>
              <a:path w="183230">
                <a:moveTo>
                  <a:pt x="0" y="0"/>
                </a:moveTo>
                <a:lnTo>
                  <a:pt x="183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8792" y="1424661"/>
            <a:ext cx="200386" cy="0"/>
          </a:xfrm>
          <a:custGeom>
            <a:avLst/>
            <a:gdLst/>
            <a:ahLst/>
            <a:cxnLst/>
            <a:rect l="l" t="t" r="r" b="b"/>
            <a:pathLst>
              <a:path w="200386">
                <a:moveTo>
                  <a:pt x="0" y="0"/>
                </a:moveTo>
                <a:lnTo>
                  <a:pt x="2003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79672" y="142603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79182" y="142603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8792" y="1504265"/>
            <a:ext cx="200386" cy="0"/>
          </a:xfrm>
          <a:custGeom>
            <a:avLst/>
            <a:gdLst/>
            <a:ahLst/>
            <a:cxnLst/>
            <a:rect l="l" t="t" r="r" b="b"/>
            <a:pathLst>
              <a:path w="200386">
                <a:moveTo>
                  <a:pt x="0" y="0"/>
                </a:moveTo>
                <a:lnTo>
                  <a:pt x="2003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78792" y="1510450"/>
            <a:ext cx="205877" cy="0"/>
          </a:xfrm>
          <a:custGeom>
            <a:avLst/>
            <a:gdLst/>
            <a:ahLst/>
            <a:cxnLst/>
            <a:rect l="l" t="t" r="r" b="b"/>
            <a:pathLst>
              <a:path w="205877">
                <a:moveTo>
                  <a:pt x="0" y="0"/>
                </a:moveTo>
                <a:lnTo>
                  <a:pt x="205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85162" y="1511820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40191" y="1330896"/>
            <a:ext cx="522605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4925" algn="r">
              <a:lnSpc>
                <a:spcPct val="100000"/>
              </a:lnSpc>
            </a:pPr>
            <a:r>
              <a:rPr sz="500" spc="5" dirty="0">
                <a:latin typeface="Arial"/>
                <a:cs typeface="Arial"/>
              </a:rPr>
              <a:t>i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7780" algn="r">
              <a:lnSpc>
                <a:spcPts val="430"/>
              </a:lnSpc>
              <a:spcBef>
                <a:spcPts val="75"/>
              </a:spcBef>
            </a:pPr>
            <a:r>
              <a:rPr sz="500" spc="5" dirty="0">
                <a:latin typeface="Arial"/>
                <a:cs typeface="Arial"/>
              </a:rPr>
              <a:t>i</a:t>
            </a:r>
            <a:r>
              <a:rPr sz="500" spc="20" dirty="0">
                <a:latin typeface="Arial"/>
                <a:cs typeface="Arial"/>
              </a:rPr>
              <a:t>’   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ts val="940"/>
              </a:lnSpc>
            </a:pPr>
            <a:r>
              <a:rPr sz="750" spc="-52" baseline="33333" dirty="0">
                <a:latin typeface="Arial"/>
                <a:cs typeface="Arial"/>
              </a:rPr>
              <a:t>1  </a:t>
            </a:r>
            <a:r>
              <a:rPr sz="750" spc="15" baseline="33333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=</a:t>
            </a:r>
            <a:r>
              <a:rPr sz="900" spc="25" dirty="0">
                <a:latin typeface="Kozuka Gothic Pro EL"/>
                <a:cs typeface="Kozuka Gothic Pro EL"/>
              </a:rPr>
              <a:t>⇒  </a:t>
            </a:r>
            <a:r>
              <a:rPr sz="900" spc="80" dirty="0">
                <a:latin typeface="Kozuka Gothic Pro EL"/>
                <a:cs typeface="Kozuka Gothic Pro EL"/>
              </a:rPr>
              <a:t> 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0191" y="1543671"/>
            <a:ext cx="57150" cy="1177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66160" y="562310"/>
            <a:ext cx="1156340" cy="689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20" dirty="0">
                <a:latin typeface="Times New Roman"/>
                <a:cs typeface="Times New Roman"/>
              </a:rPr>
              <a:t>e</a:t>
            </a:r>
            <a:r>
              <a:rPr sz="500" spc="25" dirty="0">
                <a:latin typeface="Times New Roman"/>
                <a:cs typeface="Times New Roman"/>
              </a:rPr>
              <a:t>rm   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d</a:t>
            </a:r>
            <a:r>
              <a:rPr sz="500" spc="35" dirty="0">
                <a:latin typeface="Times New Roman"/>
                <a:cs typeface="Times New Roman"/>
              </a:rPr>
              <a:t>o</a:t>
            </a:r>
            <a:r>
              <a:rPr sz="500" spc="10" dirty="0">
                <a:latin typeface="Times New Roman"/>
                <a:cs typeface="Times New Roman"/>
              </a:rPr>
              <a:t>c</a:t>
            </a:r>
            <a:r>
              <a:rPr sz="500" spc="20" dirty="0">
                <a:latin typeface="Times New Roman"/>
                <a:cs typeface="Times New Roman"/>
              </a:rPr>
              <a:t>.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f</a:t>
            </a:r>
            <a:r>
              <a:rPr sz="500" spc="15" dirty="0">
                <a:latin typeface="Times New Roman"/>
                <a:cs typeface="Times New Roman"/>
              </a:rPr>
              <a:t>r</a:t>
            </a:r>
            <a:r>
              <a:rPr sz="500" spc="20" dirty="0">
                <a:latin typeface="Times New Roman"/>
                <a:cs typeface="Times New Roman"/>
              </a:rPr>
              <a:t>eq.   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Kozuka Gothic Pro EL"/>
                <a:cs typeface="Kozuka Gothic Pro EL"/>
              </a:rPr>
              <a:t>→    </a:t>
            </a:r>
            <a:r>
              <a:rPr sz="500" spc="-45" dirty="0">
                <a:latin typeface="Kozuka Gothic Pro EL"/>
                <a:cs typeface="Kozuka Gothic Pro EL"/>
              </a:rPr>
              <a:t> </a:t>
            </a:r>
            <a:r>
              <a:rPr sz="500" spc="40" dirty="0">
                <a:latin typeface="Times New Roman"/>
                <a:cs typeface="Times New Roman"/>
              </a:rPr>
              <a:t>p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spc="5" dirty="0">
                <a:latin typeface="Times New Roman"/>
                <a:cs typeface="Times New Roman"/>
              </a:rPr>
              <a:t>s</a:t>
            </a: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i</a:t>
            </a:r>
            <a:r>
              <a:rPr sz="500" spc="15" dirty="0">
                <a:latin typeface="Times New Roman"/>
                <a:cs typeface="Times New Roman"/>
              </a:rPr>
              <a:t>ngs</a:t>
            </a:r>
            <a:r>
              <a:rPr sz="500" spc="5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li</a:t>
            </a:r>
            <a:r>
              <a:rPr sz="500" spc="5" dirty="0">
                <a:latin typeface="Times New Roman"/>
                <a:cs typeface="Times New Roman"/>
              </a:rPr>
              <a:t>s</a:t>
            </a:r>
            <a:r>
              <a:rPr sz="500" spc="55" dirty="0">
                <a:latin typeface="Times New Roman"/>
                <a:cs typeface="Times New Roman"/>
              </a:rPr>
              <a:t>t</a:t>
            </a:r>
            <a:r>
              <a:rPr sz="500" spc="10" dirty="0">
                <a:latin typeface="Times New Roman"/>
                <a:cs typeface="Times New Roman"/>
              </a:rPr>
              <a:t>s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7903" y="661705"/>
            <a:ext cx="37655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0475" y="816889"/>
            <a:ext cx="2882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Arial"/>
                <a:cs typeface="Arial"/>
              </a:rPr>
              <a:t>b</a:t>
            </a:r>
            <a:r>
              <a:rPr sz="500" spc="-15" dirty="0">
                <a:latin typeface="Arial"/>
                <a:cs typeface="Arial"/>
              </a:rPr>
              <a:t>ru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40255" y="816889"/>
            <a:ext cx="16002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0" dirty="0">
                <a:latin typeface="Kozuka Gothic Pro EL"/>
                <a:cs typeface="Kozuka Gothic Pro EL"/>
              </a:rPr>
              <a:t>→  </a:t>
            </a:r>
            <a:r>
              <a:rPr sz="500" spc="-30" dirty="0">
                <a:latin typeface="Kozuka Gothic Pro EL"/>
                <a:cs typeface="Kozuka Gothic Pro E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00475" y="902665"/>
            <a:ext cx="29845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25" dirty="0">
                <a:latin typeface="Arial"/>
                <a:cs typeface="Arial"/>
              </a:rPr>
              <a:t>p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0475" y="988453"/>
            <a:ext cx="28384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latin typeface="Arial"/>
                <a:cs typeface="Arial"/>
              </a:rPr>
              <a:t>c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60" dirty="0">
                <a:latin typeface="Arial"/>
                <a:cs typeface="Arial"/>
              </a:rPr>
              <a:t>a</a:t>
            </a:r>
            <a:r>
              <a:rPr sz="500" spc="0" dirty="0">
                <a:latin typeface="Arial"/>
                <a:cs typeface="Arial"/>
              </a:rPr>
              <a:t>r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40255" y="988453"/>
            <a:ext cx="16002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0" dirty="0">
                <a:latin typeface="Kozuka Gothic Pro EL"/>
                <a:cs typeface="Kozuka Gothic Pro EL"/>
              </a:rPr>
              <a:t>→  </a:t>
            </a:r>
            <a:r>
              <a:rPr sz="500" spc="-30" dirty="0">
                <a:latin typeface="Kozuka Gothic Pro EL"/>
                <a:cs typeface="Kozuka Gothic Pro E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00475" y="1074242"/>
            <a:ext cx="20447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Arial"/>
                <a:cs typeface="Arial"/>
              </a:rPr>
              <a:t>d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-25" dirty="0">
                <a:latin typeface="Arial"/>
                <a:cs typeface="Arial"/>
              </a:rPr>
              <a:t>d   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0475" y="1160018"/>
            <a:ext cx="26543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40" dirty="0">
                <a:latin typeface="Arial"/>
                <a:cs typeface="Arial"/>
              </a:rPr>
              <a:t>c</a:t>
            </a:r>
            <a:r>
              <a:rPr sz="500" spc="35" dirty="0">
                <a:latin typeface="Arial"/>
                <a:cs typeface="Arial"/>
              </a:rPr>
              <a:t>t   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00475" y="1245120"/>
            <a:ext cx="24193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   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84669" y="1511820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8792" y="1590053"/>
            <a:ext cx="205877" cy="0"/>
          </a:xfrm>
          <a:custGeom>
            <a:avLst/>
            <a:gdLst/>
            <a:ahLst/>
            <a:cxnLst/>
            <a:rect l="l" t="t" r="r" b="b"/>
            <a:pathLst>
              <a:path w="205877">
                <a:moveTo>
                  <a:pt x="0" y="0"/>
                </a:moveTo>
                <a:lnTo>
                  <a:pt x="205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8792" y="1596225"/>
            <a:ext cx="303325" cy="0"/>
          </a:xfrm>
          <a:custGeom>
            <a:avLst/>
            <a:gdLst/>
            <a:ahLst/>
            <a:cxnLst/>
            <a:rect l="l" t="t" r="r" b="b"/>
            <a:pathLst>
              <a:path w="303325">
                <a:moveTo>
                  <a:pt x="0" y="0"/>
                </a:moveTo>
                <a:lnTo>
                  <a:pt x="303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82269" y="1597596"/>
            <a:ext cx="0" cy="163335"/>
          </a:xfrm>
          <a:custGeom>
            <a:avLst/>
            <a:gdLst/>
            <a:ahLst/>
            <a:cxnLst/>
            <a:rect l="l" t="t" r="r" b="b"/>
            <a:pathLst>
              <a:path h="163335">
                <a:moveTo>
                  <a:pt x="0" y="0"/>
                </a:moveTo>
                <a:lnTo>
                  <a:pt x="0" y="163335"/>
                </a:lnTo>
              </a:path>
            </a:pathLst>
          </a:custGeom>
          <a:ln w="3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100475" y="1588249"/>
            <a:ext cx="25971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10" dirty="0">
                <a:latin typeface="Arial"/>
                <a:cs typeface="Arial"/>
              </a:rPr>
              <a:t>j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5" dirty="0">
                <a:latin typeface="Arial"/>
                <a:cs typeface="Arial"/>
              </a:rPr>
              <a:t>li</a:t>
            </a:r>
            <a:r>
              <a:rPr sz="500" spc="-25" dirty="0">
                <a:latin typeface="Arial"/>
                <a:cs typeface="Arial"/>
              </a:rPr>
              <a:t>u</a:t>
            </a:r>
            <a:r>
              <a:rPr sz="500" spc="-65" dirty="0">
                <a:latin typeface="Arial"/>
                <a:cs typeface="Arial"/>
              </a:rPr>
              <a:t>s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382116" y="1597596"/>
            <a:ext cx="0" cy="163335"/>
          </a:xfrm>
          <a:custGeom>
            <a:avLst/>
            <a:gdLst/>
            <a:ahLst/>
            <a:cxnLst/>
            <a:rect l="l" t="t" r="r" b="b"/>
            <a:pathLst>
              <a:path h="163335">
                <a:moveTo>
                  <a:pt x="0" y="0"/>
                </a:moveTo>
                <a:lnTo>
                  <a:pt x="0" y="1633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78792" y="1678921"/>
            <a:ext cx="303325" cy="0"/>
          </a:xfrm>
          <a:custGeom>
            <a:avLst/>
            <a:gdLst/>
            <a:ahLst/>
            <a:cxnLst/>
            <a:rect l="l" t="t" r="r" b="b"/>
            <a:pathLst>
              <a:path w="303325">
                <a:moveTo>
                  <a:pt x="0" y="0"/>
                </a:moveTo>
                <a:lnTo>
                  <a:pt x="303325" y="0"/>
                </a:lnTo>
              </a:path>
            </a:pathLst>
          </a:custGeom>
          <a:ln w="89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100475" y="1674025"/>
            <a:ext cx="25971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20" dirty="0">
                <a:latin typeface="Arial"/>
                <a:cs typeface="Arial"/>
              </a:rPr>
              <a:t>k</a:t>
            </a:r>
            <a:r>
              <a:rPr sz="500" spc="5" dirty="0">
                <a:latin typeface="Arial"/>
                <a:cs typeface="Arial"/>
              </a:rPr>
              <a:t>ill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-25" dirty="0">
                <a:latin typeface="Arial"/>
                <a:cs typeface="Arial"/>
              </a:rPr>
              <a:t>d   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78792" y="1761618"/>
            <a:ext cx="303325" cy="0"/>
          </a:xfrm>
          <a:custGeom>
            <a:avLst/>
            <a:gdLst/>
            <a:ahLst/>
            <a:cxnLst/>
            <a:rect l="l" t="t" r="r" b="b"/>
            <a:pathLst>
              <a:path w="303325">
                <a:moveTo>
                  <a:pt x="0" y="0"/>
                </a:moveTo>
                <a:lnTo>
                  <a:pt x="303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78792" y="1767790"/>
            <a:ext cx="233326" cy="0"/>
          </a:xfrm>
          <a:custGeom>
            <a:avLst/>
            <a:gdLst/>
            <a:ahLst/>
            <a:cxnLst/>
            <a:rect l="l" t="t" r="r" b="b"/>
            <a:pathLst>
              <a:path w="233326">
                <a:moveTo>
                  <a:pt x="0" y="0"/>
                </a:moveTo>
                <a:lnTo>
                  <a:pt x="2333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12613" y="1768475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100475" y="1759813"/>
            <a:ext cx="18986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5" dirty="0">
                <a:latin typeface="Arial"/>
                <a:cs typeface="Arial"/>
              </a:rPr>
              <a:t>l</a:t>
            </a:r>
            <a:r>
              <a:rPr sz="500" spc="-70" dirty="0">
                <a:latin typeface="Arial"/>
                <a:cs typeface="Arial"/>
              </a:rPr>
              <a:t>e</a:t>
            </a:r>
            <a:r>
              <a:rPr sz="500" spc="35" dirty="0">
                <a:latin typeface="Arial"/>
                <a:cs typeface="Arial"/>
              </a:rPr>
              <a:t>t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12114" y="1768475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78792" y="1847393"/>
            <a:ext cx="233326" cy="0"/>
          </a:xfrm>
          <a:custGeom>
            <a:avLst/>
            <a:gdLst/>
            <a:ahLst/>
            <a:cxnLst/>
            <a:rect l="l" t="t" r="r" b="b"/>
            <a:pathLst>
              <a:path w="233326">
                <a:moveTo>
                  <a:pt x="0" y="0"/>
                </a:moveTo>
                <a:lnTo>
                  <a:pt x="2333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8792" y="1852892"/>
            <a:ext cx="245680" cy="0"/>
          </a:xfrm>
          <a:custGeom>
            <a:avLst/>
            <a:gdLst/>
            <a:ahLst/>
            <a:cxnLst/>
            <a:rect l="l" t="t" r="r" b="b"/>
            <a:pathLst>
              <a:path w="245680">
                <a:moveTo>
                  <a:pt x="0" y="0"/>
                </a:moveTo>
                <a:lnTo>
                  <a:pt x="245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24965" y="1854263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00475" y="1844903"/>
            <a:ext cx="20256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m</a:t>
            </a:r>
            <a:r>
              <a:rPr sz="500" spc="-65" dirty="0">
                <a:latin typeface="Arial"/>
                <a:cs typeface="Arial"/>
              </a:rPr>
              <a:t>e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324471" y="1854263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78792" y="1933182"/>
            <a:ext cx="245680" cy="0"/>
          </a:xfrm>
          <a:custGeom>
            <a:avLst/>
            <a:gdLst/>
            <a:ahLst/>
            <a:cxnLst/>
            <a:rect l="l" t="t" r="r" b="b"/>
            <a:pathLst>
              <a:path w="245680">
                <a:moveTo>
                  <a:pt x="0" y="0"/>
                </a:moveTo>
                <a:lnTo>
                  <a:pt x="245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78792" y="1938668"/>
            <a:ext cx="306757" cy="0"/>
          </a:xfrm>
          <a:custGeom>
            <a:avLst/>
            <a:gdLst/>
            <a:ahLst/>
            <a:cxnLst/>
            <a:rect l="l" t="t" r="r" b="b"/>
            <a:pathLst>
              <a:path w="306757">
                <a:moveTo>
                  <a:pt x="0" y="0"/>
                </a:moveTo>
                <a:lnTo>
                  <a:pt x="3067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85355" y="1940039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100475" y="1930692"/>
            <a:ext cx="26352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Arial"/>
                <a:cs typeface="Arial"/>
              </a:rPr>
              <a:t>n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65" dirty="0">
                <a:latin typeface="Arial"/>
                <a:cs typeface="Arial"/>
              </a:rPr>
              <a:t>e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385545" y="1940039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78792" y="2018958"/>
            <a:ext cx="306757" cy="0"/>
          </a:xfrm>
          <a:custGeom>
            <a:avLst/>
            <a:gdLst/>
            <a:ahLst/>
            <a:cxnLst/>
            <a:rect l="l" t="t" r="r" b="b"/>
            <a:pathLst>
              <a:path w="306757">
                <a:moveTo>
                  <a:pt x="0" y="0"/>
                </a:moveTo>
                <a:lnTo>
                  <a:pt x="3067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78792" y="2024457"/>
            <a:ext cx="223719" cy="0"/>
          </a:xfrm>
          <a:custGeom>
            <a:avLst/>
            <a:gdLst/>
            <a:ahLst/>
            <a:cxnLst/>
            <a:rect l="l" t="t" r="r" b="b"/>
            <a:pathLst>
              <a:path w="223719">
                <a:moveTo>
                  <a:pt x="0" y="0"/>
                </a:moveTo>
                <a:lnTo>
                  <a:pt x="2237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02318" y="2025827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100475" y="2016468"/>
            <a:ext cx="18034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65" dirty="0">
                <a:latin typeface="Arial"/>
                <a:cs typeface="Arial"/>
              </a:rPr>
              <a:t>s</a:t>
            </a:r>
            <a:r>
              <a:rPr sz="500" spc="-35" dirty="0">
                <a:latin typeface="Arial"/>
                <a:cs typeface="Arial"/>
              </a:rPr>
              <a:t>o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01827" y="2025827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78792" y="2104060"/>
            <a:ext cx="223719" cy="0"/>
          </a:xfrm>
          <a:custGeom>
            <a:avLst/>
            <a:gdLst/>
            <a:ahLst/>
            <a:cxnLst/>
            <a:rect l="l" t="t" r="r" b="b"/>
            <a:pathLst>
              <a:path w="223719">
                <a:moveTo>
                  <a:pt x="0" y="0"/>
                </a:moveTo>
                <a:lnTo>
                  <a:pt x="2237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78792" y="2110233"/>
            <a:ext cx="250483" cy="0"/>
          </a:xfrm>
          <a:custGeom>
            <a:avLst/>
            <a:gdLst/>
            <a:ahLst/>
            <a:cxnLst/>
            <a:rect l="l" t="t" r="r" b="b"/>
            <a:pathLst>
              <a:path w="250483">
                <a:moveTo>
                  <a:pt x="0" y="0"/>
                </a:moveTo>
                <a:lnTo>
                  <a:pt x="250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29769" y="2111603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00475" y="2102256"/>
            <a:ext cx="20764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</a:t>
            </a:r>
            <a:r>
              <a:rPr sz="500" spc="-65" dirty="0">
                <a:latin typeface="Arial"/>
                <a:cs typeface="Arial"/>
              </a:rPr>
              <a:t>e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329271" y="2111603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78792" y="2189839"/>
            <a:ext cx="250483" cy="0"/>
          </a:xfrm>
          <a:custGeom>
            <a:avLst/>
            <a:gdLst/>
            <a:ahLst/>
            <a:cxnLst/>
            <a:rect l="l" t="t" r="r" b="b"/>
            <a:pathLst>
              <a:path w="250483">
                <a:moveTo>
                  <a:pt x="0" y="0"/>
                </a:moveTo>
                <a:lnTo>
                  <a:pt x="2504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840255" y="2102256"/>
            <a:ext cx="16002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0" dirty="0">
                <a:latin typeface="Kozuka Gothic Pro EL"/>
                <a:cs typeface="Kozuka Gothic Pro EL"/>
              </a:rPr>
              <a:t>→  </a:t>
            </a:r>
            <a:r>
              <a:rPr sz="500" spc="-30" dirty="0">
                <a:latin typeface="Kozuka Gothic Pro EL"/>
                <a:cs typeface="Kozuka Gothic Pro E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36610" y="2106803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37982" y="210680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05241" y="210680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36610" y="2184350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78792" y="2196015"/>
            <a:ext cx="269012" cy="0"/>
          </a:xfrm>
          <a:custGeom>
            <a:avLst/>
            <a:gdLst/>
            <a:ahLst/>
            <a:cxnLst/>
            <a:rect l="l" t="t" r="r" b="b"/>
            <a:pathLst>
              <a:path w="269012">
                <a:moveTo>
                  <a:pt x="0" y="0"/>
                </a:moveTo>
                <a:lnTo>
                  <a:pt x="269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48297" y="2197388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100475" y="2188034"/>
            <a:ext cx="22542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l</a:t>
            </a:r>
            <a:r>
              <a:rPr sz="500" spc="-25" dirty="0">
                <a:latin typeface="Arial"/>
                <a:cs typeface="Arial"/>
              </a:rPr>
              <a:t>d   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347801" y="2197388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78792" y="2275621"/>
            <a:ext cx="269012" cy="0"/>
          </a:xfrm>
          <a:custGeom>
            <a:avLst/>
            <a:gdLst/>
            <a:ahLst/>
            <a:cxnLst/>
            <a:rect l="l" t="t" r="r" b="b"/>
            <a:pathLst>
              <a:path w="269012">
                <a:moveTo>
                  <a:pt x="0" y="0"/>
                </a:moveTo>
                <a:lnTo>
                  <a:pt x="269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78792" y="2281797"/>
            <a:ext cx="258719" cy="0"/>
          </a:xfrm>
          <a:custGeom>
            <a:avLst/>
            <a:gdLst/>
            <a:ahLst/>
            <a:cxnLst/>
            <a:rect l="l" t="t" r="r" b="b"/>
            <a:pathLst>
              <a:path w="258719">
                <a:moveTo>
                  <a:pt x="0" y="0"/>
                </a:moveTo>
                <a:lnTo>
                  <a:pt x="2587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38004" y="2283170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100475" y="2273814"/>
            <a:ext cx="21526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4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spc="-25" dirty="0">
                <a:latin typeface="Arial"/>
                <a:cs typeface="Arial"/>
              </a:rPr>
              <a:t>u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337514" y="2283170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78792" y="2361403"/>
            <a:ext cx="258719" cy="0"/>
          </a:xfrm>
          <a:custGeom>
            <a:avLst/>
            <a:gdLst/>
            <a:ahLst/>
            <a:cxnLst/>
            <a:rect l="l" t="t" r="r" b="b"/>
            <a:pathLst>
              <a:path w="258719">
                <a:moveTo>
                  <a:pt x="0" y="0"/>
                </a:moveTo>
                <a:lnTo>
                  <a:pt x="2587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78792" y="2367579"/>
            <a:ext cx="262836" cy="0"/>
          </a:xfrm>
          <a:custGeom>
            <a:avLst/>
            <a:gdLst/>
            <a:ahLst/>
            <a:cxnLst/>
            <a:rect l="l" t="t" r="r" b="b"/>
            <a:pathLst>
              <a:path w="262836">
                <a:moveTo>
                  <a:pt x="0" y="0"/>
                </a:moveTo>
                <a:lnTo>
                  <a:pt x="262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42121" y="236895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100475" y="2359598"/>
            <a:ext cx="220345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a</a:t>
            </a:r>
            <a:r>
              <a:rPr sz="500" spc="-65" dirty="0">
                <a:latin typeface="Arial"/>
                <a:cs typeface="Arial"/>
              </a:rPr>
              <a:t>s   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341628" y="236895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78792" y="2447185"/>
            <a:ext cx="262836" cy="0"/>
          </a:xfrm>
          <a:custGeom>
            <a:avLst/>
            <a:gdLst/>
            <a:ahLst/>
            <a:cxnLst/>
            <a:rect l="l" t="t" r="r" b="b"/>
            <a:pathLst>
              <a:path w="262836">
                <a:moveTo>
                  <a:pt x="0" y="0"/>
                </a:moveTo>
                <a:lnTo>
                  <a:pt x="262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840255" y="2359598"/>
            <a:ext cx="16002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0" dirty="0">
                <a:latin typeface="Kozuka Gothic Pro EL"/>
                <a:cs typeface="Kozuka Gothic Pro EL"/>
              </a:rPr>
              <a:t>→  </a:t>
            </a:r>
            <a:r>
              <a:rPr sz="500" spc="-30" dirty="0">
                <a:latin typeface="Kozuka Gothic Pro EL"/>
                <a:cs typeface="Kozuka Gothic Pro EL"/>
              </a:rPr>
              <a:t> </a:t>
            </a:r>
            <a:r>
              <a:rPr sz="500" spc="-3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936610" y="2363462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37982" y="236346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05241" y="2363462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36610" y="2441009"/>
            <a:ext cx="69998" cy="0"/>
          </a:xfrm>
          <a:custGeom>
            <a:avLst/>
            <a:gdLst/>
            <a:ahLst/>
            <a:cxnLst/>
            <a:rect l="l" t="t" r="r" b="b"/>
            <a:pathLst>
              <a:path w="69998">
                <a:moveTo>
                  <a:pt x="0" y="0"/>
                </a:moveTo>
                <a:lnTo>
                  <a:pt x="69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8792" y="2453361"/>
            <a:ext cx="280678" cy="0"/>
          </a:xfrm>
          <a:custGeom>
            <a:avLst/>
            <a:gdLst/>
            <a:ahLst/>
            <a:cxnLst/>
            <a:rect l="l" t="t" r="r" b="b"/>
            <a:pathLst>
              <a:path w="280678">
                <a:moveTo>
                  <a:pt x="0" y="0"/>
                </a:moveTo>
                <a:lnTo>
                  <a:pt x="2806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9965" y="2454047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100475" y="2445378"/>
            <a:ext cx="2374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Arial"/>
                <a:cs typeface="Arial"/>
              </a:rPr>
              <a:t>w</a:t>
            </a:r>
            <a:r>
              <a:rPr sz="500" spc="5" dirty="0">
                <a:latin typeface="Arial"/>
                <a:cs typeface="Arial"/>
              </a:rPr>
              <a:t>i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-25" dirty="0">
                <a:latin typeface="Arial"/>
                <a:cs typeface="Arial"/>
              </a:rPr>
              <a:t>h   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359472" y="2454047"/>
            <a:ext cx="0" cy="77547"/>
          </a:xfrm>
          <a:custGeom>
            <a:avLst/>
            <a:gdLst/>
            <a:ahLst/>
            <a:cxnLst/>
            <a:rect l="l" t="t" r="r" b="b"/>
            <a:pathLst>
              <a:path h="77547">
                <a:moveTo>
                  <a:pt x="0" y="775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78792" y="2532967"/>
            <a:ext cx="280678" cy="0"/>
          </a:xfrm>
          <a:custGeom>
            <a:avLst/>
            <a:gdLst/>
            <a:ahLst/>
            <a:cxnLst/>
            <a:rect l="l" t="t" r="r" b="b"/>
            <a:pathLst>
              <a:path w="280678">
                <a:moveTo>
                  <a:pt x="0" y="0"/>
                </a:moveTo>
                <a:lnTo>
                  <a:pt x="2806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1619288" y="645325"/>
            <a:ext cx="88265" cy="189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latin typeface="Kozuka Gothic Pro EL"/>
                <a:cs typeface="Kozuka Gothic Pro EL"/>
              </a:rPr>
              <a:t>→</a:t>
            </a:r>
            <a:endParaRPr sz="500">
              <a:latin typeface="Kozuka Gothic Pro EL"/>
              <a:cs typeface="Kozuka Gothic Pro EL"/>
            </a:endParaRPr>
          </a:p>
        </p:txBody>
      </p:sp>
      <p:sp>
        <p:nvSpPr>
          <p:cNvPr id="138" name="object 1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23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00475" y="731113"/>
            <a:ext cx="186690" cy="9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-10" dirty="0">
                <a:latin typeface="Arial"/>
                <a:cs typeface="Arial"/>
              </a:rPr>
              <a:t>b</a:t>
            </a:r>
            <a:r>
              <a:rPr sz="500" spc="-65" dirty="0">
                <a:latin typeface="Arial"/>
                <a:cs typeface="Arial"/>
              </a:rPr>
              <a:t>e   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36" name="object 136"/>
          <p:cNvGraphicFramePr>
            <a:graphicFrameLocks noGrp="1"/>
          </p:cNvGraphicFramePr>
          <p:nvPr/>
        </p:nvGraphicFramePr>
        <p:xfrm>
          <a:off x="1762302" y="648500"/>
          <a:ext cx="67945" cy="1876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73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2745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7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3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28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3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288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543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28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43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288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9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4">
                      <a:solidFill>
                        <a:srgbClr val="000000"/>
                      </a:solidFill>
                      <a:prstDash val="solid"/>
                    </a:lnT>
                    <a:lnB w="109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578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87">
                      <a:solidFill>
                        <a:srgbClr val="000000"/>
                      </a:solidFill>
                      <a:prstDash val="solid"/>
                    </a:lnT>
                    <a:lnB w="109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5438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8">
                      <a:solidFill>
                        <a:srgbClr val="000000"/>
                      </a:solidFill>
                      <a:prstDash val="solid"/>
                    </a:lnT>
                    <a:lnB w="1029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5782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293">
                      <a:solidFill>
                        <a:srgbClr val="000000"/>
                      </a:solidFill>
                      <a:prstDash val="solid"/>
                    </a:lnT>
                    <a:lnB w="1029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543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293">
                      <a:solidFill>
                        <a:srgbClr val="000000"/>
                      </a:solidFill>
                      <a:prstDash val="solid"/>
                    </a:lnT>
                    <a:lnB w="109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166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5">
                      <a:solidFill>
                        <a:srgbClr val="000000"/>
                      </a:solidFill>
                      <a:prstDash val="solid"/>
                    </a:lnL>
                    <a:lnR w="2745">
                      <a:solidFill>
                        <a:srgbClr val="000000"/>
                      </a:solidFill>
                      <a:prstDash val="solid"/>
                    </a:lnR>
                    <a:lnT w="10979">
                      <a:solidFill>
                        <a:srgbClr val="000000"/>
                      </a:solidFill>
                      <a:prstDash val="solid"/>
                    </a:lnT>
                    <a:lnB w="274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6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80" dirty="0">
                <a:latin typeface="Arial"/>
                <a:cs typeface="Arial"/>
              </a:rPr>
              <a:t>o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fi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511" y="889025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035" y="885977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2894" y="868045"/>
            <a:ext cx="529590" cy="175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4287" y="885977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7939" y="868045"/>
            <a:ext cx="24828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511" y="1061237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511" y="1233449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035" y="123040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2894" y="1210945"/>
            <a:ext cx="529590" cy="175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4287" y="123040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7939" y="1210945"/>
            <a:ext cx="24828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9511" y="1405661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511" y="1576349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035" y="1574825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4287" y="1574825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511" y="1748561"/>
            <a:ext cx="874776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24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3162" y="1555369"/>
            <a:ext cx="112268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87094" algn="l"/>
              </a:tabLst>
            </a:pP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	</a:t>
            </a: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540" y="1918082"/>
            <a:ext cx="6413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980" y="1968375"/>
            <a:ext cx="640715" cy="594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"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6350" algn="ctr">
              <a:lnSpc>
                <a:spcPct val="100000"/>
              </a:lnSpc>
            </a:pP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 </a:t>
            </a:r>
            <a:r>
              <a:rPr sz="1100" u="heavy" spc="30" dirty="0">
                <a:latin typeface="Arial"/>
                <a:cs typeface="Arial"/>
              </a:rPr>
              <a:t> 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 </a:t>
            </a:r>
            <a:r>
              <a:rPr sz="1100" u="heavy" spc="30" dirty="0">
                <a:latin typeface="Arial"/>
                <a:cs typeface="Arial"/>
              </a:rPr>
              <a:t> </a:t>
            </a:r>
            <a:r>
              <a:rPr sz="1100" spc="180" dirty="0"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100" spc="20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35" dirty="0">
                <a:latin typeface="Times New Roman"/>
                <a:cs typeface="Times New Roman"/>
              </a:rPr>
              <a:t>c</a:t>
            </a: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i</a:t>
            </a:r>
            <a:r>
              <a:rPr sz="1100" spc="65" dirty="0">
                <a:latin typeface="Times New Roman"/>
                <a:cs typeface="Times New Roman"/>
              </a:rPr>
              <a:t>on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y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58191" y="2361058"/>
            <a:ext cx="250063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1174750" algn="l"/>
                <a:tab pos="2411730" algn="l"/>
              </a:tabLst>
            </a:pP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	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u="heavy" spc="235" dirty="0">
                <a:latin typeface="Arial"/>
                <a:cs typeface="Arial"/>
              </a:rPr>
              <a:t> 	</a:t>
            </a:r>
            <a:r>
              <a:rPr sz="1100" spc="180" dirty="0"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145"/>
              </a:spcBef>
            </a:pPr>
            <a:r>
              <a:rPr sz="1100" spc="95" dirty="0">
                <a:latin typeface="Times New Roman"/>
                <a:cs typeface="Times New Roman"/>
              </a:rPr>
              <a:t>p</a:t>
            </a:r>
            <a:r>
              <a:rPr sz="1100" spc="40" dirty="0">
                <a:latin typeface="Times New Roman"/>
                <a:cs typeface="Times New Roman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i</a:t>
            </a:r>
            <a:r>
              <a:rPr sz="1100" spc="45" dirty="0">
                <a:latin typeface="Times New Roman"/>
                <a:cs typeface="Times New Roman"/>
              </a:rPr>
              <a:t>ngs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i</a:t>
            </a:r>
            <a:r>
              <a:rPr sz="1100" spc="-40" dirty="0">
                <a:latin typeface="Times New Roman"/>
                <a:cs typeface="Times New Roman"/>
              </a:rPr>
              <a:t>l</a:t>
            </a:r>
            <a:r>
              <a:rPr sz="1100" spc="65" dirty="0">
                <a:latin typeface="Times New Roman"/>
                <a:cs typeface="Times New Roman"/>
              </a:rPr>
              <a:t>e</a:t>
            </a: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06143" y="885977"/>
          <a:ext cx="2462780" cy="17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2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606143" y="1230401"/>
          <a:ext cx="2798059" cy="17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2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06143" y="1573301"/>
          <a:ext cx="1162810" cy="17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2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04416"/>
            <a:ext cx="1143000" cy="266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3" y="2323466"/>
            <a:ext cx="2850563" cy="2476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L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14644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17779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14821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15395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15491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15648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14795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15260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15458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15689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15920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16151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15807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16038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16269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16502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16216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1575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52744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55879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52921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53495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53591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53748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52895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53360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53558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53789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54020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54251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53907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54138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54369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54602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54316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5385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1" y="173774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7" y="176911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73952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74526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74622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63" y="1747790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73926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74391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74589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74820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75051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75282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749387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75169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75400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75632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75347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7488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578" y="2120281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8" y="2151633"/>
            <a:ext cx="4322" cy="15578"/>
          </a:xfrm>
          <a:custGeom>
            <a:avLst/>
            <a:gdLst/>
            <a:ahLst/>
            <a:cxnLst/>
            <a:rect l="l" t="t" r="r" b="b"/>
            <a:pathLst>
              <a:path w="4322" h="15578">
                <a:moveTo>
                  <a:pt x="0" y="15578"/>
                </a:moveTo>
                <a:lnTo>
                  <a:pt x="4000" y="4554"/>
                </a:lnTo>
                <a:lnTo>
                  <a:pt x="4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33" y="2122047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2" y="212778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212875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59" y="213032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68" y="212180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1" y="212644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212841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213072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213304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213535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213191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213422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213653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213884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213600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21313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34" y="1070767"/>
            <a:ext cx="3605529" cy="133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7325">
              <a:lnSpc>
                <a:spcPct val="101800"/>
              </a:lnSpc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w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g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 marR="128270">
              <a:lnSpc>
                <a:spcPct val="125499"/>
              </a:lnSpc>
            </a:pPr>
            <a:r>
              <a:rPr sz="1100" spc="-30" dirty="0">
                <a:latin typeface="Arial"/>
                <a:cs typeface="Arial"/>
              </a:rPr>
              <a:t>H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w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100" dirty="0">
                <a:latin typeface="Arial"/>
                <a:cs typeface="Arial"/>
              </a:rPr>
              <a:t>?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w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ffi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g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 marR="12700">
              <a:lnSpc>
                <a:spcPct val="102699"/>
              </a:lnSpc>
              <a:spcBef>
                <a:spcPts val="300"/>
              </a:spcBef>
            </a:pP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k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“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75" dirty="0">
                <a:latin typeface="Arial"/>
                <a:cs typeface="Arial"/>
              </a:rPr>
              <a:t>”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25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50" y="860757"/>
            <a:ext cx="170597" cy="16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554" y="87687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25" y="849757"/>
            <a:ext cx="73406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CCEDF3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du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50" y="1282905"/>
            <a:ext cx="170597" cy="16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54" y="1299019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125" y="1271905"/>
            <a:ext cx="83946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CCEDF3"/>
                </a:solidFill>
                <a:latin typeface="Arial"/>
                <a:cs typeface="Arial"/>
              </a:rPr>
              <a:t>rt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nd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50" y="1706577"/>
            <a:ext cx="170597" cy="16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85" y="2128724"/>
            <a:ext cx="167862" cy="16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554" y="1694053"/>
            <a:ext cx="176403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0" indent="-165735">
              <a:lnSpc>
                <a:spcPct val="100000"/>
              </a:lnSpc>
              <a:buClr>
                <a:srgbClr val="E5F6F9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35" dirty="0">
                <a:solidFill>
                  <a:srgbClr val="00A8C4"/>
                </a:solidFill>
                <a:latin typeface="Arial"/>
                <a:cs typeface="Arial"/>
              </a:rPr>
              <a:t>Pr</a:t>
            </a:r>
            <a:r>
              <a:rPr sz="1100" spc="-1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75" dirty="0">
                <a:solidFill>
                  <a:srgbClr val="00A8C4"/>
                </a:solidFill>
                <a:latin typeface="Arial"/>
                <a:cs typeface="Arial"/>
              </a:rPr>
              <a:t>c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00A8C4"/>
                </a:solidFill>
                <a:latin typeface="Arial"/>
                <a:cs typeface="Arial"/>
              </a:rPr>
              <a:t>ss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00A8C4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00A8C4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A8C4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00A8C4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00A8C4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qu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00A8C4"/>
                </a:solidFill>
                <a:latin typeface="Arial"/>
                <a:cs typeface="Arial"/>
              </a:rPr>
              <a:t>ri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00A8C4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E5F6F9"/>
              </a:buClr>
              <a:buFont typeface="Arial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spcBef>
                <a:spcPts val="3"/>
              </a:spcBef>
              <a:buClr>
                <a:srgbClr val="E5F6F9"/>
              </a:buClr>
              <a:buFont typeface="Arial"/>
              <a:buAutoNum type="arabicPlain" startAt="3"/>
            </a:pPr>
            <a:endParaRPr sz="1000"/>
          </a:p>
          <a:p>
            <a:pPr marL="177800" indent="-165735">
              <a:lnSpc>
                <a:spcPct val="100000"/>
              </a:lnSpc>
              <a:buClr>
                <a:srgbClr val="E5F6F9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Q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ry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p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z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886" y="2550873"/>
            <a:ext cx="167861" cy="160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554" y="256699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26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125" y="2538346"/>
            <a:ext cx="9569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65" dirty="0">
                <a:solidFill>
                  <a:srgbClr val="CCEDF3"/>
                </a:solidFill>
                <a:latin typeface="Arial"/>
                <a:cs typeface="Arial"/>
              </a:rPr>
              <a:t>rs</a:t>
            </a:r>
            <a:r>
              <a:rPr sz="1100" spc="-130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rv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60" dirty="0">
                <a:latin typeface="Arial"/>
                <a:cs typeface="Arial"/>
              </a:rPr>
              <a:t>S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55" dirty="0">
                <a:latin typeface="Arial"/>
                <a:cs typeface="Arial"/>
              </a:rPr>
              <a:t>j</a:t>
            </a:r>
            <a:r>
              <a:rPr sz="1400" spc="-70" dirty="0">
                <a:latin typeface="Arial"/>
                <a:cs typeface="Arial"/>
              </a:rPr>
              <a:t>un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qu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(t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80" dirty="0">
                <a:latin typeface="Arial"/>
                <a:cs typeface="Arial"/>
              </a:rPr>
              <a:t>o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7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15406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18541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15583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16157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16253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16410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15557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16022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16220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16451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16682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16913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16569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16800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17031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17264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16978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16514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343041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374394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34480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35054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35151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35308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68" y="134456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34920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35117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35348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35580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35811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35467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35698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35929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36160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35876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35413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4334" y="1081405"/>
            <a:ext cx="3108960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4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N</a:t>
            </a:r>
            <a:r>
              <a:rPr sz="1100" spc="100" dirty="0">
                <a:latin typeface="Arial"/>
                <a:cs typeface="Arial"/>
              </a:rPr>
              <a:t>D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spc="-30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7195" y="1485219"/>
            <a:ext cx="129071" cy="88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56568" y="1494193"/>
            <a:ext cx="6604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27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1700" y="1461389"/>
            <a:ext cx="2463800" cy="930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latin typeface="Arial"/>
                <a:cs typeface="Arial"/>
              </a:rPr>
              <a:t>L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00" dirty="0">
                <a:latin typeface="Arial"/>
                <a:cs typeface="Arial"/>
              </a:rPr>
              <a:t>B</a:t>
            </a:r>
            <a:r>
              <a:rPr sz="1000" spc="240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300" dirty="0">
                <a:latin typeface="Arial"/>
                <a:cs typeface="Arial"/>
              </a:rPr>
              <a:t>t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-45" dirty="0">
                <a:latin typeface="Arial"/>
                <a:cs typeface="Arial"/>
              </a:rPr>
              <a:t>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2700" marR="12700">
              <a:lnSpc>
                <a:spcPts val="1200"/>
              </a:lnSpc>
              <a:spcBef>
                <a:spcPts val="25"/>
              </a:spcBef>
            </a:pPr>
            <a:r>
              <a:rPr sz="1000" spc="-75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fi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L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Ca</a:t>
            </a:r>
            <a:r>
              <a:rPr sz="1000" spc="29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50" dirty="0">
                <a:latin typeface="Arial"/>
                <a:cs typeface="Arial"/>
              </a:rPr>
              <a:t>u</a:t>
            </a:r>
            <a:r>
              <a:rPr sz="1000" spc="265" dirty="0">
                <a:latin typeface="Arial"/>
                <a:cs typeface="Arial"/>
              </a:rPr>
              <a:t>r</a:t>
            </a:r>
            <a:r>
              <a:rPr sz="1000" spc="50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i</a:t>
            </a:r>
            <a:r>
              <a:rPr sz="1000" spc="50" dirty="0">
                <a:latin typeface="Arial"/>
                <a:cs typeface="Arial"/>
              </a:rPr>
              <a:t>a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-25" dirty="0">
                <a:latin typeface="Arial"/>
                <a:cs typeface="Arial"/>
              </a:rPr>
              <a:t>   </a:t>
            </a:r>
            <a:r>
              <a:rPr sz="1000" spc="-75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fi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sz="1000" spc="-25" dirty="0">
                <a:latin typeface="Arial"/>
                <a:cs typeface="Arial"/>
              </a:rPr>
              <a:t>In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t</a:t>
            </a:r>
            <a:r>
              <a:rPr sz="1000" spc="-70" dirty="0">
                <a:latin typeface="Arial"/>
                <a:cs typeface="Arial"/>
              </a:rPr>
              <a:t>w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75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5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t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80" dirty="0">
                <a:latin typeface="Arial"/>
                <a:cs typeface="Arial"/>
              </a:rPr>
              <a:t>o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162" y="1058546"/>
            <a:ext cx="529590" cy="175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5391" y="1067333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8439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7791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5391" y="1239545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5243" y="1067333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8291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9167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5243" y="1239545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5095" y="1067333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8143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9019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5095" y="1239545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4947" y="1067333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7995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7451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4947" y="1239545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4903" y="1067333"/>
            <a:ext cx="225552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7951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7407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4903" y="1239545"/>
            <a:ext cx="225552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3335" y="1067333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6383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5839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23335" y="1239545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3291" y="1067333"/>
            <a:ext cx="294132" cy="0"/>
          </a:xfrm>
          <a:custGeom>
            <a:avLst/>
            <a:gdLst/>
            <a:ahLst/>
            <a:cxnLst/>
            <a:rect l="l" t="t" r="r" b="b"/>
            <a:pathLst>
              <a:path w="294132">
                <a:moveTo>
                  <a:pt x="0" y="0"/>
                </a:moveTo>
                <a:lnTo>
                  <a:pt x="29413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6339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24375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33291" y="1239545"/>
            <a:ext cx="294132" cy="0"/>
          </a:xfrm>
          <a:custGeom>
            <a:avLst/>
            <a:gdLst/>
            <a:ahLst/>
            <a:cxnLst/>
            <a:rect l="l" t="t" r="r" b="b"/>
            <a:pathLst>
              <a:path w="294132">
                <a:moveTo>
                  <a:pt x="0" y="0"/>
                </a:moveTo>
                <a:lnTo>
                  <a:pt x="29413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6107" y="1067333"/>
            <a:ext cx="241833" cy="0"/>
          </a:xfrm>
          <a:custGeom>
            <a:avLst/>
            <a:gdLst/>
            <a:ahLst/>
            <a:cxnLst/>
            <a:rect l="l" t="t" r="r" b="b"/>
            <a:pathLst>
              <a:path w="241833">
                <a:moveTo>
                  <a:pt x="0" y="0"/>
                </a:moveTo>
                <a:lnTo>
                  <a:pt x="24183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9155" y="106733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6107" y="1239545"/>
            <a:ext cx="241833" cy="0"/>
          </a:xfrm>
          <a:custGeom>
            <a:avLst/>
            <a:gdLst/>
            <a:ahLst/>
            <a:cxnLst/>
            <a:rect l="l" t="t" r="r" b="b"/>
            <a:pathLst>
              <a:path w="241833">
                <a:moveTo>
                  <a:pt x="0" y="0"/>
                </a:moveTo>
                <a:lnTo>
                  <a:pt x="24183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5391" y="1314221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88439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7791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85391" y="1486433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25243" y="1314221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8291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47747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25243" y="1486433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35199" y="1314221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8247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57703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35199" y="1486433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3631" y="1314221"/>
            <a:ext cx="294131" cy="0"/>
          </a:xfrm>
          <a:custGeom>
            <a:avLst/>
            <a:gdLst/>
            <a:ahLst/>
            <a:cxnLst/>
            <a:rect l="l" t="t" r="r" b="b"/>
            <a:pathLst>
              <a:path w="294131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46679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36239" y="1314221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43631" y="1486433"/>
            <a:ext cx="294131" cy="0"/>
          </a:xfrm>
          <a:custGeom>
            <a:avLst/>
            <a:gdLst/>
            <a:ahLst/>
            <a:cxnLst/>
            <a:rect l="l" t="t" r="r" b="b"/>
            <a:pathLst>
              <a:path w="294131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5391" y="1622069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88439" y="162359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37791" y="162359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5391" y="1795805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217562" y="1054428"/>
            <a:ext cx="2192655" cy="743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417195" algn="l"/>
              </a:tabLst>
            </a:pP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	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70" dirty="0">
                <a:latin typeface="Arial"/>
                <a:cs typeface="Arial"/>
              </a:rPr>
              <a:t>2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70" dirty="0">
                <a:latin typeface="Arial"/>
                <a:cs typeface="Arial"/>
              </a:rPr>
              <a:t>4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1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3</a:t>
            </a:r>
            <a:r>
              <a:rPr sz="1100" spc="-70" dirty="0">
                <a:latin typeface="Arial"/>
                <a:cs typeface="Arial"/>
              </a:rPr>
              <a:t>1</a:t>
            </a:r>
            <a:endParaRPr sz="1100" dirty="0">
              <a:latin typeface="Kozuka Gothic Pro EL"/>
              <a:cs typeface="Kozuka Gothic Pro E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 dirty="0"/>
          </a:p>
          <a:p>
            <a:pPr marL="429895">
              <a:lnSpc>
                <a:spcPct val="100000"/>
              </a:lnSpc>
            </a:pPr>
            <a:r>
              <a:rPr lang="en-US" sz="1100" spc="-70" dirty="0">
                <a:latin typeface="Arial"/>
                <a:cs typeface="Arial"/>
              </a:rPr>
              <a:t>  </a:t>
            </a:r>
            <a:r>
              <a:rPr sz="1100" spc="-70" dirty="0">
                <a:latin typeface="Arial"/>
                <a:cs typeface="Arial"/>
              </a:rPr>
              <a:t>2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3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55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5</a:t>
            </a:r>
            <a:r>
              <a:rPr sz="1100" spc="-70" dirty="0">
                <a:latin typeface="Arial"/>
                <a:cs typeface="Arial"/>
              </a:rPr>
              <a:t>4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10</a:t>
            </a:r>
            <a:r>
              <a:rPr sz="1100" spc="-70" dirty="0"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16"/>
              </a:spcBef>
            </a:pPr>
            <a:endParaRPr sz="1100" dirty="0"/>
          </a:p>
          <a:p>
            <a:pPr marL="429895">
              <a:lnSpc>
                <a:spcPct val="100000"/>
              </a:lnSpc>
            </a:pPr>
            <a:r>
              <a:rPr lang="en-US" sz="1100" spc="-70" dirty="0">
                <a:latin typeface="Arial"/>
                <a:cs typeface="Arial"/>
              </a:rPr>
              <a:t>   </a:t>
            </a:r>
            <a:r>
              <a:rPr sz="1100" spc="-70" dirty="0">
                <a:latin typeface="Arial"/>
                <a:cs typeface="Arial"/>
              </a:rPr>
              <a:t>2 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r>
              <a:rPr sz="1100" spc="8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3</a:t>
            </a:r>
            <a:r>
              <a:rPr sz="1100" spc="-70" dirty="0"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54996" y="1058545"/>
            <a:ext cx="107315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4</a:t>
            </a:r>
            <a:r>
              <a:rPr sz="1100" spc="-70" dirty="0">
                <a:latin typeface="Arial"/>
                <a:cs typeface="Arial"/>
              </a:rPr>
              <a:t>5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  </a:t>
            </a:r>
            <a:r>
              <a:rPr sz="1100" spc="-7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17</a:t>
            </a:r>
            <a:r>
              <a:rPr sz="1100" spc="-70" dirty="0">
                <a:latin typeface="Arial"/>
                <a:cs typeface="Arial"/>
              </a:rPr>
              <a:t>3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r>
              <a:rPr sz="1100" spc="80" dirty="0">
                <a:latin typeface="Kozuka Gothic Pro EL"/>
                <a:cs typeface="Kozuka Gothic Pro EL"/>
              </a:rPr>
              <a:t> </a:t>
            </a:r>
            <a:r>
              <a:rPr sz="1100" spc="-80" dirty="0">
                <a:latin typeface="Arial"/>
                <a:cs typeface="Arial"/>
              </a:rPr>
              <a:t>17</a:t>
            </a:r>
            <a:r>
              <a:rPr sz="1100" spc="-7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3162" y="1305433"/>
            <a:ext cx="112458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87094" algn="l"/>
              </a:tabLst>
            </a:pP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	</a:t>
            </a:r>
            <a:r>
              <a:rPr sz="1100" spc="-445" dirty="0">
                <a:latin typeface="Kozuka Gothic Pro EL"/>
                <a:cs typeface="Kozuka Gothic Pro EL"/>
              </a:rPr>
              <a:t>−</a:t>
            </a:r>
            <a:r>
              <a:rPr sz="1100" spc="-15" dirty="0">
                <a:latin typeface="Kozuka Gothic Pro EL"/>
                <a:cs typeface="Kozuka Gothic Pro EL"/>
              </a:rPr>
              <a:t>→</a:t>
            </a:r>
            <a:endParaRPr sz="1100">
              <a:latin typeface="Kozuka Gothic Pro EL"/>
              <a:cs typeface="Kozuka Gothic Pro EL"/>
            </a:endParaRPr>
          </a:p>
          <a:p>
            <a:pPr>
              <a:lnSpc>
                <a:spcPts val="1100"/>
              </a:lnSpc>
              <a:spcBef>
                <a:spcPts val="16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887094" algn="l"/>
              </a:tabLst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	</a:t>
            </a:r>
            <a:r>
              <a:rPr sz="1100" spc="15" dirty="0">
                <a:latin typeface="Arial"/>
                <a:cs typeface="Arial"/>
              </a:rPr>
              <a:t>=</a:t>
            </a:r>
            <a:r>
              <a:rPr sz="1100" spc="-15" dirty="0">
                <a:latin typeface="Kozuka Gothic Pro EL"/>
                <a:cs typeface="Kozuka Gothic Pro EL"/>
              </a:rPr>
              <a:t>⇒</a:t>
            </a:r>
            <a:endParaRPr sz="1100">
              <a:latin typeface="Kozuka Gothic Pro EL"/>
              <a:cs typeface="Kozuka Gothic Pro E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025243" y="1622069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28291" y="162359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7747" y="1623593"/>
            <a:ext cx="0" cy="172212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25243" y="1795805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6578" y="1961785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3868" y="1993138"/>
            <a:ext cx="4322" cy="15578"/>
          </a:xfrm>
          <a:custGeom>
            <a:avLst/>
            <a:gdLst/>
            <a:ahLst/>
            <a:cxnLst/>
            <a:rect l="l" t="t" r="r" b="b"/>
            <a:pathLst>
              <a:path w="4322" h="15578">
                <a:moveTo>
                  <a:pt x="0" y="15578"/>
                </a:moveTo>
                <a:lnTo>
                  <a:pt x="4000" y="4554"/>
                </a:lnTo>
                <a:lnTo>
                  <a:pt x="4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6633" y="196355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0362" y="196929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1488" y="197025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5059" y="197182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6170" y="196329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2001" y="196794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457" y="196992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5922" y="197223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8393" y="197454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0863" y="197685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579" y="1973415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0044" y="197572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2516" y="197803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4981" y="198036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297" y="197750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7817" y="197286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6579" y="2172098"/>
            <a:ext cx="61611" cy="31355"/>
          </a:xfrm>
          <a:custGeom>
            <a:avLst/>
            <a:gdLst/>
            <a:ahLst/>
            <a:cxnLst/>
            <a:rect l="l" t="t" r="r" b="b"/>
            <a:pathLst>
              <a:path w="61611" h="31355">
                <a:moveTo>
                  <a:pt x="61611" y="31355"/>
                </a:moveTo>
                <a:lnTo>
                  <a:pt x="58525" y="17485"/>
                </a:lnTo>
                <a:lnTo>
                  <a:pt x="50199" y="6567"/>
                </a:lnTo>
                <a:lnTo>
                  <a:pt x="38035" y="0"/>
                </a:lnTo>
                <a:lnTo>
                  <a:pt x="20951" y="1592"/>
                </a:lnTo>
                <a:lnTo>
                  <a:pt x="8216" y="7519"/>
                </a:lnTo>
                <a:lnTo>
                  <a:pt x="0" y="16794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3870" y="2203453"/>
            <a:ext cx="4321" cy="15575"/>
          </a:xfrm>
          <a:custGeom>
            <a:avLst/>
            <a:gdLst/>
            <a:ahLst/>
            <a:cxnLst/>
            <a:rect l="l" t="t" r="r" b="b"/>
            <a:pathLst>
              <a:path w="4321" h="15575">
                <a:moveTo>
                  <a:pt x="0" y="15575"/>
                </a:moveTo>
                <a:lnTo>
                  <a:pt x="3999" y="4550"/>
                </a:lnTo>
                <a:lnTo>
                  <a:pt x="4321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32" y="2173862"/>
            <a:ext cx="58045" cy="57112"/>
          </a:xfrm>
          <a:custGeom>
            <a:avLst/>
            <a:gdLst/>
            <a:ahLst/>
            <a:cxnLst/>
            <a:rect l="l" t="t" r="r" b="b"/>
            <a:pathLst>
              <a:path w="58045" h="57112">
                <a:moveTo>
                  <a:pt x="58045" y="29179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7" y="0"/>
                </a:lnTo>
                <a:lnTo>
                  <a:pt x="17247" y="2765"/>
                </a:lnTo>
                <a:lnTo>
                  <a:pt x="6077" y="10598"/>
                </a:lnTo>
                <a:lnTo>
                  <a:pt x="0" y="22080"/>
                </a:lnTo>
                <a:lnTo>
                  <a:pt x="2104" y="38580"/>
                </a:lnTo>
                <a:lnTo>
                  <a:pt x="8980" y="50373"/>
                </a:lnTo>
                <a:lnTo>
                  <a:pt x="19368" y="57112"/>
                </a:lnTo>
                <a:lnTo>
                  <a:pt x="36523" y="55584"/>
                </a:lnTo>
                <a:lnTo>
                  <a:pt x="48744" y="49430"/>
                </a:lnTo>
                <a:lnTo>
                  <a:pt x="55940" y="39829"/>
                </a:lnTo>
                <a:lnTo>
                  <a:pt x="58045" y="2917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0361" y="2179604"/>
            <a:ext cx="50809" cy="48455"/>
          </a:xfrm>
          <a:custGeom>
            <a:avLst/>
            <a:gdLst/>
            <a:ahLst/>
            <a:cxnLst/>
            <a:rect l="l" t="t" r="r" b="b"/>
            <a:pathLst>
              <a:path w="50809" h="48455">
                <a:moveTo>
                  <a:pt x="50809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8"/>
                </a:lnTo>
                <a:lnTo>
                  <a:pt x="0" y="13947"/>
                </a:lnTo>
                <a:lnTo>
                  <a:pt x="1486" y="31058"/>
                </a:lnTo>
                <a:lnTo>
                  <a:pt x="7958" y="42558"/>
                </a:lnTo>
                <a:lnTo>
                  <a:pt x="17974" y="48455"/>
                </a:lnTo>
                <a:lnTo>
                  <a:pt x="34269" y="46118"/>
                </a:lnTo>
                <a:lnTo>
                  <a:pt x="45215" y="38618"/>
                </a:lnTo>
                <a:lnTo>
                  <a:pt x="50418" y="27526"/>
                </a:lnTo>
                <a:lnTo>
                  <a:pt x="50809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1488" y="2180569"/>
            <a:ext cx="46171" cy="42941"/>
          </a:xfrm>
          <a:custGeom>
            <a:avLst/>
            <a:gdLst/>
            <a:ahLst/>
            <a:cxnLst/>
            <a:rect l="l" t="t" r="r" b="b"/>
            <a:pathLst>
              <a:path w="46171" h="42941">
                <a:moveTo>
                  <a:pt x="46171" y="21653"/>
                </a:moveTo>
                <a:lnTo>
                  <a:pt x="41947" y="8337"/>
                </a:lnTo>
                <a:lnTo>
                  <a:pt x="31142" y="0"/>
                </a:lnTo>
                <a:lnTo>
                  <a:pt x="14357" y="1921"/>
                </a:lnTo>
                <a:lnTo>
                  <a:pt x="3985" y="9243"/>
                </a:lnTo>
                <a:lnTo>
                  <a:pt x="0" y="20123"/>
                </a:lnTo>
                <a:lnTo>
                  <a:pt x="3920" y="34216"/>
                </a:lnTo>
                <a:lnTo>
                  <a:pt x="14101" y="42941"/>
                </a:lnTo>
                <a:lnTo>
                  <a:pt x="31169" y="41381"/>
                </a:lnTo>
                <a:lnTo>
                  <a:pt x="41756" y="34472"/>
                </a:lnTo>
                <a:lnTo>
                  <a:pt x="46050" y="24003"/>
                </a:lnTo>
                <a:lnTo>
                  <a:pt x="46171" y="21653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5064" y="2182130"/>
            <a:ext cx="39087" cy="38271"/>
          </a:xfrm>
          <a:custGeom>
            <a:avLst/>
            <a:gdLst/>
            <a:ahLst/>
            <a:cxnLst/>
            <a:rect l="l" t="t" r="r" b="b"/>
            <a:pathLst>
              <a:path w="39087" h="38271">
                <a:moveTo>
                  <a:pt x="39087" y="19686"/>
                </a:moveTo>
                <a:lnTo>
                  <a:pt x="34279" y="6701"/>
                </a:lnTo>
                <a:lnTo>
                  <a:pt x="22360" y="0"/>
                </a:lnTo>
                <a:lnTo>
                  <a:pt x="7696" y="3890"/>
                </a:lnTo>
                <a:lnTo>
                  <a:pt x="0" y="14189"/>
                </a:lnTo>
                <a:lnTo>
                  <a:pt x="3012" y="29873"/>
                </a:lnTo>
                <a:lnTo>
                  <a:pt x="12103" y="38271"/>
                </a:lnTo>
                <a:lnTo>
                  <a:pt x="28390" y="35970"/>
                </a:lnTo>
                <a:lnTo>
                  <a:pt x="37260" y="27731"/>
                </a:lnTo>
                <a:lnTo>
                  <a:pt x="39087" y="19686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6170" y="2173605"/>
            <a:ext cx="55547" cy="55406"/>
          </a:xfrm>
          <a:custGeom>
            <a:avLst/>
            <a:gdLst/>
            <a:ahLst/>
            <a:cxnLst/>
            <a:rect l="l" t="t" r="r" b="b"/>
            <a:pathLst>
              <a:path w="55547" h="55406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9" y="50462"/>
                </a:lnTo>
                <a:lnTo>
                  <a:pt x="24130" y="55406"/>
                </a:lnTo>
                <a:lnTo>
                  <a:pt x="39337" y="52420"/>
                </a:lnTo>
                <a:lnTo>
                  <a:pt x="50025" y="44120"/>
                </a:lnTo>
                <a:lnTo>
                  <a:pt x="55210" y="32118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2002" y="2178259"/>
            <a:ext cx="39474" cy="38430"/>
          </a:xfrm>
          <a:custGeom>
            <a:avLst/>
            <a:gdLst/>
            <a:ahLst/>
            <a:cxnLst/>
            <a:rect l="l" t="t" r="r" b="b"/>
            <a:pathLst>
              <a:path w="39474" h="38430">
                <a:moveTo>
                  <a:pt x="39474" y="19910"/>
                </a:moveTo>
                <a:lnTo>
                  <a:pt x="34729" y="6888"/>
                </a:lnTo>
                <a:lnTo>
                  <a:pt x="22924" y="0"/>
                </a:lnTo>
                <a:lnTo>
                  <a:pt x="8007" y="3684"/>
                </a:lnTo>
                <a:lnTo>
                  <a:pt x="0" y="13651"/>
                </a:lnTo>
                <a:lnTo>
                  <a:pt x="2671" y="29659"/>
                </a:lnTo>
                <a:lnTo>
                  <a:pt x="11298" y="38430"/>
                </a:lnTo>
                <a:lnTo>
                  <a:pt x="27914" y="36566"/>
                </a:lnTo>
                <a:lnTo>
                  <a:pt x="37179" y="28862"/>
                </a:lnTo>
                <a:lnTo>
                  <a:pt x="39474" y="19910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3457" y="2180234"/>
            <a:ext cx="34136" cy="34138"/>
          </a:xfrm>
          <a:custGeom>
            <a:avLst/>
            <a:gdLst/>
            <a:ahLst/>
            <a:cxnLst/>
            <a:rect l="l" t="t" r="r" b="b"/>
            <a:pathLst>
              <a:path w="34136" h="34138">
                <a:moveTo>
                  <a:pt x="34136" y="17072"/>
                </a:moveTo>
                <a:lnTo>
                  <a:pt x="34136" y="7646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6"/>
                </a:lnTo>
                <a:lnTo>
                  <a:pt x="0" y="17072"/>
                </a:lnTo>
                <a:lnTo>
                  <a:pt x="0" y="26498"/>
                </a:lnTo>
                <a:lnTo>
                  <a:pt x="7644" y="34138"/>
                </a:lnTo>
                <a:lnTo>
                  <a:pt x="17070" y="34138"/>
                </a:lnTo>
                <a:lnTo>
                  <a:pt x="26496" y="34138"/>
                </a:lnTo>
                <a:lnTo>
                  <a:pt x="34136" y="26498"/>
                </a:lnTo>
                <a:lnTo>
                  <a:pt x="34136" y="17072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5922" y="2182545"/>
            <a:ext cx="27791" cy="27788"/>
          </a:xfrm>
          <a:custGeom>
            <a:avLst/>
            <a:gdLst/>
            <a:ahLst/>
            <a:cxnLst/>
            <a:rect l="l" t="t" r="r" b="b"/>
            <a:pathLst>
              <a:path w="27791" h="27788">
                <a:moveTo>
                  <a:pt x="27791" y="13898"/>
                </a:moveTo>
                <a:lnTo>
                  <a:pt x="27791" y="6229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9"/>
                </a:lnTo>
                <a:lnTo>
                  <a:pt x="0" y="13898"/>
                </a:lnTo>
                <a:lnTo>
                  <a:pt x="0" y="21568"/>
                </a:lnTo>
                <a:lnTo>
                  <a:pt x="6226" y="27788"/>
                </a:lnTo>
                <a:lnTo>
                  <a:pt x="13896" y="27788"/>
                </a:lnTo>
                <a:lnTo>
                  <a:pt x="21565" y="27788"/>
                </a:lnTo>
                <a:lnTo>
                  <a:pt x="27791" y="21568"/>
                </a:lnTo>
                <a:lnTo>
                  <a:pt x="27791" y="13898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8393" y="2184857"/>
            <a:ext cx="21435" cy="21438"/>
          </a:xfrm>
          <a:custGeom>
            <a:avLst/>
            <a:gdLst/>
            <a:ahLst/>
            <a:cxnLst/>
            <a:rect l="l" t="t" r="r" b="b"/>
            <a:pathLst>
              <a:path w="21435" h="21438">
                <a:moveTo>
                  <a:pt x="21435" y="10723"/>
                </a:moveTo>
                <a:lnTo>
                  <a:pt x="21435" y="4805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5"/>
                </a:lnTo>
                <a:lnTo>
                  <a:pt x="0" y="10723"/>
                </a:lnTo>
                <a:lnTo>
                  <a:pt x="0" y="16642"/>
                </a:lnTo>
                <a:lnTo>
                  <a:pt x="4801" y="21438"/>
                </a:lnTo>
                <a:lnTo>
                  <a:pt x="10720" y="21438"/>
                </a:lnTo>
                <a:lnTo>
                  <a:pt x="16638" y="21438"/>
                </a:lnTo>
                <a:lnTo>
                  <a:pt x="21435" y="16642"/>
                </a:lnTo>
                <a:lnTo>
                  <a:pt x="21435" y="10723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0863" y="2187172"/>
            <a:ext cx="15086" cy="15086"/>
          </a:xfrm>
          <a:custGeom>
            <a:avLst/>
            <a:gdLst/>
            <a:ahLst/>
            <a:cxnLst/>
            <a:rect l="l" t="t" r="r" b="b"/>
            <a:pathLst>
              <a:path w="15086" h="15086">
                <a:moveTo>
                  <a:pt x="15086" y="7545"/>
                </a:moveTo>
                <a:lnTo>
                  <a:pt x="15086" y="3383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83"/>
                </a:lnTo>
                <a:lnTo>
                  <a:pt x="0" y="7545"/>
                </a:lnTo>
                <a:lnTo>
                  <a:pt x="0" y="11708"/>
                </a:lnTo>
                <a:lnTo>
                  <a:pt x="3378" y="15086"/>
                </a:lnTo>
                <a:lnTo>
                  <a:pt x="7539" y="15086"/>
                </a:lnTo>
                <a:lnTo>
                  <a:pt x="11703" y="15086"/>
                </a:lnTo>
                <a:lnTo>
                  <a:pt x="15086" y="11708"/>
                </a:lnTo>
                <a:lnTo>
                  <a:pt x="15086" y="7545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7579" y="2183726"/>
            <a:ext cx="20239" cy="20247"/>
          </a:xfrm>
          <a:custGeom>
            <a:avLst/>
            <a:gdLst/>
            <a:ahLst/>
            <a:cxnLst/>
            <a:rect l="l" t="t" r="r" b="b"/>
            <a:pathLst>
              <a:path w="20239" h="20247">
                <a:moveTo>
                  <a:pt x="20239" y="10128"/>
                </a:moveTo>
                <a:lnTo>
                  <a:pt x="20239" y="4541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1"/>
                </a:lnTo>
                <a:lnTo>
                  <a:pt x="0" y="10128"/>
                </a:lnTo>
                <a:lnTo>
                  <a:pt x="0" y="15713"/>
                </a:lnTo>
                <a:lnTo>
                  <a:pt x="4533" y="20247"/>
                </a:lnTo>
                <a:lnTo>
                  <a:pt x="10120" y="20247"/>
                </a:lnTo>
                <a:lnTo>
                  <a:pt x="15706" y="20247"/>
                </a:lnTo>
                <a:lnTo>
                  <a:pt x="20239" y="15713"/>
                </a:lnTo>
                <a:lnTo>
                  <a:pt x="20239" y="10128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0044" y="2186038"/>
            <a:ext cx="13896" cy="13898"/>
          </a:xfrm>
          <a:custGeom>
            <a:avLst/>
            <a:gdLst/>
            <a:ahLst/>
            <a:cxnLst/>
            <a:rect l="l" t="t" r="r" b="b"/>
            <a:pathLst>
              <a:path w="13896" h="13898">
                <a:moveTo>
                  <a:pt x="13896" y="6953"/>
                </a:moveTo>
                <a:lnTo>
                  <a:pt x="13896" y="3117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7"/>
                </a:lnTo>
                <a:lnTo>
                  <a:pt x="0" y="6953"/>
                </a:lnTo>
                <a:lnTo>
                  <a:pt x="0" y="10787"/>
                </a:lnTo>
                <a:lnTo>
                  <a:pt x="3116" y="13898"/>
                </a:lnTo>
                <a:lnTo>
                  <a:pt x="6950" y="13898"/>
                </a:lnTo>
                <a:lnTo>
                  <a:pt x="10786" y="13898"/>
                </a:lnTo>
                <a:lnTo>
                  <a:pt x="13896" y="10787"/>
                </a:lnTo>
                <a:lnTo>
                  <a:pt x="13896" y="6953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2516" y="2188352"/>
            <a:ext cx="7539" cy="7546"/>
          </a:xfrm>
          <a:custGeom>
            <a:avLst/>
            <a:gdLst/>
            <a:ahLst/>
            <a:cxnLst/>
            <a:rect l="l" t="t" r="r" b="b"/>
            <a:pathLst>
              <a:path w="7539" h="7546">
                <a:moveTo>
                  <a:pt x="7539" y="3775"/>
                </a:moveTo>
                <a:lnTo>
                  <a:pt x="7539" y="1696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696"/>
                </a:lnTo>
                <a:lnTo>
                  <a:pt x="0" y="3775"/>
                </a:lnTo>
                <a:lnTo>
                  <a:pt x="0" y="5854"/>
                </a:lnTo>
                <a:lnTo>
                  <a:pt x="1691" y="7546"/>
                </a:lnTo>
                <a:lnTo>
                  <a:pt x="3769" y="7546"/>
                </a:lnTo>
                <a:lnTo>
                  <a:pt x="5848" y="7546"/>
                </a:lnTo>
                <a:lnTo>
                  <a:pt x="7539" y="5854"/>
                </a:lnTo>
                <a:lnTo>
                  <a:pt x="7539" y="3775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4981" y="2190664"/>
            <a:ext cx="1195" cy="1195"/>
          </a:xfrm>
          <a:custGeom>
            <a:avLst/>
            <a:gdLst/>
            <a:ahLst/>
            <a:cxnLst/>
            <a:rect l="l" t="t" r="r" b="b"/>
            <a:pathLst>
              <a:path w="1195" h="1195">
                <a:moveTo>
                  <a:pt x="1195" y="599"/>
                </a:moveTo>
                <a:lnTo>
                  <a:pt x="1195" y="273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3"/>
                </a:lnTo>
                <a:lnTo>
                  <a:pt x="0" y="599"/>
                </a:lnTo>
                <a:lnTo>
                  <a:pt x="0" y="927"/>
                </a:lnTo>
                <a:lnTo>
                  <a:pt x="273" y="1195"/>
                </a:lnTo>
                <a:lnTo>
                  <a:pt x="600" y="1195"/>
                </a:lnTo>
                <a:lnTo>
                  <a:pt x="928" y="1195"/>
                </a:lnTo>
                <a:lnTo>
                  <a:pt x="1195" y="927"/>
                </a:lnTo>
                <a:lnTo>
                  <a:pt x="1195" y="59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2297" y="2187822"/>
            <a:ext cx="5153" cy="5153"/>
          </a:xfrm>
          <a:custGeom>
            <a:avLst/>
            <a:gdLst/>
            <a:ahLst/>
            <a:cxnLst/>
            <a:rect l="l" t="t" r="r" b="b"/>
            <a:pathLst>
              <a:path w="5153" h="5153">
                <a:moveTo>
                  <a:pt x="0" y="2574"/>
                </a:moveTo>
                <a:lnTo>
                  <a:pt x="0" y="3997"/>
                </a:lnTo>
                <a:lnTo>
                  <a:pt x="1150" y="5153"/>
                </a:lnTo>
                <a:lnTo>
                  <a:pt x="2574" y="5153"/>
                </a:lnTo>
                <a:lnTo>
                  <a:pt x="3997" y="5153"/>
                </a:lnTo>
                <a:lnTo>
                  <a:pt x="5153" y="3997"/>
                </a:lnTo>
                <a:lnTo>
                  <a:pt x="5153" y="2574"/>
                </a:lnTo>
                <a:lnTo>
                  <a:pt x="5153" y="1150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0"/>
                </a:lnTo>
                <a:lnTo>
                  <a:pt x="0" y="2574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7817" y="2183180"/>
            <a:ext cx="12700" cy="12702"/>
          </a:xfrm>
          <a:custGeom>
            <a:avLst/>
            <a:gdLst/>
            <a:ahLst/>
            <a:cxnLst/>
            <a:rect l="l" t="t" r="r" b="b"/>
            <a:pathLst>
              <a:path w="12700" h="12702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2"/>
                </a:lnTo>
                <a:lnTo>
                  <a:pt x="9852" y="12702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24334" y="1846376"/>
            <a:ext cx="2872740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5499"/>
              </a:lnSpc>
            </a:pP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-3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k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28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1" name="Rectangle 100"/>
          <p:cNvSpPr/>
          <p:nvPr/>
        </p:nvSpPr>
        <p:spPr>
          <a:xfrm flipH="1">
            <a:off x="3243014" y="948461"/>
            <a:ext cx="20998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" dirty="0">
                <a:latin typeface="Kozuka Gothic Pro EL"/>
                <a:cs typeface="Kozuka Gothic Pro EL"/>
              </a:rPr>
              <a:t>→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t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80" dirty="0">
                <a:latin typeface="Arial"/>
                <a:cs typeface="Arial"/>
              </a:rPr>
              <a:t>o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29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2" y="738506"/>
            <a:ext cx="2527300" cy="1908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380490" algn="ctr">
              <a:lnSpc>
                <a:spcPct val="100000"/>
              </a:lnSpc>
            </a:pPr>
            <a:r>
              <a:rPr sz="1100" spc="13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31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1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22" baseline="-10416" dirty="0">
                <a:latin typeface="Arial"/>
                <a:cs typeface="Arial"/>
              </a:rPr>
              <a:t>2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35280" indent="-207645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335280" algn="l"/>
              </a:tabLst>
            </a:pP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100" dirty="0">
                <a:latin typeface="Kozuka Gothic Pro EL"/>
                <a:cs typeface="Kozuka Gothic Pro EL"/>
              </a:rPr>
              <a:t>(</a:t>
            </a:r>
            <a:r>
              <a:rPr sz="1100" spc="50" dirty="0">
                <a:latin typeface="Kozuka Gothic Pro EL"/>
                <a:cs typeface="Kozuka Gothic Pro EL"/>
              </a:rPr>
              <a:t> </a:t>
            </a:r>
            <a:r>
              <a:rPr sz="1100" spc="100" dirty="0">
                <a:latin typeface="Kozuka Gothic Pro EL"/>
                <a:cs typeface="Kozuka Gothic Pro EL"/>
              </a:rPr>
              <a:t>)</a:t>
            </a:r>
            <a:endParaRPr sz="1100">
              <a:latin typeface="Kozuka Gothic Pro EL"/>
              <a:cs typeface="Kozuka Gothic Pro EL"/>
            </a:endParaRPr>
          </a:p>
          <a:p>
            <a:pPr marL="335280" indent="-207645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335280" algn="l"/>
              </a:tabLst>
            </a:pPr>
            <a:r>
              <a:rPr sz="1100" spc="15" dirty="0">
                <a:latin typeface="Times New Roman"/>
                <a:cs typeface="Times New Roman"/>
              </a:rPr>
              <a:t>w</a:t>
            </a:r>
            <a:r>
              <a:rPr sz="1100" spc="20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40" dirty="0">
                <a:latin typeface="Times New Roman"/>
                <a:cs typeface="Times New Roman"/>
              </a:rPr>
              <a:t>l</a:t>
            </a:r>
            <a:r>
              <a:rPr sz="1100" spc="65" dirty="0">
                <a:latin typeface="Times New Roman"/>
                <a:cs typeface="Times New Roman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-37" baseline="-10416" dirty="0">
                <a:latin typeface="Arial"/>
                <a:cs typeface="Arial"/>
              </a:rPr>
              <a:t>1 </a:t>
            </a:r>
            <a:r>
              <a:rPr sz="1200" spc="-135" baseline="-10416" dirty="0">
                <a:latin typeface="Arial"/>
                <a:cs typeface="Arial"/>
              </a:rPr>
              <a:t> </a:t>
            </a:r>
            <a:r>
              <a:rPr sz="1100" spc="-20" dirty="0">
                <a:latin typeface="Kozuka Gothic Pro EL"/>
                <a:cs typeface="Kozuka Gothic Pro EL"/>
              </a:rPr>
              <a:t>I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-37" baseline="-10416" dirty="0">
                <a:latin typeface="Arial"/>
                <a:cs typeface="Arial"/>
              </a:rPr>
              <a:t>2 </a:t>
            </a:r>
            <a:r>
              <a:rPr sz="1200" spc="-135" baseline="-10416" dirty="0">
                <a:latin typeface="Arial"/>
                <a:cs typeface="Arial"/>
              </a:rPr>
              <a:t> </a:t>
            </a:r>
            <a:r>
              <a:rPr sz="1100" spc="-20" dirty="0">
                <a:latin typeface="Kozuka Gothic Pro EL"/>
                <a:cs typeface="Kozuka Gothic Pro EL"/>
              </a:rPr>
              <a:t>I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315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marL="335280" indent="-207645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335280" algn="l"/>
              </a:tabLst>
            </a:pPr>
            <a:r>
              <a:rPr sz="1100" spc="55" dirty="0">
                <a:latin typeface="Times New Roman"/>
                <a:cs typeface="Times New Roman"/>
              </a:rPr>
              <a:t>do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i</a:t>
            </a:r>
            <a:r>
              <a:rPr sz="1100" spc="0" dirty="0">
                <a:latin typeface="Times New Roman"/>
                <a:cs typeface="Times New Roman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75" dirty="0">
                <a:latin typeface="Arial"/>
                <a:cs typeface="Arial"/>
              </a:rPr>
              <a:t>D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1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75" dirty="0">
                <a:latin typeface="Arial"/>
                <a:cs typeface="Arial"/>
              </a:rPr>
              <a:t>D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2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673735" indent="-546100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673735" algn="l"/>
              </a:tabLst>
            </a:pP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h</a:t>
            </a:r>
            <a:r>
              <a:rPr sz="1100" spc="45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45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dd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75" dirty="0">
                <a:latin typeface="Arial"/>
                <a:cs typeface="Arial"/>
              </a:rPr>
              <a:t>D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60" baseline="-10416" dirty="0">
                <a:latin typeface="Arial"/>
                <a:cs typeface="Arial"/>
              </a:rPr>
              <a:t>1</a:t>
            </a:r>
            <a:r>
              <a:rPr sz="1100" spc="50" dirty="0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 marL="1005840" indent="-878205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1005840" algn="l"/>
              </a:tabLst>
            </a:pP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-37" baseline="-10416" dirty="0">
                <a:latin typeface="Arial"/>
                <a:cs typeface="Arial"/>
              </a:rPr>
              <a:t>1 </a:t>
            </a:r>
            <a:r>
              <a:rPr sz="1200" spc="-135" baseline="-10416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1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005840" indent="-878205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1005840" algn="l"/>
              </a:tabLst>
            </a:pP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-37" baseline="-10416" dirty="0">
                <a:latin typeface="Arial"/>
                <a:cs typeface="Arial"/>
              </a:rPr>
              <a:t>2 </a:t>
            </a:r>
            <a:r>
              <a:rPr sz="1200" spc="-135" baseline="-10416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2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673735" indent="-546100">
              <a:lnSpc>
                <a:spcPct val="100000"/>
              </a:lnSpc>
              <a:spcBef>
                <a:spcPts val="20"/>
              </a:spcBef>
              <a:buFont typeface="Arial"/>
              <a:buAutoNum type="arabicPlain"/>
              <a:tabLst>
                <a:tab pos="673735" algn="l"/>
              </a:tabLst>
            </a:pPr>
            <a:r>
              <a:rPr sz="1100" spc="55" dirty="0">
                <a:latin typeface="Times New Roman"/>
                <a:cs typeface="Times New Roman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e 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i</a:t>
            </a:r>
            <a:r>
              <a:rPr sz="1100" spc="0" dirty="0">
                <a:latin typeface="Times New Roman"/>
                <a:cs typeface="Times New Roman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75" dirty="0">
                <a:latin typeface="Arial"/>
                <a:cs typeface="Arial"/>
              </a:rPr>
              <a:t>D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1</a:t>
            </a:r>
            <a:r>
              <a:rPr sz="1100" spc="50" dirty="0">
                <a:latin typeface="Arial"/>
                <a:cs typeface="Arial"/>
              </a:rPr>
              <a:t>) </a:t>
            </a:r>
            <a:r>
              <a:rPr sz="1100" spc="195" dirty="0">
                <a:latin typeface="Arial"/>
                <a:cs typeface="Arial"/>
              </a:rPr>
              <a:t>&lt;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75" dirty="0">
                <a:latin typeface="Arial"/>
                <a:cs typeface="Arial"/>
              </a:rPr>
              <a:t>D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44" baseline="-10416" dirty="0">
                <a:latin typeface="Arial"/>
                <a:cs typeface="Arial"/>
              </a:rPr>
              <a:t>2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138555" indent="-1010919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1138555" algn="l"/>
              </a:tabLst>
            </a:pP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h</a:t>
            </a:r>
            <a:r>
              <a:rPr sz="1100" spc="45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-37" baseline="-10416" dirty="0">
                <a:latin typeface="Arial"/>
                <a:cs typeface="Arial"/>
              </a:rPr>
              <a:t>1 </a:t>
            </a:r>
            <a:r>
              <a:rPr sz="1200" spc="-135" baseline="-10416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22" baseline="-10416" dirty="0">
                <a:latin typeface="Arial"/>
                <a:cs typeface="Arial"/>
              </a:rPr>
              <a:t>1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138555" indent="-1010919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1138555" algn="l"/>
              </a:tabLst>
            </a:pPr>
            <a:r>
              <a:rPr sz="1100" spc="55" dirty="0">
                <a:latin typeface="Times New Roman"/>
                <a:cs typeface="Times New Roman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e  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-37" baseline="-10416" dirty="0">
                <a:latin typeface="Arial"/>
                <a:cs typeface="Arial"/>
              </a:rPr>
              <a:t>2 </a:t>
            </a:r>
            <a:r>
              <a:rPr sz="1200" spc="-135" baseline="-10416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200" spc="22" baseline="-10416" dirty="0">
                <a:latin typeface="Arial"/>
                <a:cs typeface="Arial"/>
              </a:rPr>
              <a:t>2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35280" marR="1303020" indent="-276225" algn="ctr">
              <a:lnSpc>
                <a:spcPct val="100000"/>
              </a:lnSpc>
              <a:spcBef>
                <a:spcPts val="35"/>
              </a:spcBef>
              <a:buFont typeface="Arial"/>
              <a:buAutoNum type="arabicPlain"/>
              <a:tabLst>
                <a:tab pos="275590" algn="l"/>
              </a:tabLst>
            </a:pP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urn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50" y="860757"/>
            <a:ext cx="170597" cy="16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554" y="87687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E5F6F9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25" y="849757"/>
            <a:ext cx="73406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</a:t>
            </a:r>
            <a:r>
              <a:rPr sz="1100" spc="85" dirty="0">
                <a:solidFill>
                  <a:srgbClr val="00A8C4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00A8C4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du</a:t>
            </a:r>
            <a:r>
              <a:rPr sz="1100" spc="-75" dirty="0">
                <a:solidFill>
                  <a:srgbClr val="00A8C4"/>
                </a:solidFill>
                <a:latin typeface="Arial"/>
                <a:cs typeface="Arial"/>
              </a:rPr>
              <a:t>c</a:t>
            </a:r>
            <a:r>
              <a:rPr sz="1100" spc="85" dirty="0">
                <a:solidFill>
                  <a:srgbClr val="00A8C4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50" y="1282905"/>
            <a:ext cx="170597" cy="16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54" y="1299019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125" y="1271905"/>
            <a:ext cx="83946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CCEDF3"/>
                </a:solidFill>
                <a:latin typeface="Arial"/>
                <a:cs typeface="Arial"/>
              </a:rPr>
              <a:t>rt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nd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50" y="1706577"/>
            <a:ext cx="170597" cy="16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85" y="2128724"/>
            <a:ext cx="167862" cy="16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554" y="1694053"/>
            <a:ext cx="176403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35" dirty="0">
                <a:solidFill>
                  <a:srgbClr val="CCEDF3"/>
                </a:solidFill>
                <a:latin typeface="Arial"/>
                <a:cs typeface="Arial"/>
              </a:rPr>
              <a:t>Pr</a:t>
            </a:r>
            <a:r>
              <a:rPr sz="1100" spc="-1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ss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CCEDF3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CCEDF3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qu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CCEDF3"/>
                </a:solidFill>
                <a:latin typeface="Arial"/>
                <a:cs typeface="Arial"/>
              </a:rPr>
              <a:t>ri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spcBef>
                <a:spcPts val="3"/>
              </a:spcBef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Q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ry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p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z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886" y="2550873"/>
            <a:ext cx="167861" cy="160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554" y="256699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125" y="2538346"/>
            <a:ext cx="9569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65" dirty="0">
                <a:solidFill>
                  <a:srgbClr val="CCEDF3"/>
                </a:solidFill>
                <a:latin typeface="Arial"/>
                <a:cs typeface="Arial"/>
              </a:rPr>
              <a:t>rs</a:t>
            </a:r>
            <a:r>
              <a:rPr sz="1100" spc="-130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rv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Q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x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6962" y="1094994"/>
            <a:ext cx="261239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70" dirty="0">
                <a:solidFill>
                  <a:srgbClr val="329832"/>
                </a:solidFill>
                <a:latin typeface="Arial"/>
                <a:cs typeface="Arial"/>
              </a:rPr>
              <a:t>C</a:t>
            </a:r>
            <a:r>
              <a:rPr sz="850" spc="-45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850" spc="-30" dirty="0">
                <a:solidFill>
                  <a:srgbClr val="329832"/>
                </a:solidFill>
                <a:latin typeface="Arial"/>
                <a:cs typeface="Arial"/>
              </a:rPr>
              <a:t>m</a:t>
            </a:r>
            <a:r>
              <a:rPr sz="850" spc="-25" dirty="0">
                <a:solidFill>
                  <a:srgbClr val="329832"/>
                </a:solidFill>
                <a:latin typeface="Arial"/>
                <a:cs typeface="Arial"/>
              </a:rPr>
              <a:t>pu</a:t>
            </a:r>
            <a:r>
              <a:rPr sz="850" spc="7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850" spc="-85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85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329832"/>
                </a:solidFill>
                <a:latin typeface="Arial"/>
                <a:cs typeface="Arial"/>
              </a:rPr>
              <a:t>h</a:t>
            </a:r>
            <a:r>
              <a:rPr sz="850" spc="15" dirty="0">
                <a:solidFill>
                  <a:srgbClr val="329832"/>
                </a:solidFill>
                <a:latin typeface="Arial"/>
                <a:cs typeface="Arial"/>
              </a:rPr>
              <a:t>i</a:t>
            </a:r>
            <a:r>
              <a:rPr sz="850" spc="7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850" spc="5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329832"/>
                </a:solidFill>
                <a:latin typeface="Arial"/>
                <a:cs typeface="Arial"/>
              </a:rPr>
              <a:t>li</a:t>
            </a:r>
            <a:r>
              <a:rPr sz="850" spc="-95" dirty="0">
                <a:solidFill>
                  <a:srgbClr val="329832"/>
                </a:solidFill>
                <a:latin typeface="Arial"/>
                <a:cs typeface="Arial"/>
              </a:rPr>
              <a:t>s</a:t>
            </a:r>
            <a:r>
              <a:rPr sz="850" spc="7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850" spc="5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329832"/>
                </a:solidFill>
                <a:latin typeface="Arial"/>
                <a:cs typeface="Arial"/>
              </a:rPr>
              <a:t>f</a:t>
            </a:r>
            <a:r>
              <a:rPr sz="850" spc="-75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850" spc="10" dirty="0">
                <a:solidFill>
                  <a:srgbClr val="329832"/>
                </a:solidFill>
                <a:latin typeface="Arial"/>
                <a:cs typeface="Arial"/>
              </a:rPr>
              <a:t>r</a:t>
            </a:r>
            <a:r>
              <a:rPr sz="850" spc="6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329832"/>
                </a:solidFill>
                <a:latin typeface="Arial"/>
                <a:cs typeface="Arial"/>
              </a:rPr>
              <a:t>((</a:t>
            </a:r>
            <a:r>
              <a:rPr sz="850" spc="-25" dirty="0">
                <a:solidFill>
                  <a:srgbClr val="329832"/>
                </a:solidFill>
                <a:latin typeface="Arial"/>
                <a:cs typeface="Arial"/>
              </a:rPr>
              <a:t>p</a:t>
            </a:r>
            <a:r>
              <a:rPr sz="850" spc="-90" dirty="0">
                <a:solidFill>
                  <a:srgbClr val="329832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329832"/>
                </a:solidFill>
                <a:latin typeface="Arial"/>
                <a:cs typeface="Arial"/>
              </a:rPr>
              <a:t>ri</a:t>
            </a:r>
            <a:r>
              <a:rPr sz="850" spc="-95" dirty="0">
                <a:solidFill>
                  <a:srgbClr val="329832"/>
                </a:solidFill>
                <a:latin typeface="Arial"/>
                <a:cs typeface="Arial"/>
              </a:rPr>
              <a:t>s</a:t>
            </a:r>
            <a:r>
              <a:rPr sz="850" spc="6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329832"/>
                </a:solidFill>
                <a:latin typeface="Arial"/>
                <a:cs typeface="Arial"/>
              </a:rPr>
              <a:t>A</a:t>
            </a:r>
            <a:r>
              <a:rPr sz="850" spc="-5" dirty="0">
                <a:solidFill>
                  <a:srgbClr val="329832"/>
                </a:solidFill>
                <a:latin typeface="Arial"/>
                <a:cs typeface="Arial"/>
              </a:rPr>
              <a:t>N</a:t>
            </a:r>
            <a:r>
              <a:rPr sz="850" spc="10" dirty="0">
                <a:solidFill>
                  <a:srgbClr val="329832"/>
                </a:solidFill>
                <a:latin typeface="Arial"/>
                <a:cs typeface="Arial"/>
              </a:rPr>
              <a:t>D</a:t>
            </a:r>
            <a:r>
              <a:rPr sz="850" spc="4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329832"/>
                </a:solidFill>
                <a:latin typeface="Arial"/>
                <a:cs typeface="Arial"/>
              </a:rPr>
              <a:t>N</a:t>
            </a:r>
            <a:r>
              <a:rPr sz="850" spc="-2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850" spc="70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850" spc="6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329832"/>
                </a:solidFill>
                <a:latin typeface="Arial"/>
                <a:cs typeface="Arial"/>
              </a:rPr>
              <a:t>f</a:t>
            </a:r>
            <a:r>
              <a:rPr sz="850" spc="-25" dirty="0">
                <a:solidFill>
                  <a:srgbClr val="329832"/>
                </a:solidFill>
                <a:latin typeface="Arial"/>
                <a:cs typeface="Arial"/>
              </a:rPr>
              <a:t>ran</a:t>
            </a:r>
            <a:r>
              <a:rPr sz="850" spc="-45" dirty="0">
                <a:solidFill>
                  <a:srgbClr val="329832"/>
                </a:solidFill>
                <a:latin typeface="Arial"/>
                <a:cs typeface="Arial"/>
              </a:rPr>
              <a:t>c</a:t>
            </a:r>
            <a:r>
              <a:rPr sz="850" spc="-90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329832"/>
                </a:solidFill>
                <a:latin typeface="Arial"/>
                <a:cs typeface="Arial"/>
              </a:rPr>
              <a:t>)</a:t>
            </a:r>
            <a:r>
              <a:rPr sz="85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850" spc="-60" dirty="0">
                <a:solidFill>
                  <a:srgbClr val="329832"/>
                </a:solidFill>
                <a:latin typeface="Arial"/>
                <a:cs typeface="Arial"/>
              </a:rPr>
              <a:t>R</a:t>
            </a:r>
            <a:r>
              <a:rPr sz="85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329832"/>
                </a:solidFill>
                <a:latin typeface="Arial"/>
                <a:cs typeface="Arial"/>
              </a:rPr>
              <a:t>l</a:t>
            </a:r>
            <a:r>
              <a:rPr sz="850" spc="-90" dirty="0">
                <a:solidFill>
                  <a:srgbClr val="329832"/>
                </a:solidFill>
                <a:latin typeface="Arial"/>
                <a:cs typeface="Arial"/>
              </a:rPr>
              <a:t>ea</a:t>
            </a:r>
            <a:r>
              <a:rPr sz="850" spc="30" dirty="0">
                <a:solidFill>
                  <a:srgbClr val="329832"/>
                </a:solidFill>
                <a:latin typeface="Arial"/>
                <a:cs typeface="Arial"/>
              </a:rPr>
              <a:t>r)</a:t>
            </a:r>
            <a:endParaRPr sz="850">
              <a:latin typeface="Arial"/>
              <a:cs typeface="Arial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413873"/>
            <a:ext cx="4508500" cy="64625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l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4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82640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85775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82817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83391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83487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83644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82791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83256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83454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83685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83916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84147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83803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84034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84265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84498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84212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83748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249" y="1170252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4669" y="1193291"/>
            <a:ext cx="396" cy="4527"/>
          </a:xfrm>
          <a:custGeom>
            <a:avLst/>
            <a:gdLst/>
            <a:ahLst/>
            <a:cxnLst/>
            <a:rect l="l" t="t" r="r" b="b"/>
            <a:pathLst>
              <a:path w="396" h="4527">
                <a:moveTo>
                  <a:pt x="0" y="4527"/>
                </a:moveTo>
                <a:lnTo>
                  <a:pt x="39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937" y="1170366"/>
            <a:ext cx="16250" cy="2399"/>
          </a:xfrm>
          <a:custGeom>
            <a:avLst/>
            <a:gdLst/>
            <a:ahLst/>
            <a:cxnLst/>
            <a:rect l="l" t="t" r="r" b="b"/>
            <a:pathLst>
              <a:path w="16250" h="2399">
                <a:moveTo>
                  <a:pt x="16250" y="0"/>
                </a:moveTo>
                <a:lnTo>
                  <a:pt x="0" y="23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8122" y="1172805"/>
            <a:ext cx="41526" cy="40809"/>
          </a:xfrm>
          <a:custGeom>
            <a:avLst/>
            <a:gdLst/>
            <a:ahLst/>
            <a:cxnLst/>
            <a:rect l="l" t="t" r="r" b="b"/>
            <a:pathLst>
              <a:path w="41526" h="40809">
                <a:moveTo>
                  <a:pt x="9718" y="0"/>
                </a:moveTo>
                <a:lnTo>
                  <a:pt x="0" y="7992"/>
                </a:lnTo>
                <a:lnTo>
                  <a:pt x="567" y="25543"/>
                </a:lnTo>
                <a:lnTo>
                  <a:pt x="6578" y="36304"/>
                </a:lnTo>
                <a:lnTo>
                  <a:pt x="16211" y="40809"/>
                </a:lnTo>
                <a:lnTo>
                  <a:pt x="30968" y="37164"/>
                </a:lnTo>
                <a:lnTo>
                  <a:pt x="39733" y="27411"/>
                </a:lnTo>
                <a:lnTo>
                  <a:pt x="41526" y="1875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8142" y="1172044"/>
            <a:ext cx="37909" cy="37594"/>
          </a:xfrm>
          <a:custGeom>
            <a:avLst/>
            <a:gdLst/>
            <a:ahLst/>
            <a:cxnLst/>
            <a:rect l="l" t="t" r="r" b="b"/>
            <a:pathLst>
              <a:path w="37909" h="3759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79" y="30349"/>
                </a:lnTo>
                <a:lnTo>
                  <a:pt x="14474" y="37594"/>
                </a:lnTo>
                <a:lnTo>
                  <a:pt x="29591" y="34035"/>
                </a:lnTo>
                <a:lnTo>
                  <a:pt x="37189" y="24131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615" y="1174610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3374" y="1177264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6127" y="1179918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9077" y="1173892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371" y="1177404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6985" y="117988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9599" y="1182357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9357" y="1181988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5621" y="1178115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314" y="11756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4249" y="1475052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69" y="1498091"/>
            <a:ext cx="396" cy="4527"/>
          </a:xfrm>
          <a:custGeom>
            <a:avLst/>
            <a:gdLst/>
            <a:ahLst/>
            <a:cxnLst/>
            <a:rect l="l" t="t" r="r" b="b"/>
            <a:pathLst>
              <a:path w="396" h="4527">
                <a:moveTo>
                  <a:pt x="0" y="4527"/>
                </a:moveTo>
                <a:lnTo>
                  <a:pt x="39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7937" y="1475166"/>
            <a:ext cx="16250" cy="2399"/>
          </a:xfrm>
          <a:custGeom>
            <a:avLst/>
            <a:gdLst/>
            <a:ahLst/>
            <a:cxnLst/>
            <a:rect l="l" t="t" r="r" b="b"/>
            <a:pathLst>
              <a:path w="16250" h="2399">
                <a:moveTo>
                  <a:pt x="16250" y="0"/>
                </a:moveTo>
                <a:lnTo>
                  <a:pt x="0" y="23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8122" y="1477605"/>
            <a:ext cx="41526" cy="40809"/>
          </a:xfrm>
          <a:custGeom>
            <a:avLst/>
            <a:gdLst/>
            <a:ahLst/>
            <a:cxnLst/>
            <a:rect l="l" t="t" r="r" b="b"/>
            <a:pathLst>
              <a:path w="41526" h="40809">
                <a:moveTo>
                  <a:pt x="9718" y="0"/>
                </a:moveTo>
                <a:lnTo>
                  <a:pt x="0" y="7992"/>
                </a:lnTo>
                <a:lnTo>
                  <a:pt x="567" y="25543"/>
                </a:lnTo>
                <a:lnTo>
                  <a:pt x="6578" y="36304"/>
                </a:lnTo>
                <a:lnTo>
                  <a:pt x="16211" y="40809"/>
                </a:lnTo>
                <a:lnTo>
                  <a:pt x="30968" y="37164"/>
                </a:lnTo>
                <a:lnTo>
                  <a:pt x="39733" y="27411"/>
                </a:lnTo>
                <a:lnTo>
                  <a:pt x="41526" y="1875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8142" y="1476844"/>
            <a:ext cx="37909" cy="37594"/>
          </a:xfrm>
          <a:custGeom>
            <a:avLst/>
            <a:gdLst/>
            <a:ahLst/>
            <a:cxnLst/>
            <a:rect l="l" t="t" r="r" b="b"/>
            <a:pathLst>
              <a:path w="37909" h="3759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79" y="30349"/>
                </a:lnTo>
                <a:lnTo>
                  <a:pt x="14474" y="37594"/>
                </a:lnTo>
                <a:lnTo>
                  <a:pt x="29591" y="34035"/>
                </a:lnTo>
                <a:lnTo>
                  <a:pt x="37189" y="24131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615" y="1479410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3374" y="1482064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6127" y="1484718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9077" y="1478692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4371" y="1482204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6985" y="148468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9599" y="1487157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9357" y="1486788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5621" y="1482915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314" y="14804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4249" y="1625928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4669" y="1648967"/>
            <a:ext cx="396" cy="4527"/>
          </a:xfrm>
          <a:custGeom>
            <a:avLst/>
            <a:gdLst/>
            <a:ahLst/>
            <a:cxnLst/>
            <a:rect l="l" t="t" r="r" b="b"/>
            <a:pathLst>
              <a:path w="396" h="4527">
                <a:moveTo>
                  <a:pt x="0" y="4527"/>
                </a:moveTo>
                <a:lnTo>
                  <a:pt x="39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7949" y="1626042"/>
            <a:ext cx="16229" cy="2394"/>
          </a:xfrm>
          <a:custGeom>
            <a:avLst/>
            <a:gdLst/>
            <a:ahLst/>
            <a:cxnLst/>
            <a:rect l="l" t="t" r="r" b="b"/>
            <a:pathLst>
              <a:path w="16229" h="2394">
                <a:moveTo>
                  <a:pt x="16229" y="0"/>
                </a:moveTo>
                <a:lnTo>
                  <a:pt x="0" y="2394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8122" y="1628484"/>
            <a:ext cx="41526" cy="40805"/>
          </a:xfrm>
          <a:custGeom>
            <a:avLst/>
            <a:gdLst/>
            <a:ahLst/>
            <a:cxnLst/>
            <a:rect l="l" t="t" r="r" b="b"/>
            <a:pathLst>
              <a:path w="41526" h="40805">
                <a:moveTo>
                  <a:pt x="9710" y="0"/>
                </a:moveTo>
                <a:lnTo>
                  <a:pt x="0" y="7984"/>
                </a:lnTo>
                <a:lnTo>
                  <a:pt x="567" y="25536"/>
                </a:lnTo>
                <a:lnTo>
                  <a:pt x="6577" y="36299"/>
                </a:lnTo>
                <a:lnTo>
                  <a:pt x="16208" y="40805"/>
                </a:lnTo>
                <a:lnTo>
                  <a:pt x="30967" y="37161"/>
                </a:lnTo>
                <a:lnTo>
                  <a:pt x="39732" y="27409"/>
                </a:lnTo>
                <a:lnTo>
                  <a:pt x="41526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8142" y="1627720"/>
            <a:ext cx="37909" cy="37584"/>
          </a:xfrm>
          <a:custGeom>
            <a:avLst/>
            <a:gdLst/>
            <a:ahLst/>
            <a:cxnLst/>
            <a:rect l="l" t="t" r="r" b="b"/>
            <a:pathLst>
              <a:path w="37909" h="3758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81" y="30348"/>
                </a:lnTo>
                <a:lnTo>
                  <a:pt x="14482" y="37584"/>
                </a:lnTo>
                <a:lnTo>
                  <a:pt x="29598" y="34024"/>
                </a:lnTo>
                <a:lnTo>
                  <a:pt x="37193" y="24117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0615" y="1630286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3374" y="1632940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6127" y="1635594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9077" y="1629568"/>
            <a:ext cx="32390" cy="31274"/>
          </a:xfrm>
          <a:custGeom>
            <a:avLst/>
            <a:gdLst/>
            <a:ahLst/>
            <a:cxnLst/>
            <a:rect l="l" t="t" r="r" b="b"/>
            <a:pathLst>
              <a:path w="32390" h="31274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74"/>
                </a:lnTo>
                <a:lnTo>
                  <a:pt x="16197" y="31274"/>
                </a:lnTo>
                <a:lnTo>
                  <a:pt x="25137" y="31274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4371" y="1633080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6985" y="1635556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9599" y="1638033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05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05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9357" y="1637664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5621" y="1633791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3314" y="163135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6583" y="1821568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7867" y="185293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6633" y="18233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0362" y="18290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1488" y="18300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5063" y="18316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6170" y="18230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2001" y="18277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3457" y="18297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922" y="18320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8393" y="18343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0863" y="18366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7579" y="18332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0044" y="18355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2516" y="18378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4981" y="18401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297" y="18372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7817" y="18326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6583" y="2012068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3865" y="2043430"/>
            <a:ext cx="4326" cy="15583"/>
          </a:xfrm>
          <a:custGeom>
            <a:avLst/>
            <a:gdLst/>
            <a:ahLst/>
            <a:cxnLst/>
            <a:rect l="l" t="t" r="r" b="b"/>
            <a:pathLst>
              <a:path w="4326" h="15583">
                <a:moveTo>
                  <a:pt x="0" y="15583"/>
                </a:moveTo>
                <a:lnTo>
                  <a:pt x="4002" y="4563"/>
                </a:lnTo>
                <a:lnTo>
                  <a:pt x="432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6633" y="20138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0362" y="20195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1488" y="20205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5063" y="20221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6170" y="20135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2001" y="20182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3457" y="20202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5922" y="20225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8393" y="20248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0863" y="20271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7579" y="20237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0044" y="20260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2516" y="20283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4981" y="20306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2297" y="20277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7817" y="20231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4247" y="2354400"/>
            <a:ext cx="50818" cy="23033"/>
          </a:xfrm>
          <a:custGeom>
            <a:avLst/>
            <a:gdLst/>
            <a:ahLst/>
            <a:cxnLst/>
            <a:rect l="l" t="t" r="r" b="b"/>
            <a:pathLst>
              <a:path w="50818" h="23033">
                <a:moveTo>
                  <a:pt x="50818" y="23033"/>
                </a:moveTo>
                <a:lnTo>
                  <a:pt x="47058" y="9476"/>
                </a:lnTo>
                <a:lnTo>
                  <a:pt x="37215" y="0"/>
                </a:lnTo>
                <a:lnTo>
                  <a:pt x="19080" y="285"/>
                </a:lnTo>
                <a:lnTo>
                  <a:pt x="6803" y="5360"/>
                </a:lnTo>
                <a:lnTo>
                  <a:pt x="0" y="1393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9457" y="2377433"/>
            <a:ext cx="5607" cy="15608"/>
          </a:xfrm>
          <a:custGeom>
            <a:avLst/>
            <a:gdLst/>
            <a:ahLst/>
            <a:cxnLst/>
            <a:rect l="l" t="t" r="r" b="b"/>
            <a:pathLst>
              <a:path w="5607" h="15608">
                <a:moveTo>
                  <a:pt x="0" y="15608"/>
                </a:moveTo>
                <a:lnTo>
                  <a:pt x="5211" y="4526"/>
                </a:lnTo>
                <a:lnTo>
                  <a:pt x="5607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7963" y="2354515"/>
            <a:ext cx="16185" cy="2387"/>
          </a:xfrm>
          <a:custGeom>
            <a:avLst/>
            <a:gdLst/>
            <a:ahLst/>
            <a:cxnLst/>
            <a:rect l="l" t="t" r="r" b="b"/>
            <a:pathLst>
              <a:path w="16185" h="2387">
                <a:moveTo>
                  <a:pt x="16185" y="0"/>
                </a:moveTo>
                <a:lnTo>
                  <a:pt x="0" y="23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8125" y="2356958"/>
            <a:ext cx="41523" cy="40808"/>
          </a:xfrm>
          <a:custGeom>
            <a:avLst/>
            <a:gdLst/>
            <a:ahLst/>
            <a:cxnLst/>
            <a:rect l="l" t="t" r="r" b="b"/>
            <a:pathLst>
              <a:path w="41523" h="40808">
                <a:moveTo>
                  <a:pt x="9705" y="0"/>
                </a:moveTo>
                <a:lnTo>
                  <a:pt x="0" y="7979"/>
                </a:lnTo>
                <a:lnTo>
                  <a:pt x="564" y="25533"/>
                </a:lnTo>
                <a:lnTo>
                  <a:pt x="6570" y="36298"/>
                </a:lnTo>
                <a:lnTo>
                  <a:pt x="16198" y="40808"/>
                </a:lnTo>
                <a:lnTo>
                  <a:pt x="30958" y="37167"/>
                </a:lnTo>
                <a:lnTo>
                  <a:pt x="39726" y="27417"/>
                </a:lnTo>
                <a:lnTo>
                  <a:pt x="41523" y="1875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8144" y="2356186"/>
            <a:ext cx="37908" cy="37593"/>
          </a:xfrm>
          <a:custGeom>
            <a:avLst/>
            <a:gdLst/>
            <a:ahLst/>
            <a:cxnLst/>
            <a:rect l="l" t="t" r="r" b="b"/>
            <a:pathLst>
              <a:path w="37908" h="37593">
                <a:moveTo>
                  <a:pt x="37908" y="19005"/>
                </a:moveTo>
                <a:lnTo>
                  <a:pt x="32915" y="6134"/>
                </a:lnTo>
                <a:lnTo>
                  <a:pt x="20669" y="0"/>
                </a:lnTo>
                <a:lnTo>
                  <a:pt x="6767" y="4467"/>
                </a:lnTo>
                <a:lnTo>
                  <a:pt x="0" y="15732"/>
                </a:lnTo>
                <a:lnTo>
                  <a:pt x="3977" y="30350"/>
                </a:lnTo>
                <a:lnTo>
                  <a:pt x="14470" y="37593"/>
                </a:lnTo>
                <a:lnTo>
                  <a:pt x="29590" y="34036"/>
                </a:lnTo>
                <a:lnTo>
                  <a:pt x="37188" y="24135"/>
                </a:lnTo>
                <a:lnTo>
                  <a:pt x="37908" y="19005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0615" y="2358750"/>
            <a:ext cx="31840" cy="31840"/>
          </a:xfrm>
          <a:custGeom>
            <a:avLst/>
            <a:gdLst/>
            <a:ahLst/>
            <a:cxnLst/>
            <a:rect l="l" t="t" r="r" b="b"/>
            <a:pathLst>
              <a:path w="31840" h="31840">
                <a:moveTo>
                  <a:pt x="31840" y="15920"/>
                </a:moveTo>
                <a:lnTo>
                  <a:pt x="31840" y="7129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9"/>
                </a:lnTo>
                <a:lnTo>
                  <a:pt x="0" y="15920"/>
                </a:lnTo>
                <a:lnTo>
                  <a:pt x="0" y="24710"/>
                </a:lnTo>
                <a:lnTo>
                  <a:pt x="7129" y="31840"/>
                </a:lnTo>
                <a:lnTo>
                  <a:pt x="15919" y="31840"/>
                </a:lnTo>
                <a:lnTo>
                  <a:pt x="24710" y="31840"/>
                </a:lnTo>
                <a:lnTo>
                  <a:pt x="31840" y="24710"/>
                </a:lnTo>
                <a:lnTo>
                  <a:pt x="31840" y="15920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3374" y="2361410"/>
            <a:ext cx="25485" cy="25485"/>
          </a:xfrm>
          <a:custGeom>
            <a:avLst/>
            <a:gdLst/>
            <a:ahLst/>
            <a:cxnLst/>
            <a:rect l="l" t="t" r="r" b="b"/>
            <a:pathLst>
              <a:path w="25485" h="25485">
                <a:moveTo>
                  <a:pt x="25485" y="12739"/>
                </a:moveTo>
                <a:lnTo>
                  <a:pt x="25485" y="5704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4"/>
                </a:lnTo>
                <a:lnTo>
                  <a:pt x="0" y="12739"/>
                </a:lnTo>
                <a:lnTo>
                  <a:pt x="0" y="19773"/>
                </a:lnTo>
                <a:lnTo>
                  <a:pt x="5704" y="25485"/>
                </a:lnTo>
                <a:lnTo>
                  <a:pt x="12739" y="25485"/>
                </a:lnTo>
                <a:lnTo>
                  <a:pt x="19773" y="25485"/>
                </a:lnTo>
                <a:lnTo>
                  <a:pt x="25485" y="19773"/>
                </a:lnTo>
                <a:lnTo>
                  <a:pt x="25485" y="12739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6127" y="2364064"/>
            <a:ext cx="19133" cy="19133"/>
          </a:xfrm>
          <a:custGeom>
            <a:avLst/>
            <a:gdLst/>
            <a:ahLst/>
            <a:cxnLst/>
            <a:rect l="l" t="t" r="r" b="b"/>
            <a:pathLst>
              <a:path w="19133" h="19133">
                <a:moveTo>
                  <a:pt x="19133" y="9569"/>
                </a:moveTo>
                <a:lnTo>
                  <a:pt x="19133" y="4286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86"/>
                </a:lnTo>
                <a:lnTo>
                  <a:pt x="0" y="9569"/>
                </a:lnTo>
                <a:lnTo>
                  <a:pt x="0" y="14852"/>
                </a:lnTo>
                <a:lnTo>
                  <a:pt x="4286" y="19133"/>
                </a:lnTo>
                <a:lnTo>
                  <a:pt x="9569" y="19133"/>
                </a:lnTo>
                <a:lnTo>
                  <a:pt x="14852" y="19133"/>
                </a:lnTo>
                <a:lnTo>
                  <a:pt x="19133" y="14852"/>
                </a:lnTo>
                <a:lnTo>
                  <a:pt x="19133" y="9569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9077" y="2358042"/>
            <a:ext cx="32390" cy="31262"/>
          </a:xfrm>
          <a:custGeom>
            <a:avLst/>
            <a:gdLst/>
            <a:ahLst/>
            <a:cxnLst/>
            <a:rect l="l" t="t" r="r" b="b"/>
            <a:pathLst>
              <a:path w="32390" h="31262">
                <a:moveTo>
                  <a:pt x="6130" y="0"/>
                </a:moveTo>
                <a:lnTo>
                  <a:pt x="0" y="6130"/>
                </a:lnTo>
                <a:lnTo>
                  <a:pt x="0" y="15070"/>
                </a:lnTo>
                <a:lnTo>
                  <a:pt x="0" y="24009"/>
                </a:lnTo>
                <a:lnTo>
                  <a:pt x="7258" y="31262"/>
                </a:lnTo>
                <a:lnTo>
                  <a:pt x="16197" y="31262"/>
                </a:lnTo>
                <a:lnTo>
                  <a:pt x="25137" y="31262"/>
                </a:lnTo>
                <a:lnTo>
                  <a:pt x="32390" y="24009"/>
                </a:lnTo>
                <a:lnTo>
                  <a:pt x="32390" y="15070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4371" y="2361544"/>
            <a:ext cx="16192" cy="16197"/>
          </a:xfrm>
          <a:custGeom>
            <a:avLst/>
            <a:gdLst/>
            <a:ahLst/>
            <a:cxnLst/>
            <a:rect l="l" t="t" r="r" b="b"/>
            <a:pathLst>
              <a:path w="16192" h="16197">
                <a:moveTo>
                  <a:pt x="16192" y="8100"/>
                </a:moveTo>
                <a:lnTo>
                  <a:pt x="16192" y="3630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0"/>
                </a:lnTo>
                <a:lnTo>
                  <a:pt x="0" y="8100"/>
                </a:lnTo>
                <a:lnTo>
                  <a:pt x="0" y="12570"/>
                </a:lnTo>
                <a:lnTo>
                  <a:pt x="3627" y="16197"/>
                </a:lnTo>
                <a:lnTo>
                  <a:pt x="8096" y="16197"/>
                </a:lnTo>
                <a:lnTo>
                  <a:pt x="12566" y="16197"/>
                </a:lnTo>
                <a:lnTo>
                  <a:pt x="16192" y="12570"/>
                </a:lnTo>
                <a:lnTo>
                  <a:pt x="16192" y="8100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6985" y="236403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1"/>
                </a:moveTo>
                <a:lnTo>
                  <a:pt x="9842" y="2207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7"/>
                </a:lnTo>
                <a:lnTo>
                  <a:pt x="0" y="4921"/>
                </a:lnTo>
                <a:lnTo>
                  <a:pt x="0" y="7633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3"/>
                </a:lnTo>
                <a:lnTo>
                  <a:pt x="9842" y="4921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09599" y="2366510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46"/>
                </a:moveTo>
                <a:lnTo>
                  <a:pt x="3492" y="783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3"/>
                </a:lnTo>
                <a:lnTo>
                  <a:pt x="0" y="1746"/>
                </a:lnTo>
                <a:lnTo>
                  <a:pt x="0" y="2708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8"/>
                </a:lnTo>
                <a:lnTo>
                  <a:pt x="3492" y="1746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9357" y="2366133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8"/>
                </a:moveTo>
                <a:lnTo>
                  <a:pt x="0" y="2212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12"/>
                </a:lnTo>
                <a:lnTo>
                  <a:pt x="2857" y="1428"/>
                </a:lnTo>
                <a:lnTo>
                  <a:pt x="2857" y="64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5"/>
                </a:lnTo>
                <a:lnTo>
                  <a:pt x="0" y="1428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5621" y="2362263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03"/>
                </a:moveTo>
                <a:lnTo>
                  <a:pt x="0" y="7143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43"/>
                </a:lnTo>
                <a:lnTo>
                  <a:pt x="9207" y="4603"/>
                </a:lnTo>
                <a:lnTo>
                  <a:pt x="9207" y="2063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63"/>
                </a:lnTo>
                <a:lnTo>
                  <a:pt x="0" y="4603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3314" y="235982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52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6583" y="2550046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2"/>
                </a:lnTo>
                <a:lnTo>
                  <a:pt x="50198" y="6571"/>
                </a:lnTo>
                <a:lnTo>
                  <a:pt x="38037" y="0"/>
                </a:lnTo>
                <a:lnTo>
                  <a:pt x="20953" y="1591"/>
                </a:lnTo>
                <a:lnTo>
                  <a:pt x="8217" y="7518"/>
                </a:lnTo>
                <a:lnTo>
                  <a:pt x="0" y="16792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3868" y="2581408"/>
            <a:ext cx="4323" cy="15578"/>
          </a:xfrm>
          <a:custGeom>
            <a:avLst/>
            <a:gdLst/>
            <a:ahLst/>
            <a:cxnLst/>
            <a:rect l="l" t="t" r="r" b="b"/>
            <a:pathLst>
              <a:path w="4323" h="15578">
                <a:moveTo>
                  <a:pt x="0" y="15578"/>
                </a:moveTo>
                <a:lnTo>
                  <a:pt x="4000" y="4556"/>
                </a:lnTo>
                <a:lnTo>
                  <a:pt x="4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6631" y="2551820"/>
            <a:ext cx="58047" cy="57107"/>
          </a:xfrm>
          <a:custGeom>
            <a:avLst/>
            <a:gdLst/>
            <a:ahLst/>
            <a:cxnLst/>
            <a:rect l="l" t="t" r="r" b="b"/>
            <a:pathLst>
              <a:path w="58047" h="57107">
                <a:moveTo>
                  <a:pt x="58047" y="29175"/>
                </a:moveTo>
                <a:lnTo>
                  <a:pt x="54656" y="15442"/>
                </a:lnTo>
                <a:lnTo>
                  <a:pt x="45628" y="5144"/>
                </a:lnTo>
                <a:lnTo>
                  <a:pt x="32685" y="0"/>
                </a:lnTo>
                <a:lnTo>
                  <a:pt x="17245" y="2766"/>
                </a:lnTo>
                <a:lnTo>
                  <a:pt x="6076" y="10599"/>
                </a:lnTo>
                <a:lnTo>
                  <a:pt x="0" y="22082"/>
                </a:lnTo>
                <a:lnTo>
                  <a:pt x="2105" y="38580"/>
                </a:lnTo>
                <a:lnTo>
                  <a:pt x="8985" y="50371"/>
                </a:lnTo>
                <a:lnTo>
                  <a:pt x="19376" y="57107"/>
                </a:lnTo>
                <a:lnTo>
                  <a:pt x="36530" y="55576"/>
                </a:lnTo>
                <a:lnTo>
                  <a:pt x="48750" y="49421"/>
                </a:lnTo>
                <a:lnTo>
                  <a:pt x="55944" y="39818"/>
                </a:lnTo>
                <a:lnTo>
                  <a:pt x="58047" y="29175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0361" y="2557558"/>
            <a:ext cx="50809" cy="48455"/>
          </a:xfrm>
          <a:custGeom>
            <a:avLst/>
            <a:gdLst/>
            <a:ahLst/>
            <a:cxnLst/>
            <a:rect l="l" t="t" r="r" b="b"/>
            <a:pathLst>
              <a:path w="50809" h="48455">
                <a:moveTo>
                  <a:pt x="50809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8"/>
                </a:lnTo>
                <a:lnTo>
                  <a:pt x="0" y="13947"/>
                </a:lnTo>
                <a:lnTo>
                  <a:pt x="1486" y="31059"/>
                </a:lnTo>
                <a:lnTo>
                  <a:pt x="7958" y="42559"/>
                </a:lnTo>
                <a:lnTo>
                  <a:pt x="17974" y="48455"/>
                </a:lnTo>
                <a:lnTo>
                  <a:pt x="34269" y="46118"/>
                </a:lnTo>
                <a:lnTo>
                  <a:pt x="45215" y="38619"/>
                </a:lnTo>
                <a:lnTo>
                  <a:pt x="50418" y="27527"/>
                </a:lnTo>
                <a:lnTo>
                  <a:pt x="50809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1488" y="2558522"/>
            <a:ext cx="46171" cy="42937"/>
          </a:xfrm>
          <a:custGeom>
            <a:avLst/>
            <a:gdLst/>
            <a:ahLst/>
            <a:cxnLst/>
            <a:rect l="l" t="t" r="r" b="b"/>
            <a:pathLst>
              <a:path w="46171" h="42937">
                <a:moveTo>
                  <a:pt x="46171" y="21654"/>
                </a:moveTo>
                <a:lnTo>
                  <a:pt x="41948" y="8337"/>
                </a:lnTo>
                <a:lnTo>
                  <a:pt x="31142" y="0"/>
                </a:lnTo>
                <a:lnTo>
                  <a:pt x="14358" y="1921"/>
                </a:lnTo>
                <a:lnTo>
                  <a:pt x="3986" y="9243"/>
                </a:lnTo>
                <a:lnTo>
                  <a:pt x="0" y="20122"/>
                </a:lnTo>
                <a:lnTo>
                  <a:pt x="3921" y="34216"/>
                </a:lnTo>
                <a:lnTo>
                  <a:pt x="14104" y="42937"/>
                </a:lnTo>
                <a:lnTo>
                  <a:pt x="31172" y="41377"/>
                </a:lnTo>
                <a:lnTo>
                  <a:pt x="41758" y="34467"/>
                </a:lnTo>
                <a:lnTo>
                  <a:pt x="46051" y="23998"/>
                </a:lnTo>
                <a:lnTo>
                  <a:pt x="46171" y="21654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5061" y="2560088"/>
            <a:ext cx="39090" cy="38269"/>
          </a:xfrm>
          <a:custGeom>
            <a:avLst/>
            <a:gdLst/>
            <a:ahLst/>
            <a:cxnLst/>
            <a:rect l="l" t="t" r="r" b="b"/>
            <a:pathLst>
              <a:path w="39090" h="38269">
                <a:moveTo>
                  <a:pt x="39090" y="19677"/>
                </a:moveTo>
                <a:lnTo>
                  <a:pt x="34280" y="6694"/>
                </a:lnTo>
                <a:lnTo>
                  <a:pt x="22356" y="0"/>
                </a:lnTo>
                <a:lnTo>
                  <a:pt x="7693" y="3891"/>
                </a:lnTo>
                <a:lnTo>
                  <a:pt x="0" y="14192"/>
                </a:lnTo>
                <a:lnTo>
                  <a:pt x="3016" y="29871"/>
                </a:lnTo>
                <a:lnTo>
                  <a:pt x="12111" y="38269"/>
                </a:lnTo>
                <a:lnTo>
                  <a:pt x="28395" y="35965"/>
                </a:lnTo>
                <a:lnTo>
                  <a:pt x="37264" y="27722"/>
                </a:lnTo>
                <a:lnTo>
                  <a:pt x="39090" y="19677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6169" y="2551561"/>
            <a:ext cx="55547" cy="55404"/>
          </a:xfrm>
          <a:custGeom>
            <a:avLst/>
            <a:gdLst/>
            <a:ahLst/>
            <a:cxnLst/>
            <a:rect l="l" t="t" r="r" b="b"/>
            <a:pathLst>
              <a:path w="55547" h="55404">
                <a:moveTo>
                  <a:pt x="55547" y="27797"/>
                </a:moveTo>
                <a:lnTo>
                  <a:pt x="51975" y="14150"/>
                </a:lnTo>
                <a:lnTo>
                  <a:pt x="42545" y="4242"/>
                </a:lnTo>
                <a:lnTo>
                  <a:pt x="29184" y="0"/>
                </a:lnTo>
                <a:lnTo>
                  <a:pt x="14864" y="3365"/>
                </a:lnTo>
                <a:lnTo>
                  <a:pt x="4635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71" y="50461"/>
                </a:lnTo>
                <a:lnTo>
                  <a:pt x="24133" y="55404"/>
                </a:lnTo>
                <a:lnTo>
                  <a:pt x="39339" y="52417"/>
                </a:lnTo>
                <a:lnTo>
                  <a:pt x="50026" y="44117"/>
                </a:lnTo>
                <a:lnTo>
                  <a:pt x="55211" y="32114"/>
                </a:lnTo>
                <a:lnTo>
                  <a:pt x="55547" y="2779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2000" y="2556214"/>
            <a:ext cx="39476" cy="38429"/>
          </a:xfrm>
          <a:custGeom>
            <a:avLst/>
            <a:gdLst/>
            <a:ahLst/>
            <a:cxnLst/>
            <a:rect l="l" t="t" r="r" b="b"/>
            <a:pathLst>
              <a:path w="39476" h="38429">
                <a:moveTo>
                  <a:pt x="39476" y="19905"/>
                </a:moveTo>
                <a:lnTo>
                  <a:pt x="34730" y="6884"/>
                </a:lnTo>
                <a:lnTo>
                  <a:pt x="22922" y="0"/>
                </a:lnTo>
                <a:lnTo>
                  <a:pt x="8005" y="3685"/>
                </a:lnTo>
                <a:lnTo>
                  <a:pt x="0" y="13652"/>
                </a:lnTo>
                <a:lnTo>
                  <a:pt x="2673" y="29657"/>
                </a:lnTo>
                <a:lnTo>
                  <a:pt x="11302" y="38429"/>
                </a:lnTo>
                <a:lnTo>
                  <a:pt x="27916" y="36564"/>
                </a:lnTo>
                <a:lnTo>
                  <a:pt x="37180" y="28858"/>
                </a:lnTo>
                <a:lnTo>
                  <a:pt x="39476" y="19905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3457" y="2558190"/>
            <a:ext cx="34136" cy="34136"/>
          </a:xfrm>
          <a:custGeom>
            <a:avLst/>
            <a:gdLst/>
            <a:ahLst/>
            <a:cxnLst/>
            <a:rect l="l" t="t" r="r" b="b"/>
            <a:pathLst>
              <a:path w="34136" h="34136">
                <a:moveTo>
                  <a:pt x="34136" y="17066"/>
                </a:moveTo>
                <a:lnTo>
                  <a:pt x="34136" y="7640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0"/>
                </a:lnTo>
                <a:lnTo>
                  <a:pt x="0" y="17066"/>
                </a:lnTo>
                <a:lnTo>
                  <a:pt x="0" y="26492"/>
                </a:lnTo>
                <a:lnTo>
                  <a:pt x="7644" y="34136"/>
                </a:lnTo>
                <a:lnTo>
                  <a:pt x="17070" y="34136"/>
                </a:lnTo>
                <a:lnTo>
                  <a:pt x="26496" y="34136"/>
                </a:lnTo>
                <a:lnTo>
                  <a:pt x="34136" y="26492"/>
                </a:lnTo>
                <a:lnTo>
                  <a:pt x="34136" y="17066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5922" y="2560503"/>
            <a:ext cx="27791" cy="27786"/>
          </a:xfrm>
          <a:custGeom>
            <a:avLst/>
            <a:gdLst/>
            <a:ahLst/>
            <a:cxnLst/>
            <a:rect l="l" t="t" r="r" b="b"/>
            <a:pathLst>
              <a:path w="27791" h="27786">
                <a:moveTo>
                  <a:pt x="27791" y="13889"/>
                </a:moveTo>
                <a:lnTo>
                  <a:pt x="27791" y="6220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0"/>
                </a:lnTo>
                <a:lnTo>
                  <a:pt x="0" y="13889"/>
                </a:lnTo>
                <a:lnTo>
                  <a:pt x="0" y="21559"/>
                </a:lnTo>
                <a:lnTo>
                  <a:pt x="6226" y="27786"/>
                </a:lnTo>
                <a:lnTo>
                  <a:pt x="13896" y="27786"/>
                </a:lnTo>
                <a:lnTo>
                  <a:pt x="21565" y="27786"/>
                </a:lnTo>
                <a:lnTo>
                  <a:pt x="27791" y="21559"/>
                </a:lnTo>
                <a:lnTo>
                  <a:pt x="27791" y="13889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8393" y="2562814"/>
            <a:ext cx="21435" cy="21436"/>
          </a:xfrm>
          <a:custGeom>
            <a:avLst/>
            <a:gdLst/>
            <a:ahLst/>
            <a:cxnLst/>
            <a:rect l="l" t="t" r="r" b="b"/>
            <a:pathLst>
              <a:path w="21435" h="21436">
                <a:moveTo>
                  <a:pt x="21435" y="10716"/>
                </a:moveTo>
                <a:lnTo>
                  <a:pt x="21435" y="4796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796"/>
                </a:lnTo>
                <a:lnTo>
                  <a:pt x="0" y="10716"/>
                </a:lnTo>
                <a:lnTo>
                  <a:pt x="0" y="16634"/>
                </a:lnTo>
                <a:lnTo>
                  <a:pt x="4801" y="21436"/>
                </a:lnTo>
                <a:lnTo>
                  <a:pt x="10720" y="21436"/>
                </a:lnTo>
                <a:lnTo>
                  <a:pt x="16638" y="21436"/>
                </a:lnTo>
                <a:lnTo>
                  <a:pt x="21435" y="16634"/>
                </a:lnTo>
                <a:lnTo>
                  <a:pt x="21435" y="10716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0863" y="2565125"/>
            <a:ext cx="15086" cy="15086"/>
          </a:xfrm>
          <a:custGeom>
            <a:avLst/>
            <a:gdLst/>
            <a:ahLst/>
            <a:cxnLst/>
            <a:rect l="l" t="t" r="r" b="b"/>
            <a:pathLst>
              <a:path w="15086" h="15086">
                <a:moveTo>
                  <a:pt x="15086" y="7541"/>
                </a:moveTo>
                <a:lnTo>
                  <a:pt x="15086" y="3379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9"/>
                </a:lnTo>
                <a:lnTo>
                  <a:pt x="0" y="7541"/>
                </a:lnTo>
                <a:lnTo>
                  <a:pt x="0" y="11703"/>
                </a:lnTo>
                <a:lnTo>
                  <a:pt x="3378" y="15086"/>
                </a:lnTo>
                <a:lnTo>
                  <a:pt x="7539" y="15086"/>
                </a:lnTo>
                <a:lnTo>
                  <a:pt x="11703" y="15086"/>
                </a:lnTo>
                <a:lnTo>
                  <a:pt x="15086" y="11703"/>
                </a:lnTo>
                <a:lnTo>
                  <a:pt x="15086" y="7541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579" y="2561682"/>
            <a:ext cx="20239" cy="20241"/>
          </a:xfrm>
          <a:custGeom>
            <a:avLst/>
            <a:gdLst/>
            <a:ahLst/>
            <a:cxnLst/>
            <a:rect l="l" t="t" r="r" b="b"/>
            <a:pathLst>
              <a:path w="20239" h="20241">
                <a:moveTo>
                  <a:pt x="20239" y="10120"/>
                </a:moveTo>
                <a:lnTo>
                  <a:pt x="20239" y="4535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5"/>
                </a:lnTo>
                <a:lnTo>
                  <a:pt x="0" y="10120"/>
                </a:lnTo>
                <a:lnTo>
                  <a:pt x="0" y="15707"/>
                </a:lnTo>
                <a:lnTo>
                  <a:pt x="4533" y="20241"/>
                </a:lnTo>
                <a:lnTo>
                  <a:pt x="10120" y="20241"/>
                </a:lnTo>
                <a:lnTo>
                  <a:pt x="15706" y="20241"/>
                </a:lnTo>
                <a:lnTo>
                  <a:pt x="20239" y="15707"/>
                </a:lnTo>
                <a:lnTo>
                  <a:pt x="20239" y="10120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0044" y="2563995"/>
            <a:ext cx="13896" cy="13889"/>
          </a:xfrm>
          <a:custGeom>
            <a:avLst/>
            <a:gdLst/>
            <a:ahLst/>
            <a:cxnLst/>
            <a:rect l="l" t="t" r="r" b="b"/>
            <a:pathLst>
              <a:path w="13896" h="13889">
                <a:moveTo>
                  <a:pt x="13896" y="6944"/>
                </a:moveTo>
                <a:lnTo>
                  <a:pt x="13896" y="3110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0"/>
                </a:lnTo>
                <a:lnTo>
                  <a:pt x="0" y="6944"/>
                </a:lnTo>
                <a:lnTo>
                  <a:pt x="0" y="10779"/>
                </a:lnTo>
                <a:lnTo>
                  <a:pt x="3116" y="13889"/>
                </a:lnTo>
                <a:lnTo>
                  <a:pt x="6950" y="13889"/>
                </a:lnTo>
                <a:lnTo>
                  <a:pt x="10786" y="13889"/>
                </a:lnTo>
                <a:lnTo>
                  <a:pt x="13896" y="10779"/>
                </a:lnTo>
                <a:lnTo>
                  <a:pt x="13896" y="694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2516" y="2566306"/>
            <a:ext cx="7539" cy="7541"/>
          </a:xfrm>
          <a:custGeom>
            <a:avLst/>
            <a:gdLst/>
            <a:ahLst/>
            <a:cxnLst/>
            <a:rect l="l" t="t" r="r" b="b"/>
            <a:pathLst>
              <a:path w="7539" h="7541">
                <a:moveTo>
                  <a:pt x="7539" y="3770"/>
                </a:moveTo>
                <a:lnTo>
                  <a:pt x="7539" y="169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691"/>
                </a:lnTo>
                <a:lnTo>
                  <a:pt x="0" y="3770"/>
                </a:lnTo>
                <a:lnTo>
                  <a:pt x="0" y="5849"/>
                </a:lnTo>
                <a:lnTo>
                  <a:pt x="1691" y="7541"/>
                </a:lnTo>
                <a:lnTo>
                  <a:pt x="3769" y="7541"/>
                </a:lnTo>
                <a:lnTo>
                  <a:pt x="5848" y="7541"/>
                </a:lnTo>
                <a:lnTo>
                  <a:pt x="7539" y="5849"/>
                </a:lnTo>
                <a:lnTo>
                  <a:pt x="7539" y="3770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4981" y="2568618"/>
            <a:ext cx="1195" cy="1191"/>
          </a:xfrm>
          <a:custGeom>
            <a:avLst/>
            <a:gdLst/>
            <a:ahLst/>
            <a:cxnLst/>
            <a:rect l="l" t="t" r="r" b="b"/>
            <a:pathLst>
              <a:path w="1195" h="1191">
                <a:moveTo>
                  <a:pt x="1195" y="595"/>
                </a:moveTo>
                <a:lnTo>
                  <a:pt x="1195" y="267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7"/>
                </a:lnTo>
                <a:lnTo>
                  <a:pt x="0" y="595"/>
                </a:lnTo>
                <a:lnTo>
                  <a:pt x="0" y="923"/>
                </a:lnTo>
                <a:lnTo>
                  <a:pt x="273" y="1191"/>
                </a:lnTo>
                <a:lnTo>
                  <a:pt x="600" y="1191"/>
                </a:lnTo>
                <a:lnTo>
                  <a:pt x="928" y="1191"/>
                </a:lnTo>
                <a:lnTo>
                  <a:pt x="1195" y="923"/>
                </a:lnTo>
                <a:lnTo>
                  <a:pt x="1195" y="595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2297" y="2565770"/>
            <a:ext cx="5153" cy="5160"/>
          </a:xfrm>
          <a:custGeom>
            <a:avLst/>
            <a:gdLst/>
            <a:ahLst/>
            <a:cxnLst/>
            <a:rect l="l" t="t" r="r" b="b"/>
            <a:pathLst>
              <a:path w="5153" h="5160">
                <a:moveTo>
                  <a:pt x="0" y="2579"/>
                </a:moveTo>
                <a:lnTo>
                  <a:pt x="0" y="4004"/>
                </a:lnTo>
                <a:lnTo>
                  <a:pt x="1150" y="5160"/>
                </a:lnTo>
                <a:lnTo>
                  <a:pt x="2574" y="5160"/>
                </a:lnTo>
                <a:lnTo>
                  <a:pt x="3997" y="5160"/>
                </a:lnTo>
                <a:lnTo>
                  <a:pt x="5153" y="4004"/>
                </a:lnTo>
                <a:lnTo>
                  <a:pt x="5153" y="2579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9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7817" y="256113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7"/>
                </a:lnTo>
                <a:lnTo>
                  <a:pt x="0" y="985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624334" y="771525"/>
            <a:ext cx="3620770" cy="206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5890">
              <a:lnSpc>
                <a:spcPts val="1200"/>
              </a:lnSpc>
            </a:pP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89560" marR="12700" indent="0">
              <a:lnSpc>
                <a:spcPct val="100000"/>
              </a:lnSpc>
              <a:spcBef>
                <a:spcPts val="150"/>
              </a:spcBef>
            </a:pP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qu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qu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an</a:t>
            </a:r>
            <a:r>
              <a:rPr sz="1000" spc="60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70" dirty="0">
                <a:latin typeface="Arial"/>
                <a:cs typeface="Arial"/>
              </a:rPr>
              <a:t>o</a:t>
            </a:r>
            <a:r>
              <a:rPr sz="1000" spc="265" dirty="0">
                <a:latin typeface="Arial"/>
                <a:cs typeface="Arial"/>
              </a:rPr>
              <a:t>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o</a:t>
            </a:r>
            <a:r>
              <a:rPr sz="1000" spc="305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j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40" dirty="0">
                <a:latin typeface="Arial"/>
                <a:cs typeface="Arial"/>
              </a:rPr>
              <a:t> qu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w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000" spc="8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0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f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ts val="1190"/>
              </a:lnSpc>
            </a:pPr>
            <a:r>
              <a:rPr sz="1000" spc="-65" dirty="0">
                <a:latin typeface="Arial"/>
                <a:cs typeface="Arial"/>
              </a:rPr>
              <a:t>Is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co</a:t>
            </a:r>
            <a:r>
              <a:rPr sz="1000" spc="-45" dirty="0">
                <a:latin typeface="Arial"/>
                <a:cs typeface="Arial"/>
              </a:rPr>
              <a:t>nd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10" dirty="0">
                <a:latin typeface="Arial"/>
                <a:cs typeface="Arial"/>
              </a:rPr>
              <a:t>Pri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3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144780">
              <a:lnSpc>
                <a:spcPts val="1190"/>
              </a:lnSpc>
              <a:spcBef>
                <a:spcPts val="325"/>
              </a:spcBef>
            </a:pPr>
            <a:r>
              <a:rPr sz="1100" spc="4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45" dirty="0">
                <a:latin typeface="Arial"/>
                <a:cs typeface="Arial"/>
              </a:rPr>
              <a:t> 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50"/>
              </a:spcBef>
            </a:pPr>
            <a:r>
              <a:rPr sz="1000" spc="-100" dirty="0">
                <a:latin typeface="Arial"/>
                <a:cs typeface="Arial"/>
              </a:rPr>
              <a:t>Y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w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x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wh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y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80" dirty="0">
                <a:latin typeface="Arial"/>
                <a:cs typeface="Arial"/>
              </a:rPr>
              <a:t>tt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264795">
              <a:lnSpc>
                <a:spcPct val="102699"/>
              </a:lnSpc>
              <a:spcBef>
                <a:spcPts val="320"/>
              </a:spcBef>
            </a:pPr>
            <a:r>
              <a:rPr sz="1100" spc="4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7" name="object 1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31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25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55" dirty="0">
                <a:latin typeface="Arial"/>
                <a:cs typeface="Arial"/>
              </a:rPr>
              <a:t>mm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ll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80" dirty="0">
                <a:latin typeface="Arial"/>
                <a:cs typeface="Arial"/>
              </a:rPr>
              <a:t>cc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35" dirty="0">
                <a:latin typeface="Arial"/>
                <a:cs typeface="Arial"/>
              </a:rPr>
              <a:t>f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15" dirty="0">
                <a:latin typeface="Arial"/>
                <a:cs typeface="Arial"/>
              </a:rPr>
              <a:t>l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1" y="981843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8" y="1013205"/>
            <a:ext cx="323" cy="4565"/>
          </a:xfrm>
          <a:custGeom>
            <a:avLst/>
            <a:gdLst/>
            <a:ahLst/>
            <a:cxnLst/>
            <a:rect l="l" t="t" r="r" b="b"/>
            <a:pathLst>
              <a:path w="323" h="4565">
                <a:moveTo>
                  <a:pt x="0" y="4565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983618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989361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990327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991896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983361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988015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989990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992301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994613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996924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993482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995794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998105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000417"/>
            <a:ext cx="1195" cy="1206"/>
          </a:xfrm>
          <a:custGeom>
            <a:avLst/>
            <a:gdLst/>
            <a:ahLst/>
            <a:cxnLst/>
            <a:rect l="l" t="t" r="r" b="b"/>
            <a:pathLst>
              <a:path w="1195" h="1206">
                <a:moveTo>
                  <a:pt x="1195" y="596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96"/>
                </a:lnTo>
                <a:lnTo>
                  <a:pt x="0" y="927"/>
                </a:lnTo>
                <a:lnTo>
                  <a:pt x="273" y="1206"/>
                </a:lnTo>
                <a:lnTo>
                  <a:pt x="600" y="1206"/>
                </a:lnTo>
                <a:lnTo>
                  <a:pt x="928" y="1206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997585"/>
            <a:ext cx="5153" cy="5143"/>
          </a:xfrm>
          <a:custGeom>
            <a:avLst/>
            <a:gdLst/>
            <a:ahLst/>
            <a:cxnLst/>
            <a:rect l="l" t="t" r="r" b="b"/>
            <a:pathLst>
              <a:path w="5153" h="5143">
                <a:moveTo>
                  <a:pt x="0" y="2565"/>
                </a:moveTo>
                <a:lnTo>
                  <a:pt x="0" y="3987"/>
                </a:lnTo>
                <a:lnTo>
                  <a:pt x="1150" y="5143"/>
                </a:lnTo>
                <a:lnTo>
                  <a:pt x="2574" y="5143"/>
                </a:lnTo>
                <a:lnTo>
                  <a:pt x="3997" y="5143"/>
                </a:lnTo>
                <a:lnTo>
                  <a:pt x="5153" y="3987"/>
                </a:lnTo>
                <a:lnTo>
                  <a:pt x="5153" y="2565"/>
                </a:lnTo>
                <a:lnTo>
                  <a:pt x="5153" y="1143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43"/>
                </a:lnTo>
                <a:lnTo>
                  <a:pt x="0" y="256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99293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1" y="136436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7" y="139573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3661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3718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3728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3744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3658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3705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3725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3748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3771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3794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3760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3783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3806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3829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3800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3754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0" y="1746901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778254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74866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75440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75537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75694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68" y="174842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75306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75503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75734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75966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76197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758531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76084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76315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76546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76262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75799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578" y="1955689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9" y="1987042"/>
            <a:ext cx="4322" cy="15583"/>
          </a:xfrm>
          <a:custGeom>
            <a:avLst/>
            <a:gdLst/>
            <a:ahLst/>
            <a:cxnLst/>
            <a:rect l="l" t="t" r="r" b="b"/>
            <a:pathLst>
              <a:path w="4322" h="15583">
                <a:moveTo>
                  <a:pt x="0" y="15583"/>
                </a:moveTo>
                <a:lnTo>
                  <a:pt x="4000" y="4556"/>
                </a:lnTo>
                <a:lnTo>
                  <a:pt x="4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29" y="195746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2" y="196319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196416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59" y="196573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70" y="195719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1" y="196185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196382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196613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196844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197076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196731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196963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197194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197425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197140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196677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6581" y="2510422"/>
            <a:ext cx="61610" cy="31358"/>
          </a:xfrm>
          <a:custGeom>
            <a:avLst/>
            <a:gdLst/>
            <a:ahLst/>
            <a:cxnLst/>
            <a:rect l="l" t="t" r="r" b="b"/>
            <a:pathLst>
              <a:path w="61610" h="31358">
                <a:moveTo>
                  <a:pt x="61610" y="31358"/>
                </a:moveTo>
                <a:lnTo>
                  <a:pt x="58523" y="17488"/>
                </a:lnTo>
                <a:lnTo>
                  <a:pt x="50199" y="6569"/>
                </a:lnTo>
                <a:lnTo>
                  <a:pt x="38036" y="0"/>
                </a:lnTo>
                <a:lnTo>
                  <a:pt x="20952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867" y="2541780"/>
            <a:ext cx="4324" cy="15581"/>
          </a:xfrm>
          <a:custGeom>
            <a:avLst/>
            <a:gdLst/>
            <a:ahLst/>
            <a:cxnLst/>
            <a:rect l="l" t="t" r="r" b="b"/>
            <a:pathLst>
              <a:path w="4324" h="15581">
                <a:moveTo>
                  <a:pt x="0" y="15581"/>
                </a:moveTo>
                <a:lnTo>
                  <a:pt x="4001" y="4558"/>
                </a:lnTo>
                <a:lnTo>
                  <a:pt x="4324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6632" y="2512193"/>
            <a:ext cx="58045" cy="57110"/>
          </a:xfrm>
          <a:custGeom>
            <a:avLst/>
            <a:gdLst/>
            <a:ahLst/>
            <a:cxnLst/>
            <a:rect l="l" t="t" r="r" b="b"/>
            <a:pathLst>
              <a:path w="58045" h="57110">
                <a:moveTo>
                  <a:pt x="58045" y="29179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7" y="0"/>
                </a:lnTo>
                <a:lnTo>
                  <a:pt x="17247" y="2765"/>
                </a:lnTo>
                <a:lnTo>
                  <a:pt x="6077" y="10599"/>
                </a:lnTo>
                <a:lnTo>
                  <a:pt x="0" y="22081"/>
                </a:lnTo>
                <a:lnTo>
                  <a:pt x="2104" y="38581"/>
                </a:lnTo>
                <a:lnTo>
                  <a:pt x="8981" y="50372"/>
                </a:lnTo>
                <a:lnTo>
                  <a:pt x="19371" y="57110"/>
                </a:lnTo>
                <a:lnTo>
                  <a:pt x="36526" y="55580"/>
                </a:lnTo>
                <a:lnTo>
                  <a:pt x="48746" y="49427"/>
                </a:lnTo>
                <a:lnTo>
                  <a:pt x="55941" y="39825"/>
                </a:lnTo>
                <a:lnTo>
                  <a:pt x="58045" y="2917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360" y="2517932"/>
            <a:ext cx="50811" cy="48458"/>
          </a:xfrm>
          <a:custGeom>
            <a:avLst/>
            <a:gdLst/>
            <a:ahLst/>
            <a:cxnLst/>
            <a:rect l="l" t="t" r="r" b="b"/>
            <a:pathLst>
              <a:path w="50811" h="48458">
                <a:moveTo>
                  <a:pt x="50811" y="23028"/>
                </a:moveTo>
                <a:lnTo>
                  <a:pt x="47048" y="9472"/>
                </a:lnTo>
                <a:lnTo>
                  <a:pt x="37202" y="0"/>
                </a:lnTo>
                <a:lnTo>
                  <a:pt x="19069" y="289"/>
                </a:lnTo>
                <a:lnTo>
                  <a:pt x="6796" y="5369"/>
                </a:lnTo>
                <a:lnTo>
                  <a:pt x="0" y="13949"/>
                </a:lnTo>
                <a:lnTo>
                  <a:pt x="1487" y="31059"/>
                </a:lnTo>
                <a:lnTo>
                  <a:pt x="7959" y="42560"/>
                </a:lnTo>
                <a:lnTo>
                  <a:pt x="17976" y="48458"/>
                </a:lnTo>
                <a:lnTo>
                  <a:pt x="34270" y="46120"/>
                </a:lnTo>
                <a:lnTo>
                  <a:pt x="45216" y="38619"/>
                </a:lnTo>
                <a:lnTo>
                  <a:pt x="50419" y="27527"/>
                </a:lnTo>
                <a:lnTo>
                  <a:pt x="50811" y="23028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1488" y="2518896"/>
            <a:ext cx="46170" cy="42939"/>
          </a:xfrm>
          <a:custGeom>
            <a:avLst/>
            <a:gdLst/>
            <a:ahLst/>
            <a:cxnLst/>
            <a:rect l="l" t="t" r="r" b="b"/>
            <a:pathLst>
              <a:path w="46170" h="42939">
                <a:moveTo>
                  <a:pt x="46170" y="21658"/>
                </a:moveTo>
                <a:lnTo>
                  <a:pt x="41948" y="8340"/>
                </a:lnTo>
                <a:lnTo>
                  <a:pt x="31145" y="0"/>
                </a:lnTo>
                <a:lnTo>
                  <a:pt x="14361" y="1920"/>
                </a:lnTo>
                <a:lnTo>
                  <a:pt x="3988" y="9242"/>
                </a:lnTo>
                <a:lnTo>
                  <a:pt x="0" y="20120"/>
                </a:lnTo>
                <a:lnTo>
                  <a:pt x="3919" y="34216"/>
                </a:lnTo>
                <a:lnTo>
                  <a:pt x="14100" y="42939"/>
                </a:lnTo>
                <a:lnTo>
                  <a:pt x="31169" y="41380"/>
                </a:lnTo>
                <a:lnTo>
                  <a:pt x="41757" y="34472"/>
                </a:lnTo>
                <a:lnTo>
                  <a:pt x="46050" y="24004"/>
                </a:lnTo>
                <a:lnTo>
                  <a:pt x="46170" y="21658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061" y="2520465"/>
            <a:ext cx="39090" cy="38269"/>
          </a:xfrm>
          <a:custGeom>
            <a:avLst/>
            <a:gdLst/>
            <a:ahLst/>
            <a:cxnLst/>
            <a:rect l="l" t="t" r="r" b="b"/>
            <a:pathLst>
              <a:path w="39090" h="38269">
                <a:moveTo>
                  <a:pt x="39090" y="19676"/>
                </a:moveTo>
                <a:lnTo>
                  <a:pt x="34280" y="6694"/>
                </a:lnTo>
                <a:lnTo>
                  <a:pt x="22356" y="0"/>
                </a:lnTo>
                <a:lnTo>
                  <a:pt x="7693" y="3891"/>
                </a:lnTo>
                <a:lnTo>
                  <a:pt x="0" y="14192"/>
                </a:lnTo>
                <a:lnTo>
                  <a:pt x="3017" y="29871"/>
                </a:lnTo>
                <a:lnTo>
                  <a:pt x="12112" y="38269"/>
                </a:lnTo>
                <a:lnTo>
                  <a:pt x="28396" y="35964"/>
                </a:lnTo>
                <a:lnTo>
                  <a:pt x="37264" y="27721"/>
                </a:lnTo>
                <a:lnTo>
                  <a:pt x="39090" y="19676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6169" y="2511938"/>
            <a:ext cx="55547" cy="55404"/>
          </a:xfrm>
          <a:custGeom>
            <a:avLst/>
            <a:gdLst/>
            <a:ahLst/>
            <a:cxnLst/>
            <a:rect l="l" t="t" r="r" b="b"/>
            <a:pathLst>
              <a:path w="55547" h="55404">
                <a:moveTo>
                  <a:pt x="55547" y="27797"/>
                </a:moveTo>
                <a:lnTo>
                  <a:pt x="51975" y="14150"/>
                </a:lnTo>
                <a:lnTo>
                  <a:pt x="42545" y="4242"/>
                </a:lnTo>
                <a:lnTo>
                  <a:pt x="29184" y="0"/>
                </a:lnTo>
                <a:lnTo>
                  <a:pt x="14864" y="3365"/>
                </a:lnTo>
                <a:lnTo>
                  <a:pt x="4635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71" y="50461"/>
                </a:lnTo>
                <a:lnTo>
                  <a:pt x="24133" y="55404"/>
                </a:lnTo>
                <a:lnTo>
                  <a:pt x="39339" y="52417"/>
                </a:lnTo>
                <a:lnTo>
                  <a:pt x="50026" y="44117"/>
                </a:lnTo>
                <a:lnTo>
                  <a:pt x="55211" y="32114"/>
                </a:lnTo>
                <a:lnTo>
                  <a:pt x="55547" y="2779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2001" y="2516587"/>
            <a:ext cx="39475" cy="38432"/>
          </a:xfrm>
          <a:custGeom>
            <a:avLst/>
            <a:gdLst/>
            <a:ahLst/>
            <a:cxnLst/>
            <a:rect l="l" t="t" r="r" b="b"/>
            <a:pathLst>
              <a:path w="39475" h="38432">
                <a:moveTo>
                  <a:pt x="39475" y="19908"/>
                </a:moveTo>
                <a:lnTo>
                  <a:pt x="34730" y="6887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1" y="29658"/>
                </a:lnTo>
                <a:lnTo>
                  <a:pt x="11297" y="38432"/>
                </a:lnTo>
                <a:lnTo>
                  <a:pt x="27913" y="36568"/>
                </a:lnTo>
                <a:lnTo>
                  <a:pt x="37178" y="28864"/>
                </a:lnTo>
                <a:lnTo>
                  <a:pt x="39475" y="19908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457" y="2518562"/>
            <a:ext cx="34136" cy="34141"/>
          </a:xfrm>
          <a:custGeom>
            <a:avLst/>
            <a:gdLst/>
            <a:ahLst/>
            <a:cxnLst/>
            <a:rect l="l" t="t" r="r" b="b"/>
            <a:pathLst>
              <a:path w="34136" h="34141">
                <a:moveTo>
                  <a:pt x="34136" y="17071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71"/>
                </a:lnTo>
                <a:lnTo>
                  <a:pt x="0" y="26497"/>
                </a:lnTo>
                <a:lnTo>
                  <a:pt x="7644" y="34141"/>
                </a:lnTo>
                <a:lnTo>
                  <a:pt x="17070" y="34141"/>
                </a:lnTo>
                <a:lnTo>
                  <a:pt x="26496" y="34141"/>
                </a:lnTo>
                <a:lnTo>
                  <a:pt x="34136" y="26497"/>
                </a:lnTo>
                <a:lnTo>
                  <a:pt x="34136" y="17071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5922" y="2520875"/>
            <a:ext cx="27791" cy="27790"/>
          </a:xfrm>
          <a:custGeom>
            <a:avLst/>
            <a:gdLst/>
            <a:ahLst/>
            <a:cxnLst/>
            <a:rect l="l" t="t" r="r" b="b"/>
            <a:pathLst>
              <a:path w="27791" h="27790">
                <a:moveTo>
                  <a:pt x="27791" y="13895"/>
                </a:moveTo>
                <a:lnTo>
                  <a:pt x="27791" y="6225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5"/>
                </a:lnTo>
                <a:lnTo>
                  <a:pt x="0" y="13895"/>
                </a:lnTo>
                <a:lnTo>
                  <a:pt x="0" y="21564"/>
                </a:lnTo>
                <a:lnTo>
                  <a:pt x="6226" y="27790"/>
                </a:lnTo>
                <a:lnTo>
                  <a:pt x="13896" y="27790"/>
                </a:lnTo>
                <a:lnTo>
                  <a:pt x="21565" y="27790"/>
                </a:lnTo>
                <a:lnTo>
                  <a:pt x="27791" y="21564"/>
                </a:lnTo>
                <a:lnTo>
                  <a:pt x="27791" y="13895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8393" y="2523186"/>
            <a:ext cx="21435" cy="21441"/>
          </a:xfrm>
          <a:custGeom>
            <a:avLst/>
            <a:gdLst/>
            <a:ahLst/>
            <a:cxnLst/>
            <a:rect l="l" t="t" r="r" b="b"/>
            <a:pathLst>
              <a:path w="21435" h="21441">
                <a:moveTo>
                  <a:pt x="21435" y="10720"/>
                </a:moveTo>
                <a:lnTo>
                  <a:pt x="21435" y="4801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1"/>
                </a:lnTo>
                <a:lnTo>
                  <a:pt x="0" y="10720"/>
                </a:lnTo>
                <a:lnTo>
                  <a:pt x="0" y="16638"/>
                </a:lnTo>
                <a:lnTo>
                  <a:pt x="4801" y="21441"/>
                </a:lnTo>
                <a:lnTo>
                  <a:pt x="10720" y="21441"/>
                </a:lnTo>
                <a:lnTo>
                  <a:pt x="16638" y="21441"/>
                </a:lnTo>
                <a:lnTo>
                  <a:pt x="21435" y="16638"/>
                </a:lnTo>
                <a:lnTo>
                  <a:pt x="21435" y="10720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0863" y="2525497"/>
            <a:ext cx="15086" cy="15091"/>
          </a:xfrm>
          <a:custGeom>
            <a:avLst/>
            <a:gdLst/>
            <a:ahLst/>
            <a:cxnLst/>
            <a:rect l="l" t="t" r="r" b="b"/>
            <a:pathLst>
              <a:path w="15086" h="15091">
                <a:moveTo>
                  <a:pt x="15086" y="7546"/>
                </a:moveTo>
                <a:lnTo>
                  <a:pt x="15086" y="3383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83"/>
                </a:lnTo>
                <a:lnTo>
                  <a:pt x="0" y="7546"/>
                </a:lnTo>
                <a:lnTo>
                  <a:pt x="0" y="11708"/>
                </a:lnTo>
                <a:lnTo>
                  <a:pt x="3378" y="15091"/>
                </a:lnTo>
                <a:lnTo>
                  <a:pt x="7539" y="15091"/>
                </a:lnTo>
                <a:lnTo>
                  <a:pt x="11703" y="15091"/>
                </a:lnTo>
                <a:lnTo>
                  <a:pt x="15086" y="11708"/>
                </a:lnTo>
                <a:lnTo>
                  <a:pt x="15086" y="7546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7579" y="2522060"/>
            <a:ext cx="20239" cy="20241"/>
          </a:xfrm>
          <a:custGeom>
            <a:avLst/>
            <a:gdLst/>
            <a:ahLst/>
            <a:cxnLst/>
            <a:rect l="l" t="t" r="r" b="b"/>
            <a:pathLst>
              <a:path w="20239" h="20241">
                <a:moveTo>
                  <a:pt x="20239" y="10120"/>
                </a:moveTo>
                <a:lnTo>
                  <a:pt x="20239" y="4535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5"/>
                </a:lnTo>
                <a:lnTo>
                  <a:pt x="0" y="10120"/>
                </a:lnTo>
                <a:lnTo>
                  <a:pt x="0" y="15706"/>
                </a:lnTo>
                <a:lnTo>
                  <a:pt x="4533" y="20241"/>
                </a:lnTo>
                <a:lnTo>
                  <a:pt x="10120" y="20241"/>
                </a:lnTo>
                <a:lnTo>
                  <a:pt x="15706" y="20241"/>
                </a:lnTo>
                <a:lnTo>
                  <a:pt x="20239" y="15706"/>
                </a:lnTo>
                <a:lnTo>
                  <a:pt x="20239" y="10120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044" y="2524372"/>
            <a:ext cx="13896" cy="13889"/>
          </a:xfrm>
          <a:custGeom>
            <a:avLst/>
            <a:gdLst/>
            <a:ahLst/>
            <a:cxnLst/>
            <a:rect l="l" t="t" r="r" b="b"/>
            <a:pathLst>
              <a:path w="13896" h="13889">
                <a:moveTo>
                  <a:pt x="13896" y="6944"/>
                </a:moveTo>
                <a:lnTo>
                  <a:pt x="13896" y="3110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0"/>
                </a:lnTo>
                <a:lnTo>
                  <a:pt x="0" y="6944"/>
                </a:lnTo>
                <a:lnTo>
                  <a:pt x="0" y="10779"/>
                </a:lnTo>
                <a:lnTo>
                  <a:pt x="3116" y="13889"/>
                </a:lnTo>
                <a:lnTo>
                  <a:pt x="6950" y="13889"/>
                </a:lnTo>
                <a:lnTo>
                  <a:pt x="10786" y="13889"/>
                </a:lnTo>
                <a:lnTo>
                  <a:pt x="13896" y="10779"/>
                </a:lnTo>
                <a:lnTo>
                  <a:pt x="13896" y="694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2516" y="2526684"/>
            <a:ext cx="7539" cy="7539"/>
          </a:xfrm>
          <a:custGeom>
            <a:avLst/>
            <a:gdLst/>
            <a:ahLst/>
            <a:cxnLst/>
            <a:rect l="l" t="t" r="r" b="b"/>
            <a:pathLst>
              <a:path w="7539" h="7539">
                <a:moveTo>
                  <a:pt x="7539" y="3770"/>
                </a:moveTo>
                <a:lnTo>
                  <a:pt x="7539" y="169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691"/>
                </a:lnTo>
                <a:lnTo>
                  <a:pt x="0" y="3770"/>
                </a:lnTo>
                <a:lnTo>
                  <a:pt x="0" y="5848"/>
                </a:lnTo>
                <a:lnTo>
                  <a:pt x="1691" y="7539"/>
                </a:lnTo>
                <a:lnTo>
                  <a:pt x="3769" y="7539"/>
                </a:lnTo>
                <a:lnTo>
                  <a:pt x="5848" y="7539"/>
                </a:lnTo>
                <a:lnTo>
                  <a:pt x="7539" y="5848"/>
                </a:lnTo>
                <a:lnTo>
                  <a:pt x="7539" y="3770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4981" y="2528995"/>
            <a:ext cx="1195" cy="1191"/>
          </a:xfrm>
          <a:custGeom>
            <a:avLst/>
            <a:gdLst/>
            <a:ahLst/>
            <a:cxnLst/>
            <a:rect l="l" t="t" r="r" b="b"/>
            <a:pathLst>
              <a:path w="1195" h="1191">
                <a:moveTo>
                  <a:pt x="1195" y="595"/>
                </a:moveTo>
                <a:lnTo>
                  <a:pt x="1195" y="267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7"/>
                </a:lnTo>
                <a:lnTo>
                  <a:pt x="0" y="595"/>
                </a:lnTo>
                <a:lnTo>
                  <a:pt x="0" y="923"/>
                </a:lnTo>
                <a:lnTo>
                  <a:pt x="273" y="1191"/>
                </a:lnTo>
                <a:lnTo>
                  <a:pt x="600" y="1191"/>
                </a:lnTo>
                <a:lnTo>
                  <a:pt x="928" y="1191"/>
                </a:lnTo>
                <a:lnTo>
                  <a:pt x="1195" y="923"/>
                </a:lnTo>
                <a:lnTo>
                  <a:pt x="1195" y="595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2297" y="2526148"/>
            <a:ext cx="5153" cy="5158"/>
          </a:xfrm>
          <a:custGeom>
            <a:avLst/>
            <a:gdLst/>
            <a:ahLst/>
            <a:cxnLst/>
            <a:rect l="l" t="t" r="r" b="b"/>
            <a:pathLst>
              <a:path w="5153" h="5158">
                <a:moveTo>
                  <a:pt x="0" y="2579"/>
                </a:moveTo>
                <a:lnTo>
                  <a:pt x="0" y="4003"/>
                </a:lnTo>
                <a:lnTo>
                  <a:pt x="1150" y="5158"/>
                </a:lnTo>
                <a:lnTo>
                  <a:pt x="2574" y="5158"/>
                </a:lnTo>
                <a:lnTo>
                  <a:pt x="3997" y="5158"/>
                </a:lnTo>
                <a:lnTo>
                  <a:pt x="5153" y="4003"/>
                </a:lnTo>
                <a:lnTo>
                  <a:pt x="5153" y="2579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9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7817" y="252151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7"/>
                </a:lnTo>
                <a:lnTo>
                  <a:pt x="0" y="9851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1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499" rIns="0" bIns="0" rtlCol="0">
            <a:noAutofit/>
          </a:bodyPr>
          <a:lstStyle/>
          <a:p>
            <a:pPr marL="290195" marR="437515">
              <a:lnSpc>
                <a:spcPct val="102699"/>
              </a:lnSpc>
            </a:pPr>
            <a:r>
              <a:rPr sz="1100" spc="-3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g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rv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ub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endParaRPr sz="1100">
              <a:latin typeface="Arial"/>
              <a:cs typeface="Arial"/>
            </a:endParaRPr>
          </a:p>
          <a:p>
            <a:pPr marL="290195" marR="28575">
              <a:lnSpc>
                <a:spcPct val="102699"/>
              </a:lnSpc>
              <a:spcBef>
                <a:spcPts val="300"/>
              </a:spcBef>
            </a:pPr>
            <a:r>
              <a:rPr sz="1100" spc="-6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illi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ub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rf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illi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35"/>
              </a:spcBef>
            </a:pP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rv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1975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90195" marR="12700">
              <a:lnSpc>
                <a:spcPct val="102699"/>
              </a:lnSpc>
              <a:spcBef>
                <a:spcPts val="285"/>
              </a:spcBef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2005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“</a:t>
            </a:r>
            <a:r>
              <a:rPr sz="1100" spc="-30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175" dirty="0">
                <a:latin typeface="Arial"/>
                <a:cs typeface="Arial"/>
              </a:rPr>
              <a:t>”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g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35"/>
              </a:spcBef>
            </a:pP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1992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32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latin typeface="Arial"/>
                <a:cs typeface="Arial"/>
              </a:rPr>
              <a:t>W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x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qu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33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50" y="811702"/>
            <a:ext cx="3865879" cy="1908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70815" indent="0">
              <a:lnSpc>
                <a:spcPct val="102699"/>
              </a:lnSpc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nv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Q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“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75" dirty="0">
                <a:latin typeface="Arial"/>
                <a:cs typeface="Arial"/>
              </a:rPr>
              <a:t>”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1991995" algn="l"/>
              </a:tabLst>
            </a:pP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! 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!	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k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Q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35" dirty="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35" dirty="0">
                <a:latin typeface="Arial"/>
                <a:cs typeface="Arial"/>
              </a:rPr>
              <a:t>! 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k</a:t>
            </a:r>
            <a:r>
              <a:rPr sz="1100" spc="-10" dirty="0">
                <a:latin typeface="Arial"/>
                <a:cs typeface="Arial"/>
              </a:rPr>
              <a:t>-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k</a:t>
            </a:r>
            <a:r>
              <a:rPr sz="1100" spc="-10" dirty="0">
                <a:latin typeface="Arial"/>
                <a:cs typeface="Arial"/>
              </a:rPr>
              <a:t>-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70" dirty="0">
                <a:latin typeface="Arial"/>
                <a:cs typeface="Arial"/>
              </a:rPr>
              <a:t>3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2"/>
              </a:spcBef>
            </a:pPr>
            <a:endParaRPr sz="950"/>
          </a:p>
          <a:p>
            <a:pPr marL="12700" marR="135255">
              <a:lnSpc>
                <a:spcPct val="102699"/>
              </a:lnSpc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10" dirty="0">
                <a:latin typeface="Arial"/>
                <a:cs typeface="Arial"/>
              </a:rPr>
              <a:t> 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’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ili</a:t>
            </a:r>
            <a:r>
              <a:rPr sz="1100" spc="50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k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Q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! 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35" dirty="0">
                <a:latin typeface="Arial"/>
                <a:cs typeface="Arial"/>
              </a:rPr>
              <a:t>! 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45" dirty="0">
                <a:latin typeface="Arial"/>
                <a:cs typeface="Arial"/>
              </a:rPr>
              <a:t>!) 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! 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30" dirty="0">
                <a:latin typeface="Arial"/>
                <a:cs typeface="Arial"/>
              </a:rPr>
              <a:t>k</a:t>
            </a:r>
            <a:r>
              <a:rPr sz="1100" spc="45" dirty="0">
                <a:latin typeface="Arial"/>
                <a:cs typeface="Arial"/>
              </a:rPr>
              <a:t>!)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latin typeface="Arial"/>
                <a:cs typeface="Arial"/>
              </a:rPr>
              <a:t>W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55" dirty="0">
                <a:latin typeface="Arial"/>
                <a:cs typeface="Arial"/>
              </a:rPr>
              <a:t>mm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91784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94919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91961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92535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92631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92788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91935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92400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92598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92829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93060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93291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92947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93178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93409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93642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93356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9289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29884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33019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30061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30635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30731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30888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30035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30500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30698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30929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31160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31391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31047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31278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31509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31742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31456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3099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0" y="168136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71272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29" y="168314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68887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68984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69141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68287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68753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68950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69181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69412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69644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69299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69531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69762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69993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69708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6924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583" y="2063883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5" y="2095245"/>
            <a:ext cx="4326" cy="15588"/>
          </a:xfrm>
          <a:custGeom>
            <a:avLst/>
            <a:gdLst/>
            <a:ahLst/>
            <a:cxnLst/>
            <a:rect l="l" t="t" r="r" b="b"/>
            <a:pathLst>
              <a:path w="4326" h="15588">
                <a:moveTo>
                  <a:pt x="0" y="15588"/>
                </a:moveTo>
                <a:lnTo>
                  <a:pt x="4002" y="4565"/>
                </a:lnTo>
                <a:lnTo>
                  <a:pt x="432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33" y="2065658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2" y="2071401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2072367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59" y="2073936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70" y="2065401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1" y="2070055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2072030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2074341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2076653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2078964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2075522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2077834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2080145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2082457"/>
            <a:ext cx="1195" cy="1206"/>
          </a:xfrm>
          <a:custGeom>
            <a:avLst/>
            <a:gdLst/>
            <a:ahLst/>
            <a:cxnLst/>
            <a:rect l="l" t="t" r="r" b="b"/>
            <a:pathLst>
              <a:path w="1195" h="1206">
                <a:moveTo>
                  <a:pt x="1195" y="596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96"/>
                </a:lnTo>
                <a:lnTo>
                  <a:pt x="0" y="927"/>
                </a:lnTo>
                <a:lnTo>
                  <a:pt x="273" y="1206"/>
                </a:lnTo>
                <a:lnTo>
                  <a:pt x="600" y="1206"/>
                </a:lnTo>
                <a:lnTo>
                  <a:pt x="928" y="1206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2079625"/>
            <a:ext cx="5153" cy="5143"/>
          </a:xfrm>
          <a:custGeom>
            <a:avLst/>
            <a:gdLst/>
            <a:ahLst/>
            <a:cxnLst/>
            <a:rect l="l" t="t" r="r" b="b"/>
            <a:pathLst>
              <a:path w="5153" h="5143">
                <a:moveTo>
                  <a:pt x="0" y="2565"/>
                </a:moveTo>
                <a:lnTo>
                  <a:pt x="0" y="3987"/>
                </a:lnTo>
                <a:lnTo>
                  <a:pt x="1150" y="5143"/>
                </a:lnTo>
                <a:lnTo>
                  <a:pt x="2574" y="5143"/>
                </a:lnTo>
                <a:lnTo>
                  <a:pt x="3997" y="5143"/>
                </a:lnTo>
                <a:lnTo>
                  <a:pt x="5153" y="3987"/>
                </a:lnTo>
                <a:lnTo>
                  <a:pt x="5153" y="2565"/>
                </a:lnTo>
                <a:lnTo>
                  <a:pt x="5153" y="1143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43"/>
                </a:lnTo>
                <a:lnTo>
                  <a:pt x="0" y="256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207497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6583" y="2444889"/>
            <a:ext cx="61608" cy="31361"/>
          </a:xfrm>
          <a:custGeom>
            <a:avLst/>
            <a:gdLst/>
            <a:ahLst/>
            <a:cxnLst/>
            <a:rect l="l" t="t" r="r" b="b"/>
            <a:pathLst>
              <a:path w="61608" h="31361">
                <a:moveTo>
                  <a:pt x="61608" y="31361"/>
                </a:moveTo>
                <a:lnTo>
                  <a:pt x="58522" y="17491"/>
                </a:lnTo>
                <a:lnTo>
                  <a:pt x="50198" y="6571"/>
                </a:lnTo>
                <a:lnTo>
                  <a:pt x="38037" y="0"/>
                </a:lnTo>
                <a:lnTo>
                  <a:pt x="20952" y="1591"/>
                </a:lnTo>
                <a:lnTo>
                  <a:pt x="8217" y="7518"/>
                </a:lnTo>
                <a:lnTo>
                  <a:pt x="0" y="16792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868" y="2476251"/>
            <a:ext cx="4323" cy="15578"/>
          </a:xfrm>
          <a:custGeom>
            <a:avLst/>
            <a:gdLst/>
            <a:ahLst/>
            <a:cxnLst/>
            <a:rect l="l" t="t" r="r" b="b"/>
            <a:pathLst>
              <a:path w="4323" h="15578">
                <a:moveTo>
                  <a:pt x="0" y="15578"/>
                </a:moveTo>
                <a:lnTo>
                  <a:pt x="4000" y="4555"/>
                </a:lnTo>
                <a:lnTo>
                  <a:pt x="4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6631" y="2446663"/>
            <a:ext cx="58047" cy="57110"/>
          </a:xfrm>
          <a:custGeom>
            <a:avLst/>
            <a:gdLst/>
            <a:ahLst/>
            <a:cxnLst/>
            <a:rect l="l" t="t" r="r" b="b"/>
            <a:pathLst>
              <a:path w="58047" h="57110">
                <a:moveTo>
                  <a:pt x="58047" y="29176"/>
                </a:moveTo>
                <a:lnTo>
                  <a:pt x="54655" y="15443"/>
                </a:lnTo>
                <a:lnTo>
                  <a:pt x="45629" y="5144"/>
                </a:lnTo>
                <a:lnTo>
                  <a:pt x="32686" y="0"/>
                </a:lnTo>
                <a:lnTo>
                  <a:pt x="17245" y="2765"/>
                </a:lnTo>
                <a:lnTo>
                  <a:pt x="6076" y="10598"/>
                </a:lnTo>
                <a:lnTo>
                  <a:pt x="0" y="22081"/>
                </a:lnTo>
                <a:lnTo>
                  <a:pt x="2105" y="38579"/>
                </a:lnTo>
                <a:lnTo>
                  <a:pt x="8983" y="50371"/>
                </a:lnTo>
                <a:lnTo>
                  <a:pt x="19373" y="57110"/>
                </a:lnTo>
                <a:lnTo>
                  <a:pt x="36526" y="55580"/>
                </a:lnTo>
                <a:lnTo>
                  <a:pt x="48746" y="49426"/>
                </a:lnTo>
                <a:lnTo>
                  <a:pt x="55942" y="39823"/>
                </a:lnTo>
                <a:lnTo>
                  <a:pt x="58047" y="29176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361" y="2452401"/>
            <a:ext cx="50809" cy="48456"/>
          </a:xfrm>
          <a:custGeom>
            <a:avLst/>
            <a:gdLst/>
            <a:ahLst/>
            <a:cxnLst/>
            <a:rect l="l" t="t" r="r" b="b"/>
            <a:pathLst>
              <a:path w="50809" h="48456">
                <a:moveTo>
                  <a:pt x="50809" y="23030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8"/>
                </a:lnTo>
                <a:lnTo>
                  <a:pt x="0" y="13947"/>
                </a:lnTo>
                <a:lnTo>
                  <a:pt x="1486" y="31059"/>
                </a:lnTo>
                <a:lnTo>
                  <a:pt x="7957" y="42559"/>
                </a:lnTo>
                <a:lnTo>
                  <a:pt x="17974" y="48456"/>
                </a:lnTo>
                <a:lnTo>
                  <a:pt x="34269" y="46119"/>
                </a:lnTo>
                <a:lnTo>
                  <a:pt x="45215" y="38619"/>
                </a:lnTo>
                <a:lnTo>
                  <a:pt x="50418" y="27528"/>
                </a:lnTo>
                <a:lnTo>
                  <a:pt x="50809" y="23030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1488" y="2453365"/>
            <a:ext cx="46171" cy="42940"/>
          </a:xfrm>
          <a:custGeom>
            <a:avLst/>
            <a:gdLst/>
            <a:ahLst/>
            <a:cxnLst/>
            <a:rect l="l" t="t" r="r" b="b"/>
            <a:pathLst>
              <a:path w="46171" h="42940">
                <a:moveTo>
                  <a:pt x="46171" y="21654"/>
                </a:moveTo>
                <a:lnTo>
                  <a:pt x="41948" y="8337"/>
                </a:lnTo>
                <a:lnTo>
                  <a:pt x="31142" y="0"/>
                </a:lnTo>
                <a:lnTo>
                  <a:pt x="14358" y="1921"/>
                </a:lnTo>
                <a:lnTo>
                  <a:pt x="3986" y="9243"/>
                </a:lnTo>
                <a:lnTo>
                  <a:pt x="0" y="20122"/>
                </a:lnTo>
                <a:lnTo>
                  <a:pt x="3920" y="34216"/>
                </a:lnTo>
                <a:lnTo>
                  <a:pt x="14101" y="42940"/>
                </a:lnTo>
                <a:lnTo>
                  <a:pt x="31169" y="41381"/>
                </a:lnTo>
                <a:lnTo>
                  <a:pt x="41756" y="34472"/>
                </a:lnTo>
                <a:lnTo>
                  <a:pt x="46050" y="24004"/>
                </a:lnTo>
                <a:lnTo>
                  <a:pt x="46171" y="21654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062" y="2454933"/>
            <a:ext cx="39089" cy="38267"/>
          </a:xfrm>
          <a:custGeom>
            <a:avLst/>
            <a:gdLst/>
            <a:ahLst/>
            <a:cxnLst/>
            <a:rect l="l" t="t" r="r" b="b"/>
            <a:pathLst>
              <a:path w="39089" h="38267">
                <a:moveTo>
                  <a:pt x="39089" y="19680"/>
                </a:moveTo>
                <a:lnTo>
                  <a:pt x="34280" y="6697"/>
                </a:lnTo>
                <a:lnTo>
                  <a:pt x="22358" y="0"/>
                </a:lnTo>
                <a:lnTo>
                  <a:pt x="7694" y="3890"/>
                </a:lnTo>
                <a:lnTo>
                  <a:pt x="0" y="14190"/>
                </a:lnTo>
                <a:lnTo>
                  <a:pt x="3015" y="29872"/>
                </a:lnTo>
                <a:lnTo>
                  <a:pt x="12109" y="38267"/>
                </a:lnTo>
                <a:lnTo>
                  <a:pt x="28395" y="35964"/>
                </a:lnTo>
                <a:lnTo>
                  <a:pt x="37263" y="27722"/>
                </a:lnTo>
                <a:lnTo>
                  <a:pt x="39089" y="1968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6169" y="2446405"/>
            <a:ext cx="55547" cy="55404"/>
          </a:xfrm>
          <a:custGeom>
            <a:avLst/>
            <a:gdLst/>
            <a:ahLst/>
            <a:cxnLst/>
            <a:rect l="l" t="t" r="r" b="b"/>
            <a:pathLst>
              <a:path w="55547" h="55404">
                <a:moveTo>
                  <a:pt x="55547" y="27797"/>
                </a:moveTo>
                <a:lnTo>
                  <a:pt x="51975" y="14149"/>
                </a:lnTo>
                <a:lnTo>
                  <a:pt x="42545" y="4241"/>
                </a:lnTo>
                <a:lnTo>
                  <a:pt x="29184" y="0"/>
                </a:lnTo>
                <a:lnTo>
                  <a:pt x="14864" y="3365"/>
                </a:lnTo>
                <a:lnTo>
                  <a:pt x="4635" y="12343"/>
                </a:lnTo>
                <a:lnTo>
                  <a:pt x="0" y="25152"/>
                </a:lnTo>
                <a:lnTo>
                  <a:pt x="3165" y="39976"/>
                </a:lnTo>
                <a:lnTo>
                  <a:pt x="11771" y="50460"/>
                </a:lnTo>
                <a:lnTo>
                  <a:pt x="24133" y="55404"/>
                </a:lnTo>
                <a:lnTo>
                  <a:pt x="39338" y="52417"/>
                </a:lnTo>
                <a:lnTo>
                  <a:pt x="50026" y="44117"/>
                </a:lnTo>
                <a:lnTo>
                  <a:pt x="55211" y="32114"/>
                </a:lnTo>
                <a:lnTo>
                  <a:pt x="55547" y="2779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2002" y="2451058"/>
            <a:ext cx="39475" cy="38429"/>
          </a:xfrm>
          <a:custGeom>
            <a:avLst/>
            <a:gdLst/>
            <a:ahLst/>
            <a:cxnLst/>
            <a:rect l="l" t="t" r="r" b="b"/>
            <a:pathLst>
              <a:path w="39475" h="38429">
                <a:moveTo>
                  <a:pt x="39475" y="19909"/>
                </a:moveTo>
                <a:lnTo>
                  <a:pt x="34730" y="6888"/>
                </a:lnTo>
                <a:lnTo>
                  <a:pt x="22924" y="0"/>
                </a:lnTo>
                <a:lnTo>
                  <a:pt x="8007" y="3684"/>
                </a:lnTo>
                <a:lnTo>
                  <a:pt x="0" y="13651"/>
                </a:lnTo>
                <a:lnTo>
                  <a:pt x="2672" y="29658"/>
                </a:lnTo>
                <a:lnTo>
                  <a:pt x="11299" y="38429"/>
                </a:lnTo>
                <a:lnTo>
                  <a:pt x="27915" y="36565"/>
                </a:lnTo>
                <a:lnTo>
                  <a:pt x="37180" y="28860"/>
                </a:lnTo>
                <a:lnTo>
                  <a:pt x="39475" y="1990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457" y="2453034"/>
            <a:ext cx="34136" cy="34136"/>
          </a:xfrm>
          <a:custGeom>
            <a:avLst/>
            <a:gdLst/>
            <a:ahLst/>
            <a:cxnLst/>
            <a:rect l="l" t="t" r="r" b="b"/>
            <a:pathLst>
              <a:path w="34136" h="34136">
                <a:moveTo>
                  <a:pt x="34136" y="17070"/>
                </a:moveTo>
                <a:lnTo>
                  <a:pt x="34136" y="7644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4"/>
                </a:lnTo>
                <a:lnTo>
                  <a:pt x="0" y="17070"/>
                </a:lnTo>
                <a:lnTo>
                  <a:pt x="0" y="26496"/>
                </a:lnTo>
                <a:lnTo>
                  <a:pt x="7644" y="34136"/>
                </a:lnTo>
                <a:lnTo>
                  <a:pt x="17070" y="34136"/>
                </a:lnTo>
                <a:lnTo>
                  <a:pt x="26496" y="34136"/>
                </a:lnTo>
                <a:lnTo>
                  <a:pt x="34136" y="26496"/>
                </a:lnTo>
                <a:lnTo>
                  <a:pt x="34136" y="17070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5922" y="2455345"/>
            <a:ext cx="27791" cy="27786"/>
          </a:xfrm>
          <a:custGeom>
            <a:avLst/>
            <a:gdLst/>
            <a:ahLst/>
            <a:cxnLst/>
            <a:rect l="l" t="t" r="r" b="b"/>
            <a:pathLst>
              <a:path w="27791" h="27786">
                <a:moveTo>
                  <a:pt x="27791" y="13889"/>
                </a:moveTo>
                <a:lnTo>
                  <a:pt x="27791" y="6220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0"/>
                </a:lnTo>
                <a:lnTo>
                  <a:pt x="0" y="13889"/>
                </a:lnTo>
                <a:lnTo>
                  <a:pt x="0" y="21560"/>
                </a:lnTo>
                <a:lnTo>
                  <a:pt x="6226" y="27786"/>
                </a:lnTo>
                <a:lnTo>
                  <a:pt x="13896" y="27786"/>
                </a:lnTo>
                <a:lnTo>
                  <a:pt x="21565" y="27786"/>
                </a:lnTo>
                <a:lnTo>
                  <a:pt x="27791" y="21560"/>
                </a:lnTo>
                <a:lnTo>
                  <a:pt x="27791" y="13889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8393" y="2457656"/>
            <a:ext cx="21435" cy="21436"/>
          </a:xfrm>
          <a:custGeom>
            <a:avLst/>
            <a:gdLst/>
            <a:ahLst/>
            <a:cxnLst/>
            <a:rect l="l" t="t" r="r" b="b"/>
            <a:pathLst>
              <a:path w="21435" h="21436">
                <a:moveTo>
                  <a:pt x="21435" y="10716"/>
                </a:moveTo>
                <a:lnTo>
                  <a:pt x="21435" y="4798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798"/>
                </a:lnTo>
                <a:lnTo>
                  <a:pt x="0" y="10716"/>
                </a:lnTo>
                <a:lnTo>
                  <a:pt x="0" y="16634"/>
                </a:lnTo>
                <a:lnTo>
                  <a:pt x="4801" y="21436"/>
                </a:lnTo>
                <a:lnTo>
                  <a:pt x="10720" y="21436"/>
                </a:lnTo>
                <a:lnTo>
                  <a:pt x="16638" y="21436"/>
                </a:lnTo>
                <a:lnTo>
                  <a:pt x="21435" y="16634"/>
                </a:lnTo>
                <a:lnTo>
                  <a:pt x="21435" y="10716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0863" y="2459969"/>
            <a:ext cx="15086" cy="15085"/>
          </a:xfrm>
          <a:custGeom>
            <a:avLst/>
            <a:gdLst/>
            <a:ahLst/>
            <a:cxnLst/>
            <a:rect l="l" t="t" r="r" b="b"/>
            <a:pathLst>
              <a:path w="15086" h="15085">
                <a:moveTo>
                  <a:pt x="15086" y="7539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39"/>
                </a:lnTo>
                <a:lnTo>
                  <a:pt x="0" y="11701"/>
                </a:lnTo>
                <a:lnTo>
                  <a:pt x="3378" y="15085"/>
                </a:lnTo>
                <a:lnTo>
                  <a:pt x="7539" y="15085"/>
                </a:lnTo>
                <a:lnTo>
                  <a:pt x="11703" y="15085"/>
                </a:lnTo>
                <a:lnTo>
                  <a:pt x="15086" y="11701"/>
                </a:lnTo>
                <a:lnTo>
                  <a:pt x="15086" y="7539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7579" y="2456526"/>
            <a:ext cx="20239" cy="20245"/>
          </a:xfrm>
          <a:custGeom>
            <a:avLst/>
            <a:gdLst/>
            <a:ahLst/>
            <a:cxnLst/>
            <a:rect l="l" t="t" r="r" b="b"/>
            <a:pathLst>
              <a:path w="20239" h="20245">
                <a:moveTo>
                  <a:pt x="20239" y="10119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19"/>
                </a:lnTo>
                <a:lnTo>
                  <a:pt x="0" y="15706"/>
                </a:lnTo>
                <a:lnTo>
                  <a:pt x="4533" y="20245"/>
                </a:lnTo>
                <a:lnTo>
                  <a:pt x="10120" y="20245"/>
                </a:lnTo>
                <a:lnTo>
                  <a:pt x="15706" y="20245"/>
                </a:lnTo>
                <a:lnTo>
                  <a:pt x="20239" y="15706"/>
                </a:lnTo>
                <a:lnTo>
                  <a:pt x="20239" y="1011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044" y="2458838"/>
            <a:ext cx="13896" cy="13895"/>
          </a:xfrm>
          <a:custGeom>
            <a:avLst/>
            <a:gdLst/>
            <a:ahLst/>
            <a:cxnLst/>
            <a:rect l="l" t="t" r="r" b="b"/>
            <a:pathLst>
              <a:path w="13896" h="13895">
                <a:moveTo>
                  <a:pt x="13896" y="6945"/>
                </a:moveTo>
                <a:lnTo>
                  <a:pt x="13896" y="3110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0"/>
                </a:lnTo>
                <a:lnTo>
                  <a:pt x="0" y="6945"/>
                </a:lnTo>
                <a:lnTo>
                  <a:pt x="0" y="10779"/>
                </a:lnTo>
                <a:lnTo>
                  <a:pt x="3116" y="13895"/>
                </a:lnTo>
                <a:lnTo>
                  <a:pt x="6950" y="13895"/>
                </a:lnTo>
                <a:lnTo>
                  <a:pt x="10786" y="13895"/>
                </a:lnTo>
                <a:lnTo>
                  <a:pt x="13896" y="10779"/>
                </a:lnTo>
                <a:lnTo>
                  <a:pt x="13896" y="6945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2516" y="2461149"/>
            <a:ext cx="7539" cy="7546"/>
          </a:xfrm>
          <a:custGeom>
            <a:avLst/>
            <a:gdLst/>
            <a:ahLst/>
            <a:cxnLst/>
            <a:rect l="l" t="t" r="r" b="b"/>
            <a:pathLst>
              <a:path w="7539" h="7546">
                <a:moveTo>
                  <a:pt x="7539" y="3770"/>
                </a:moveTo>
                <a:lnTo>
                  <a:pt x="7539" y="169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691"/>
                </a:lnTo>
                <a:lnTo>
                  <a:pt x="0" y="3770"/>
                </a:lnTo>
                <a:lnTo>
                  <a:pt x="0" y="5849"/>
                </a:lnTo>
                <a:lnTo>
                  <a:pt x="1691" y="7546"/>
                </a:lnTo>
                <a:lnTo>
                  <a:pt x="3769" y="7546"/>
                </a:lnTo>
                <a:lnTo>
                  <a:pt x="5848" y="7546"/>
                </a:lnTo>
                <a:lnTo>
                  <a:pt x="7539" y="5849"/>
                </a:lnTo>
                <a:lnTo>
                  <a:pt x="7539" y="3770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4981" y="2463462"/>
            <a:ext cx="1195" cy="1195"/>
          </a:xfrm>
          <a:custGeom>
            <a:avLst/>
            <a:gdLst/>
            <a:ahLst/>
            <a:cxnLst/>
            <a:rect l="l" t="t" r="r" b="b"/>
            <a:pathLst>
              <a:path w="1195" h="1195">
                <a:moveTo>
                  <a:pt x="1195" y="594"/>
                </a:moveTo>
                <a:lnTo>
                  <a:pt x="1195" y="267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7"/>
                </a:lnTo>
                <a:lnTo>
                  <a:pt x="0" y="594"/>
                </a:lnTo>
                <a:lnTo>
                  <a:pt x="0" y="922"/>
                </a:lnTo>
                <a:lnTo>
                  <a:pt x="273" y="1195"/>
                </a:lnTo>
                <a:lnTo>
                  <a:pt x="600" y="1195"/>
                </a:lnTo>
                <a:lnTo>
                  <a:pt x="928" y="1195"/>
                </a:lnTo>
                <a:lnTo>
                  <a:pt x="1195" y="922"/>
                </a:lnTo>
                <a:lnTo>
                  <a:pt x="1195" y="59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2297" y="2460618"/>
            <a:ext cx="5153" cy="5154"/>
          </a:xfrm>
          <a:custGeom>
            <a:avLst/>
            <a:gdLst/>
            <a:ahLst/>
            <a:cxnLst/>
            <a:rect l="l" t="t" r="r" b="b"/>
            <a:pathLst>
              <a:path w="5153" h="5154">
                <a:moveTo>
                  <a:pt x="0" y="2575"/>
                </a:moveTo>
                <a:lnTo>
                  <a:pt x="0" y="3999"/>
                </a:lnTo>
                <a:lnTo>
                  <a:pt x="1150" y="5154"/>
                </a:lnTo>
                <a:lnTo>
                  <a:pt x="2574" y="5154"/>
                </a:lnTo>
                <a:lnTo>
                  <a:pt x="3997" y="5154"/>
                </a:lnTo>
                <a:lnTo>
                  <a:pt x="5153" y="3999"/>
                </a:lnTo>
                <a:lnTo>
                  <a:pt x="5153" y="2575"/>
                </a:lnTo>
                <a:lnTo>
                  <a:pt x="5153" y="1151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1"/>
                </a:lnTo>
                <a:lnTo>
                  <a:pt x="0" y="257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7817" y="24559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7"/>
                </a:lnTo>
                <a:lnTo>
                  <a:pt x="0" y="985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0195" marR="334645">
              <a:lnSpc>
                <a:spcPct val="101800"/>
              </a:lnSpc>
            </a:pPr>
            <a:r>
              <a:rPr sz="1100" spc="-35" dirty="0">
                <a:latin typeface="Arial"/>
                <a:cs typeface="Arial"/>
              </a:rPr>
              <a:t>Pr</a:t>
            </a:r>
            <a:r>
              <a:rPr sz="1100" spc="-85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0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70" dirty="0">
                <a:latin typeface="Arial"/>
                <a:cs typeface="Arial"/>
              </a:rPr>
              <a:t>3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3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rd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/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50" dirty="0">
                <a:latin typeface="Arial"/>
                <a:cs typeface="Arial"/>
              </a:rPr>
              <a:t>ph</a:t>
            </a:r>
            <a:endParaRPr sz="1100">
              <a:latin typeface="Arial"/>
              <a:cs typeface="Arial"/>
            </a:endParaRPr>
          </a:p>
          <a:p>
            <a:pPr marL="290195" marR="12700" indent="0">
              <a:lnSpc>
                <a:spcPct val="102699"/>
              </a:lnSpc>
              <a:spcBef>
                <a:spcPts val="300"/>
              </a:spcBef>
            </a:pP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j</a:t>
            </a:r>
            <a:r>
              <a:rPr sz="1100" spc="-50" dirty="0">
                <a:latin typeface="Arial"/>
                <a:cs typeface="Arial"/>
              </a:rPr>
              <a:t>un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35" dirty="0">
                <a:latin typeface="Arial"/>
                <a:cs typeface="Arial"/>
              </a:rPr>
              <a:t>j</a:t>
            </a:r>
            <a:r>
              <a:rPr sz="1100" spc="-50" dirty="0">
                <a:latin typeface="Arial"/>
                <a:cs typeface="Arial"/>
              </a:rPr>
              <a:t>un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35" dirty="0">
                <a:latin typeface="Arial"/>
                <a:cs typeface="Arial"/>
              </a:rPr>
              <a:t>! 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-</a:t>
            </a:r>
            <a:r>
              <a:rPr sz="1100" spc="-130" dirty="0">
                <a:latin typeface="Arial"/>
                <a:cs typeface="Arial"/>
              </a:rPr>
              <a:t>G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og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290195" marR="158750">
              <a:lnSpc>
                <a:spcPct val="102699"/>
              </a:lnSpc>
              <a:spcBef>
                <a:spcPts val="300"/>
              </a:spcBef>
            </a:pPr>
            <a:r>
              <a:rPr sz="1100" spc="-30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290195" marR="543560">
              <a:lnSpc>
                <a:spcPct val="102699"/>
              </a:lnSpc>
              <a:spcBef>
                <a:spcPts val="300"/>
              </a:spcBef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45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marL="290195" marR="12700">
              <a:lnSpc>
                <a:spcPct val="102699"/>
              </a:lnSpc>
              <a:spcBef>
                <a:spcPts val="285"/>
              </a:spcBef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00" dirty="0">
                <a:latin typeface="Arial"/>
                <a:cs typeface="Arial"/>
              </a:rPr>
              <a:t>? 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34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50" y="860757"/>
            <a:ext cx="170597" cy="16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554" y="87687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25" y="849757"/>
            <a:ext cx="73406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CCEDF3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du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50" y="1282905"/>
            <a:ext cx="170597" cy="16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54" y="1299019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125" y="1271905"/>
            <a:ext cx="83946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CCEDF3"/>
                </a:solidFill>
                <a:latin typeface="Arial"/>
                <a:cs typeface="Arial"/>
              </a:rPr>
              <a:t>rt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nd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50" y="1706577"/>
            <a:ext cx="170597" cy="16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85" y="2128724"/>
            <a:ext cx="167862" cy="16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554" y="1694053"/>
            <a:ext cx="176403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35" dirty="0">
                <a:solidFill>
                  <a:srgbClr val="CCEDF3"/>
                </a:solidFill>
                <a:latin typeface="Arial"/>
                <a:cs typeface="Arial"/>
              </a:rPr>
              <a:t>Pr</a:t>
            </a:r>
            <a:r>
              <a:rPr sz="1100" spc="-1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ss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CCEDF3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CCEDF3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qu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CCEDF3"/>
                </a:solidFill>
                <a:latin typeface="Arial"/>
                <a:cs typeface="Arial"/>
              </a:rPr>
              <a:t>ri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spcBef>
                <a:spcPts val="3"/>
              </a:spcBef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60" dirty="0">
                <a:solidFill>
                  <a:srgbClr val="00A8C4"/>
                </a:solidFill>
                <a:latin typeface="Arial"/>
                <a:cs typeface="Arial"/>
              </a:rPr>
              <a:t>Q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u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00A8C4"/>
                </a:solidFill>
                <a:latin typeface="Arial"/>
                <a:cs typeface="Arial"/>
              </a:rPr>
              <a:t>ry</a:t>
            </a:r>
            <a:r>
              <a:rPr sz="1100" spc="65" dirty="0">
                <a:solidFill>
                  <a:srgbClr val="00A8C4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p</a:t>
            </a:r>
            <a:r>
              <a:rPr sz="1100" spc="85" dirty="0">
                <a:solidFill>
                  <a:srgbClr val="00A8C4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60" dirty="0">
                <a:solidFill>
                  <a:srgbClr val="00A8C4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75" dirty="0">
                <a:solidFill>
                  <a:srgbClr val="00A8C4"/>
                </a:solidFill>
                <a:latin typeface="Arial"/>
                <a:cs typeface="Arial"/>
              </a:rPr>
              <a:t>z</a:t>
            </a:r>
            <a:r>
              <a:rPr sz="1100" spc="-95" dirty="0">
                <a:solidFill>
                  <a:srgbClr val="00A8C4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00A8C4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886" y="2550873"/>
            <a:ext cx="167861" cy="160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554" y="256699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35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125" y="2538346"/>
            <a:ext cx="9569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65" dirty="0">
                <a:solidFill>
                  <a:srgbClr val="CCEDF3"/>
                </a:solidFill>
                <a:latin typeface="Arial"/>
                <a:cs typeface="Arial"/>
              </a:rPr>
              <a:t>rs</a:t>
            </a:r>
            <a:r>
              <a:rPr sz="1100" spc="-130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rv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Q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05" dirty="0">
                <a:latin typeface="Arial"/>
                <a:cs typeface="Arial"/>
              </a:rPr>
              <a:t>za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272937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304290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27470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28044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28140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63" y="128296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27444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27909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28107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28338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28569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28800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28456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28687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28918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29150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28865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90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90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9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2840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48324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51460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29" y="148502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49075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49172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49329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48475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48941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49138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49369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49600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49832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49487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49719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49950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50181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49896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4943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578" y="1864249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6629" y="186602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0362" y="187175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488" y="187272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5059" y="187429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6170" y="186575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2001" y="187041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457" y="187238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5922" y="187469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8393" y="187700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0863" y="187932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7579" y="187587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0044" y="187819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516" y="188050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4981" y="188281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297" y="187996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817" y="18753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578" y="2074561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3868" y="2105914"/>
            <a:ext cx="4322" cy="15578"/>
          </a:xfrm>
          <a:custGeom>
            <a:avLst/>
            <a:gdLst/>
            <a:ahLst/>
            <a:cxnLst/>
            <a:rect l="l" t="t" r="r" b="b"/>
            <a:pathLst>
              <a:path w="4322" h="15578">
                <a:moveTo>
                  <a:pt x="0" y="15578"/>
                </a:moveTo>
                <a:lnTo>
                  <a:pt x="4000" y="4554"/>
                </a:lnTo>
                <a:lnTo>
                  <a:pt x="4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6633" y="207632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0362" y="208206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1488" y="208303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5059" y="208460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6168" y="207608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2001" y="208072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457" y="208269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5922" y="208500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8393" y="208732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0863" y="208963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7579" y="208619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0044" y="208850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2516" y="209081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4981" y="209312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2297" y="209028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7817" y="20856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8109" rIns="0" bIns="0" rtlCol="0">
            <a:noAutofit/>
          </a:bodyPr>
          <a:lstStyle/>
          <a:p>
            <a:pPr marL="290195">
              <a:lnSpc>
                <a:spcPct val="100000"/>
              </a:lnSpc>
            </a:pP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&gt;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290195" marR="140970" indent="0">
              <a:lnSpc>
                <a:spcPct val="102699"/>
              </a:lnSpc>
              <a:spcBef>
                <a:spcPts val="300"/>
              </a:spcBef>
            </a:pPr>
            <a:r>
              <a:rPr sz="1100" spc="-9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og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20"/>
              </a:spcBef>
            </a:pP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4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N</a:t>
            </a:r>
            <a:r>
              <a:rPr sz="1100" spc="100" dirty="0">
                <a:latin typeface="Arial"/>
                <a:cs typeface="Arial"/>
              </a:rPr>
              <a:t>D</a:t>
            </a:r>
            <a:r>
              <a:rPr sz="1100" spc="45" dirty="0">
                <a:latin typeface="Arial"/>
                <a:cs typeface="Arial"/>
              </a:rPr>
              <a:t> 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 </a:t>
            </a:r>
            <a:r>
              <a:rPr sz="1100" spc="14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N</a:t>
            </a:r>
            <a:r>
              <a:rPr sz="1100" spc="100" dirty="0">
                <a:latin typeface="Arial"/>
                <a:cs typeface="Arial"/>
              </a:rPr>
              <a:t>D</a:t>
            </a:r>
            <a:r>
              <a:rPr sz="1100" spc="45" dirty="0">
                <a:latin typeface="Arial"/>
                <a:cs typeface="Arial"/>
              </a:rPr>
              <a:t> 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35"/>
              </a:spcBef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rd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36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Q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05" dirty="0">
                <a:latin typeface="Arial"/>
                <a:cs typeface="Arial"/>
              </a:rPr>
              <a:t>za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93308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96443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93485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94059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94155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94312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93459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93924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94122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94353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94584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94815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94471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94702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94933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95166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94880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94416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143397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174750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14516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15090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15186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15342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14490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14955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15153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15384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15615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15846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15502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15733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15964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16196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15911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90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90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9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1544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1" y="152438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7" y="155575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52616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53190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53286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63" y="153442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52590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53055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53253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53484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53715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53946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53602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53833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54064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54296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54011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5354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3050" y="173470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7869" y="1766061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29" y="173648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2" y="174221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174318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59" y="174475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70" y="173621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1" y="174087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174284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174515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174746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174978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174633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174865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175096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175327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175042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174579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0195">
              <a:lnSpc>
                <a:spcPct val="100000"/>
              </a:lnSpc>
            </a:pP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4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N</a:t>
            </a:r>
            <a:r>
              <a:rPr sz="1100" spc="100" dirty="0">
                <a:latin typeface="Arial"/>
                <a:cs typeface="Arial"/>
              </a:rPr>
              <a:t>D</a:t>
            </a:r>
            <a:r>
              <a:rPr sz="1100" spc="45" dirty="0">
                <a:latin typeface="Arial"/>
                <a:cs typeface="Arial"/>
              </a:rPr>
              <a:t> 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 </a:t>
            </a:r>
            <a:r>
              <a:rPr sz="1100" spc="14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N</a:t>
            </a:r>
            <a:r>
              <a:rPr sz="1100" spc="100" dirty="0">
                <a:latin typeface="Arial"/>
                <a:cs typeface="Arial"/>
              </a:rPr>
              <a:t>D</a:t>
            </a:r>
            <a:r>
              <a:rPr sz="1100" spc="45" dirty="0">
                <a:latin typeface="Arial"/>
                <a:cs typeface="Arial"/>
              </a:rPr>
              <a:t> 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  <a:p>
            <a:pPr marL="290195" marR="481965" indent="0">
              <a:lnSpc>
                <a:spcPct val="101800"/>
              </a:lnSpc>
              <a:spcBef>
                <a:spcPts val="310"/>
              </a:spcBef>
            </a:pP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ff</a:t>
            </a:r>
            <a:r>
              <a:rPr sz="1100" spc="-60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7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11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25" dirty="0">
                <a:solidFill>
                  <a:srgbClr val="0000FF"/>
                </a:solidFill>
                <a:latin typeface="Arial"/>
                <a:cs typeface="Arial"/>
              </a:rPr>
              <a:t>rd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1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-7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-14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qu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-7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1100" dirty="0">
              <a:latin typeface="Arial"/>
              <a:cs typeface="Arial"/>
            </a:endParaRPr>
          </a:p>
          <a:p>
            <a:pPr marL="290195" marR="12700">
              <a:lnSpc>
                <a:spcPct val="125499"/>
              </a:lnSpc>
            </a:pP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40" dirty="0">
                <a:latin typeface="Arial"/>
                <a:cs typeface="Arial"/>
              </a:rPr>
              <a:t>rt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 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5"/>
              </a:spcBef>
            </a:pP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0" name="object 1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37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7" y="2291954"/>
            <a:ext cx="4000500" cy="68380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00" dirty="0">
                <a:latin typeface="Arial"/>
                <a:cs typeface="Arial"/>
              </a:rPr>
              <a:t>z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60" dirty="0">
                <a:latin typeface="Arial"/>
                <a:cs typeface="Arial"/>
              </a:rPr>
              <a:t>m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f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55" dirty="0">
                <a:latin typeface="Arial"/>
                <a:cs typeface="Arial"/>
              </a:rPr>
              <a:t>j</a:t>
            </a:r>
            <a:r>
              <a:rPr sz="1400" spc="-70" dirty="0">
                <a:latin typeface="Arial"/>
                <a:cs typeface="Arial"/>
              </a:rPr>
              <a:t>un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qu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38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2" y="945769"/>
            <a:ext cx="1460500" cy="199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3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31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95" dirty="0">
                <a:latin typeface="Kozuka Gothic Pro EL"/>
                <a:cs typeface="Kozuka Gothic Pro EL"/>
              </a:rPr>
              <a:t>(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200" spc="44" baseline="-10416" dirty="0">
                <a:latin typeface="Arial"/>
                <a:cs typeface="Arial"/>
              </a:rPr>
              <a:t>1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200" spc="82" baseline="-10416" dirty="0">
                <a:latin typeface="Arial"/>
                <a:cs typeface="Arial"/>
              </a:rPr>
              <a:t>n</a:t>
            </a:r>
            <a:r>
              <a:rPr sz="1100" spc="95" dirty="0">
                <a:latin typeface="Kozuka Gothic Pro EL"/>
                <a:cs typeface="Kozuka Gothic Pro EL"/>
              </a:rPr>
              <a:t>)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204" y="1114966"/>
            <a:ext cx="3557270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1800"/>
              </a:lnSpc>
              <a:tabLst>
                <a:tab pos="219710" algn="l"/>
              </a:tabLst>
            </a:pPr>
            <a:r>
              <a:rPr sz="1100" spc="-70" dirty="0">
                <a:latin typeface="Arial"/>
                <a:cs typeface="Arial"/>
              </a:rPr>
              <a:t>1	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15" dirty="0">
                <a:latin typeface="Arial"/>
                <a:cs typeface="Arial"/>
              </a:rPr>
              <a:t>r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105" dirty="0">
                <a:latin typeface="Arial"/>
                <a:cs typeface="Arial"/>
              </a:rPr>
              <a:t>By</a:t>
            </a:r>
            <a:r>
              <a:rPr sz="1100" spc="13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80" dirty="0">
                <a:latin typeface="Arial"/>
                <a:cs typeface="Arial"/>
              </a:rPr>
              <a:t>g</a:t>
            </a:r>
            <a:r>
              <a:rPr sz="1100" spc="100" dirty="0">
                <a:latin typeface="Arial"/>
                <a:cs typeface="Arial"/>
              </a:rPr>
              <a:t>F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75" dirty="0">
                <a:latin typeface="Arial"/>
                <a:cs typeface="Arial"/>
              </a:rPr>
              <a:t>q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y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95" dirty="0">
                <a:latin typeface="Kozuka Gothic Pro EL"/>
                <a:cs typeface="Kozuka Gothic Pro EL"/>
              </a:rPr>
              <a:t>(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200" spc="44" baseline="-10416" dirty="0">
                <a:latin typeface="Arial"/>
                <a:cs typeface="Arial"/>
              </a:rPr>
              <a:t>1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200" spc="82" baseline="-10416" dirty="0">
                <a:latin typeface="Arial"/>
                <a:cs typeface="Arial"/>
              </a:rPr>
              <a:t>n</a:t>
            </a:r>
            <a:r>
              <a:rPr sz="1100" spc="95" dirty="0">
                <a:latin typeface="Kozuka Gothic Pro EL"/>
                <a:cs typeface="Kozuka Gothic Pro EL"/>
              </a:rPr>
              <a:t>)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467" y="1284142"/>
            <a:ext cx="3225165" cy="1049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400810" indent="0">
              <a:lnSpc>
                <a:spcPct val="102699"/>
              </a:lnSpc>
            </a:pP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))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15" dirty="0">
                <a:latin typeface="Times New Roman"/>
                <a:cs typeface="Times New Roman"/>
              </a:rPr>
              <a:t>w</a:t>
            </a:r>
            <a:r>
              <a:rPr sz="1100" spc="20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40" dirty="0">
                <a:latin typeface="Times New Roman"/>
                <a:cs typeface="Times New Roman"/>
              </a:rPr>
              <a:t>l</a:t>
            </a:r>
            <a:r>
              <a:rPr sz="1100" spc="65" dirty="0">
                <a:latin typeface="Times New Roman"/>
                <a:cs typeface="Times New Roman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20" dirty="0">
                <a:latin typeface="Kozuka Gothic Pro EL"/>
                <a:cs typeface="Kozuka Gothic Pro EL"/>
              </a:rPr>
              <a:t>I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20" dirty="0">
                <a:latin typeface="Kozuka Gothic Pro EL"/>
                <a:cs typeface="Kozuka Gothic Pro EL"/>
              </a:rPr>
              <a:t>I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315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marL="216535" marR="12700" indent="-204470">
              <a:lnSpc>
                <a:spcPct val="102699"/>
              </a:lnSpc>
            </a:pPr>
            <a:r>
              <a:rPr sz="1100" spc="55" dirty="0">
                <a:latin typeface="Times New Roman"/>
                <a:cs typeface="Times New Roman"/>
              </a:rPr>
              <a:t>do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13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31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)))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5" dirty="0">
                <a:latin typeface="Kozuka Gothic Pro EL"/>
                <a:cs typeface="Kozuka Gothic Pro EL"/>
              </a:rPr>
              <a:t>←</a:t>
            </a:r>
            <a:r>
              <a:rPr sz="1100" spc="45" dirty="0">
                <a:latin typeface="Kozuka Gothic Pro EL"/>
                <a:cs typeface="Kozuka Gothic Pro E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70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urn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Arial"/>
                <a:cs typeface="Arial"/>
              </a:rPr>
              <a:t>M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l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05" dirty="0">
                <a:latin typeface="Arial"/>
                <a:cs typeface="Arial"/>
              </a:rPr>
              <a:t>za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204357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235710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20612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21186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21282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63" y="121438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20586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21051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21249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21480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21711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21942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21598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21829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22060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22292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22007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90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90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9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2154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1" y="158534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7" y="161671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58712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59286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59382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59538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58686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59151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59349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59580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59811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60042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59698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59929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60160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60392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60107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5964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578" y="1795669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82702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29" y="179744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80317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80414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80571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79717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80183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80380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80611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80842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81074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80729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80961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81192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81423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81138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8067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586" y="2178185"/>
            <a:ext cx="61605" cy="31365"/>
          </a:xfrm>
          <a:custGeom>
            <a:avLst/>
            <a:gdLst/>
            <a:ahLst/>
            <a:cxnLst/>
            <a:rect l="l" t="t" r="r" b="b"/>
            <a:pathLst>
              <a:path w="61605" h="31365">
                <a:moveTo>
                  <a:pt x="61605" y="31365"/>
                </a:moveTo>
                <a:lnTo>
                  <a:pt x="58520" y="17496"/>
                </a:lnTo>
                <a:lnTo>
                  <a:pt x="50197" y="6573"/>
                </a:lnTo>
                <a:lnTo>
                  <a:pt x="38038" y="0"/>
                </a:lnTo>
                <a:lnTo>
                  <a:pt x="20954" y="1591"/>
                </a:lnTo>
                <a:lnTo>
                  <a:pt x="8218" y="7517"/>
                </a:lnTo>
                <a:lnTo>
                  <a:pt x="0" y="1679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6" y="2209551"/>
            <a:ext cx="4324" cy="15580"/>
          </a:xfrm>
          <a:custGeom>
            <a:avLst/>
            <a:gdLst/>
            <a:ahLst/>
            <a:cxnLst/>
            <a:rect l="l" t="t" r="r" b="b"/>
            <a:pathLst>
              <a:path w="4324" h="15580">
                <a:moveTo>
                  <a:pt x="0" y="15580"/>
                </a:moveTo>
                <a:lnTo>
                  <a:pt x="4001" y="4559"/>
                </a:lnTo>
                <a:lnTo>
                  <a:pt x="4324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33" y="2179958"/>
            <a:ext cx="58045" cy="57113"/>
          </a:xfrm>
          <a:custGeom>
            <a:avLst/>
            <a:gdLst/>
            <a:ahLst/>
            <a:cxnLst/>
            <a:rect l="l" t="t" r="r" b="b"/>
            <a:pathLst>
              <a:path w="58045" h="57113">
                <a:moveTo>
                  <a:pt x="58045" y="29180"/>
                </a:moveTo>
                <a:lnTo>
                  <a:pt x="54655" y="15447"/>
                </a:lnTo>
                <a:lnTo>
                  <a:pt x="45629" y="5147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8"/>
                </a:lnTo>
                <a:lnTo>
                  <a:pt x="0" y="22080"/>
                </a:lnTo>
                <a:lnTo>
                  <a:pt x="2103" y="38580"/>
                </a:lnTo>
                <a:lnTo>
                  <a:pt x="8979" y="50373"/>
                </a:lnTo>
                <a:lnTo>
                  <a:pt x="19367" y="57113"/>
                </a:lnTo>
                <a:lnTo>
                  <a:pt x="36522" y="55584"/>
                </a:lnTo>
                <a:lnTo>
                  <a:pt x="48743" y="49431"/>
                </a:lnTo>
                <a:lnTo>
                  <a:pt x="55939" y="39830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1" y="2185701"/>
            <a:ext cx="50809" cy="48456"/>
          </a:xfrm>
          <a:custGeom>
            <a:avLst/>
            <a:gdLst/>
            <a:ahLst/>
            <a:cxnLst/>
            <a:rect l="l" t="t" r="r" b="b"/>
            <a:pathLst>
              <a:path w="50809" h="48456">
                <a:moveTo>
                  <a:pt x="50809" y="23030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8"/>
                </a:lnTo>
                <a:lnTo>
                  <a:pt x="0" y="13947"/>
                </a:lnTo>
                <a:lnTo>
                  <a:pt x="1486" y="31059"/>
                </a:lnTo>
                <a:lnTo>
                  <a:pt x="7957" y="42559"/>
                </a:lnTo>
                <a:lnTo>
                  <a:pt x="17974" y="48456"/>
                </a:lnTo>
                <a:lnTo>
                  <a:pt x="34269" y="46119"/>
                </a:lnTo>
                <a:lnTo>
                  <a:pt x="45215" y="38619"/>
                </a:lnTo>
                <a:lnTo>
                  <a:pt x="50418" y="27528"/>
                </a:lnTo>
                <a:lnTo>
                  <a:pt x="50809" y="23030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2186665"/>
            <a:ext cx="46171" cy="42940"/>
          </a:xfrm>
          <a:custGeom>
            <a:avLst/>
            <a:gdLst/>
            <a:ahLst/>
            <a:cxnLst/>
            <a:rect l="l" t="t" r="r" b="b"/>
            <a:pathLst>
              <a:path w="46171" h="42940">
                <a:moveTo>
                  <a:pt x="46171" y="21654"/>
                </a:moveTo>
                <a:lnTo>
                  <a:pt x="41948" y="8337"/>
                </a:lnTo>
                <a:lnTo>
                  <a:pt x="31142" y="0"/>
                </a:lnTo>
                <a:lnTo>
                  <a:pt x="14358" y="1921"/>
                </a:lnTo>
                <a:lnTo>
                  <a:pt x="3986" y="9243"/>
                </a:lnTo>
                <a:lnTo>
                  <a:pt x="0" y="20122"/>
                </a:lnTo>
                <a:lnTo>
                  <a:pt x="3920" y="34216"/>
                </a:lnTo>
                <a:lnTo>
                  <a:pt x="14101" y="42940"/>
                </a:lnTo>
                <a:lnTo>
                  <a:pt x="31169" y="41381"/>
                </a:lnTo>
                <a:lnTo>
                  <a:pt x="41756" y="34472"/>
                </a:lnTo>
                <a:lnTo>
                  <a:pt x="46050" y="24004"/>
                </a:lnTo>
                <a:lnTo>
                  <a:pt x="46171" y="21654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62" y="2188233"/>
            <a:ext cx="39089" cy="38267"/>
          </a:xfrm>
          <a:custGeom>
            <a:avLst/>
            <a:gdLst/>
            <a:ahLst/>
            <a:cxnLst/>
            <a:rect l="l" t="t" r="r" b="b"/>
            <a:pathLst>
              <a:path w="39089" h="38267">
                <a:moveTo>
                  <a:pt x="39089" y="19680"/>
                </a:moveTo>
                <a:lnTo>
                  <a:pt x="34280" y="6697"/>
                </a:lnTo>
                <a:lnTo>
                  <a:pt x="22358" y="0"/>
                </a:lnTo>
                <a:lnTo>
                  <a:pt x="7694" y="3890"/>
                </a:lnTo>
                <a:lnTo>
                  <a:pt x="0" y="14190"/>
                </a:lnTo>
                <a:lnTo>
                  <a:pt x="3015" y="29872"/>
                </a:lnTo>
                <a:lnTo>
                  <a:pt x="12109" y="38267"/>
                </a:lnTo>
                <a:lnTo>
                  <a:pt x="28395" y="35964"/>
                </a:lnTo>
                <a:lnTo>
                  <a:pt x="37263" y="27722"/>
                </a:lnTo>
                <a:lnTo>
                  <a:pt x="39089" y="1968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70" y="2179701"/>
            <a:ext cx="55546" cy="55407"/>
          </a:xfrm>
          <a:custGeom>
            <a:avLst/>
            <a:gdLst/>
            <a:ahLst/>
            <a:cxnLst/>
            <a:rect l="l" t="t" r="r" b="b"/>
            <a:pathLst>
              <a:path w="55546" h="55407">
                <a:moveTo>
                  <a:pt x="55546" y="27801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7" y="0"/>
                </a:lnTo>
                <a:lnTo>
                  <a:pt x="14866" y="3365"/>
                </a:lnTo>
                <a:lnTo>
                  <a:pt x="4636" y="12343"/>
                </a:lnTo>
                <a:lnTo>
                  <a:pt x="0" y="25151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7"/>
                </a:lnTo>
                <a:lnTo>
                  <a:pt x="39336" y="52421"/>
                </a:lnTo>
                <a:lnTo>
                  <a:pt x="50024" y="44122"/>
                </a:lnTo>
                <a:lnTo>
                  <a:pt x="55210" y="32121"/>
                </a:lnTo>
                <a:lnTo>
                  <a:pt x="55546" y="27801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2" y="2184356"/>
            <a:ext cx="39474" cy="38430"/>
          </a:xfrm>
          <a:custGeom>
            <a:avLst/>
            <a:gdLst/>
            <a:ahLst/>
            <a:cxnLst/>
            <a:rect l="l" t="t" r="r" b="b"/>
            <a:pathLst>
              <a:path w="39474" h="38430">
                <a:moveTo>
                  <a:pt x="39474" y="19911"/>
                </a:moveTo>
                <a:lnTo>
                  <a:pt x="34729" y="6889"/>
                </a:lnTo>
                <a:lnTo>
                  <a:pt x="22925" y="0"/>
                </a:lnTo>
                <a:lnTo>
                  <a:pt x="8008" y="3684"/>
                </a:lnTo>
                <a:lnTo>
                  <a:pt x="0" y="13650"/>
                </a:lnTo>
                <a:lnTo>
                  <a:pt x="2671" y="29659"/>
                </a:lnTo>
                <a:lnTo>
                  <a:pt x="11296" y="38430"/>
                </a:lnTo>
                <a:lnTo>
                  <a:pt x="27913" y="36567"/>
                </a:lnTo>
                <a:lnTo>
                  <a:pt x="37178" y="28863"/>
                </a:lnTo>
                <a:lnTo>
                  <a:pt x="39474" y="19911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2186334"/>
            <a:ext cx="34136" cy="34136"/>
          </a:xfrm>
          <a:custGeom>
            <a:avLst/>
            <a:gdLst/>
            <a:ahLst/>
            <a:cxnLst/>
            <a:rect l="l" t="t" r="r" b="b"/>
            <a:pathLst>
              <a:path w="34136" h="34136">
                <a:moveTo>
                  <a:pt x="34136" y="17070"/>
                </a:moveTo>
                <a:lnTo>
                  <a:pt x="34136" y="7644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4"/>
                </a:lnTo>
                <a:lnTo>
                  <a:pt x="0" y="17070"/>
                </a:lnTo>
                <a:lnTo>
                  <a:pt x="0" y="26496"/>
                </a:lnTo>
                <a:lnTo>
                  <a:pt x="7644" y="34136"/>
                </a:lnTo>
                <a:lnTo>
                  <a:pt x="17070" y="34136"/>
                </a:lnTo>
                <a:lnTo>
                  <a:pt x="26496" y="34136"/>
                </a:lnTo>
                <a:lnTo>
                  <a:pt x="34136" y="26496"/>
                </a:lnTo>
                <a:lnTo>
                  <a:pt x="34136" y="17070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2188645"/>
            <a:ext cx="27791" cy="27786"/>
          </a:xfrm>
          <a:custGeom>
            <a:avLst/>
            <a:gdLst/>
            <a:ahLst/>
            <a:cxnLst/>
            <a:rect l="l" t="t" r="r" b="b"/>
            <a:pathLst>
              <a:path w="27791" h="27786">
                <a:moveTo>
                  <a:pt x="27791" y="13889"/>
                </a:moveTo>
                <a:lnTo>
                  <a:pt x="27791" y="6220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0"/>
                </a:lnTo>
                <a:lnTo>
                  <a:pt x="0" y="13889"/>
                </a:lnTo>
                <a:lnTo>
                  <a:pt x="0" y="21560"/>
                </a:lnTo>
                <a:lnTo>
                  <a:pt x="6226" y="27786"/>
                </a:lnTo>
                <a:lnTo>
                  <a:pt x="13896" y="27786"/>
                </a:lnTo>
                <a:lnTo>
                  <a:pt x="21565" y="27786"/>
                </a:lnTo>
                <a:lnTo>
                  <a:pt x="27791" y="21560"/>
                </a:lnTo>
                <a:lnTo>
                  <a:pt x="27791" y="13889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2190956"/>
            <a:ext cx="21435" cy="21436"/>
          </a:xfrm>
          <a:custGeom>
            <a:avLst/>
            <a:gdLst/>
            <a:ahLst/>
            <a:cxnLst/>
            <a:rect l="l" t="t" r="r" b="b"/>
            <a:pathLst>
              <a:path w="21435" h="21436">
                <a:moveTo>
                  <a:pt x="21435" y="10716"/>
                </a:moveTo>
                <a:lnTo>
                  <a:pt x="21435" y="4798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798"/>
                </a:lnTo>
                <a:lnTo>
                  <a:pt x="0" y="10716"/>
                </a:lnTo>
                <a:lnTo>
                  <a:pt x="0" y="16634"/>
                </a:lnTo>
                <a:lnTo>
                  <a:pt x="4801" y="21436"/>
                </a:lnTo>
                <a:lnTo>
                  <a:pt x="10720" y="21436"/>
                </a:lnTo>
                <a:lnTo>
                  <a:pt x="16638" y="21436"/>
                </a:lnTo>
                <a:lnTo>
                  <a:pt x="21435" y="16634"/>
                </a:lnTo>
                <a:lnTo>
                  <a:pt x="21435" y="10716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2193269"/>
            <a:ext cx="15086" cy="15085"/>
          </a:xfrm>
          <a:custGeom>
            <a:avLst/>
            <a:gdLst/>
            <a:ahLst/>
            <a:cxnLst/>
            <a:rect l="l" t="t" r="r" b="b"/>
            <a:pathLst>
              <a:path w="15086" h="15085">
                <a:moveTo>
                  <a:pt x="15086" y="7539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39"/>
                </a:lnTo>
                <a:lnTo>
                  <a:pt x="0" y="11701"/>
                </a:lnTo>
                <a:lnTo>
                  <a:pt x="3378" y="15085"/>
                </a:lnTo>
                <a:lnTo>
                  <a:pt x="7539" y="15085"/>
                </a:lnTo>
                <a:lnTo>
                  <a:pt x="11703" y="15085"/>
                </a:lnTo>
                <a:lnTo>
                  <a:pt x="15086" y="11701"/>
                </a:lnTo>
                <a:lnTo>
                  <a:pt x="15086" y="7539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2189826"/>
            <a:ext cx="20239" cy="20245"/>
          </a:xfrm>
          <a:custGeom>
            <a:avLst/>
            <a:gdLst/>
            <a:ahLst/>
            <a:cxnLst/>
            <a:rect l="l" t="t" r="r" b="b"/>
            <a:pathLst>
              <a:path w="20239" h="20245">
                <a:moveTo>
                  <a:pt x="20239" y="10119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19"/>
                </a:lnTo>
                <a:lnTo>
                  <a:pt x="0" y="15706"/>
                </a:lnTo>
                <a:lnTo>
                  <a:pt x="4533" y="20245"/>
                </a:lnTo>
                <a:lnTo>
                  <a:pt x="10120" y="20245"/>
                </a:lnTo>
                <a:lnTo>
                  <a:pt x="15706" y="20245"/>
                </a:lnTo>
                <a:lnTo>
                  <a:pt x="20239" y="15706"/>
                </a:lnTo>
                <a:lnTo>
                  <a:pt x="20239" y="1011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2192138"/>
            <a:ext cx="13896" cy="13895"/>
          </a:xfrm>
          <a:custGeom>
            <a:avLst/>
            <a:gdLst/>
            <a:ahLst/>
            <a:cxnLst/>
            <a:rect l="l" t="t" r="r" b="b"/>
            <a:pathLst>
              <a:path w="13896" h="13895">
                <a:moveTo>
                  <a:pt x="13896" y="6945"/>
                </a:moveTo>
                <a:lnTo>
                  <a:pt x="13896" y="3110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0"/>
                </a:lnTo>
                <a:lnTo>
                  <a:pt x="0" y="6945"/>
                </a:lnTo>
                <a:lnTo>
                  <a:pt x="0" y="10779"/>
                </a:lnTo>
                <a:lnTo>
                  <a:pt x="3116" y="13895"/>
                </a:lnTo>
                <a:lnTo>
                  <a:pt x="6950" y="13895"/>
                </a:lnTo>
                <a:lnTo>
                  <a:pt x="10786" y="13895"/>
                </a:lnTo>
                <a:lnTo>
                  <a:pt x="13896" y="10779"/>
                </a:lnTo>
                <a:lnTo>
                  <a:pt x="13896" y="6945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2194449"/>
            <a:ext cx="7539" cy="7546"/>
          </a:xfrm>
          <a:custGeom>
            <a:avLst/>
            <a:gdLst/>
            <a:ahLst/>
            <a:cxnLst/>
            <a:rect l="l" t="t" r="r" b="b"/>
            <a:pathLst>
              <a:path w="7539" h="7546">
                <a:moveTo>
                  <a:pt x="7539" y="3770"/>
                </a:moveTo>
                <a:lnTo>
                  <a:pt x="7539" y="169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691"/>
                </a:lnTo>
                <a:lnTo>
                  <a:pt x="0" y="3770"/>
                </a:lnTo>
                <a:lnTo>
                  <a:pt x="0" y="5849"/>
                </a:lnTo>
                <a:lnTo>
                  <a:pt x="1691" y="7546"/>
                </a:lnTo>
                <a:lnTo>
                  <a:pt x="3769" y="7546"/>
                </a:lnTo>
                <a:lnTo>
                  <a:pt x="5848" y="7546"/>
                </a:lnTo>
                <a:lnTo>
                  <a:pt x="7539" y="5849"/>
                </a:lnTo>
                <a:lnTo>
                  <a:pt x="7539" y="3770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2196762"/>
            <a:ext cx="1195" cy="1195"/>
          </a:xfrm>
          <a:custGeom>
            <a:avLst/>
            <a:gdLst/>
            <a:ahLst/>
            <a:cxnLst/>
            <a:rect l="l" t="t" r="r" b="b"/>
            <a:pathLst>
              <a:path w="1195" h="1195">
                <a:moveTo>
                  <a:pt x="1195" y="594"/>
                </a:moveTo>
                <a:lnTo>
                  <a:pt x="1195" y="267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7"/>
                </a:lnTo>
                <a:lnTo>
                  <a:pt x="0" y="594"/>
                </a:lnTo>
                <a:lnTo>
                  <a:pt x="0" y="922"/>
                </a:lnTo>
                <a:lnTo>
                  <a:pt x="273" y="1195"/>
                </a:lnTo>
                <a:lnTo>
                  <a:pt x="600" y="1195"/>
                </a:lnTo>
                <a:lnTo>
                  <a:pt x="928" y="1195"/>
                </a:lnTo>
                <a:lnTo>
                  <a:pt x="1195" y="922"/>
                </a:lnTo>
                <a:lnTo>
                  <a:pt x="1195" y="59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2193918"/>
            <a:ext cx="5153" cy="5154"/>
          </a:xfrm>
          <a:custGeom>
            <a:avLst/>
            <a:gdLst/>
            <a:ahLst/>
            <a:cxnLst/>
            <a:rect l="l" t="t" r="r" b="b"/>
            <a:pathLst>
              <a:path w="5153" h="5154">
                <a:moveTo>
                  <a:pt x="0" y="2575"/>
                </a:moveTo>
                <a:lnTo>
                  <a:pt x="0" y="3999"/>
                </a:lnTo>
                <a:lnTo>
                  <a:pt x="1150" y="5154"/>
                </a:lnTo>
                <a:lnTo>
                  <a:pt x="2574" y="5154"/>
                </a:lnTo>
                <a:lnTo>
                  <a:pt x="3997" y="5154"/>
                </a:lnTo>
                <a:lnTo>
                  <a:pt x="5153" y="3999"/>
                </a:lnTo>
                <a:lnTo>
                  <a:pt x="5153" y="2575"/>
                </a:lnTo>
                <a:lnTo>
                  <a:pt x="5153" y="1151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1"/>
                </a:lnTo>
                <a:lnTo>
                  <a:pt x="0" y="257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21892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7"/>
                </a:lnTo>
                <a:lnTo>
                  <a:pt x="0" y="985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5003" rIns="0" bIns="0" rtlCol="0">
            <a:noAutofit/>
          </a:bodyPr>
          <a:lstStyle/>
          <a:p>
            <a:pPr marL="290195" marR="12700" indent="0">
              <a:lnSpc>
                <a:spcPct val="102699"/>
              </a:lnSpc>
            </a:pP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110" dirty="0">
                <a:latin typeface="Arial"/>
                <a:cs typeface="Arial"/>
              </a:rPr>
              <a:t>m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dd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g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26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o</a:t>
            </a:r>
            <a:r>
              <a:rPr sz="1100" spc="110" dirty="0">
                <a:latin typeface="Arial"/>
                <a:cs typeface="Arial"/>
              </a:rPr>
              <a:t>w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80" dirty="0">
                <a:latin typeface="Arial"/>
                <a:cs typeface="Arial"/>
              </a:rPr>
              <a:t>g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b</a:t>
            </a:r>
            <a:r>
              <a:rPr sz="1100" spc="31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27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25"/>
              </a:spcBef>
            </a:pPr>
            <a:r>
              <a:rPr sz="1100" spc="-130" dirty="0">
                <a:latin typeface="Arial"/>
                <a:cs typeface="Arial"/>
              </a:rPr>
              <a:t>G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90195" marR="132715" indent="0">
              <a:lnSpc>
                <a:spcPct val="102699"/>
              </a:lnSpc>
              <a:spcBef>
                <a:spcPts val="300"/>
              </a:spcBef>
            </a:pP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b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35"/>
              </a:spcBef>
            </a:pPr>
            <a:r>
              <a:rPr sz="1100" spc="-35" dirty="0">
                <a:latin typeface="Arial"/>
                <a:cs typeface="Arial"/>
              </a:rPr>
              <a:t>Pr</a:t>
            </a:r>
            <a:r>
              <a:rPr sz="1100" spc="-1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rd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z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39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25" dirty="0">
                <a:latin typeface="Arial"/>
                <a:cs typeface="Arial"/>
              </a:rPr>
              <a:t>fi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35" dirty="0">
                <a:latin typeface="Arial"/>
                <a:cs typeface="Arial"/>
              </a:rPr>
              <a:t>f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35" dirty="0">
                <a:latin typeface="Arial"/>
                <a:cs typeface="Arial"/>
              </a:rPr>
              <a:t>f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2" y="1360342"/>
            <a:ext cx="391287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2699"/>
              </a:lnSpc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40" dirty="0">
                <a:latin typeface="Arial"/>
                <a:cs typeface="Arial"/>
              </a:rPr>
              <a:t> 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om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g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50" y="860757"/>
            <a:ext cx="170597" cy="16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554" y="87687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25" y="849757"/>
            <a:ext cx="73406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CCEDF3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du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50" y="1282905"/>
            <a:ext cx="170597" cy="16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54" y="1299019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125" y="1271905"/>
            <a:ext cx="83946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CCEDF3"/>
                </a:solidFill>
                <a:latin typeface="Arial"/>
                <a:cs typeface="Arial"/>
              </a:rPr>
              <a:t>rt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nd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50" y="1706577"/>
            <a:ext cx="170597" cy="16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85" y="2128724"/>
            <a:ext cx="167862" cy="16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554" y="1694053"/>
            <a:ext cx="176403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35" dirty="0">
                <a:solidFill>
                  <a:srgbClr val="CCEDF3"/>
                </a:solidFill>
                <a:latin typeface="Arial"/>
                <a:cs typeface="Arial"/>
              </a:rPr>
              <a:t>Pr</a:t>
            </a:r>
            <a:r>
              <a:rPr sz="1100" spc="-1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ss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CCEDF3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CCEDF3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qu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CCEDF3"/>
                </a:solidFill>
                <a:latin typeface="Arial"/>
                <a:cs typeface="Arial"/>
              </a:rPr>
              <a:t>ri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spcBef>
                <a:spcPts val="3"/>
              </a:spcBef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Q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ry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p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z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886" y="2550873"/>
            <a:ext cx="167861" cy="160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554" y="256699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E5F6F9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40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125" y="2538346"/>
            <a:ext cx="9569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solidFill>
                  <a:srgbClr val="00A8C4"/>
                </a:solidFill>
                <a:latin typeface="Arial"/>
                <a:cs typeface="Arial"/>
              </a:rPr>
              <a:t>C</a:t>
            </a:r>
            <a:r>
              <a:rPr sz="1100" spc="-8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u</a:t>
            </a:r>
            <a:r>
              <a:rPr sz="1100" spc="-65" dirty="0">
                <a:solidFill>
                  <a:srgbClr val="00A8C4"/>
                </a:solidFill>
                <a:latin typeface="Arial"/>
                <a:cs typeface="Arial"/>
              </a:rPr>
              <a:t>rs</a:t>
            </a:r>
            <a:r>
              <a:rPr sz="1100" spc="-130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00A8C4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A8C4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v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00A8C4"/>
                </a:solidFill>
                <a:latin typeface="Arial"/>
                <a:cs typeface="Arial"/>
              </a:rPr>
              <a:t>rv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60" dirty="0">
                <a:solidFill>
                  <a:srgbClr val="00A8C4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25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29884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33019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30061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30635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30731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30888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30035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30500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30698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30929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31160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31391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31047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31278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31509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31742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31456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3099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1" y="150914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7" y="154051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51092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51666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51762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51918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51066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51531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51729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51960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52191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52422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52078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52309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52540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52772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52487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5202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583" y="1890147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865" y="1921510"/>
            <a:ext cx="4326" cy="15583"/>
          </a:xfrm>
          <a:custGeom>
            <a:avLst/>
            <a:gdLst/>
            <a:ahLst/>
            <a:cxnLst/>
            <a:rect l="l" t="t" r="r" b="b"/>
            <a:pathLst>
              <a:path w="4326" h="15583">
                <a:moveTo>
                  <a:pt x="0" y="15583"/>
                </a:moveTo>
                <a:lnTo>
                  <a:pt x="4002" y="4563"/>
                </a:lnTo>
                <a:lnTo>
                  <a:pt x="432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89192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89766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89862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63" y="1900190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89166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89631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90291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90522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901787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90409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90640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90872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90587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9012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4017" rIns="0" bIns="0" rtlCol="0">
            <a:noAutofit/>
          </a:bodyPr>
          <a:lstStyle/>
          <a:p>
            <a:pPr marL="290195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01</a:t>
            </a:r>
            <a:r>
              <a:rPr sz="1100" spc="50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290195" marR="253365">
              <a:lnSpc>
                <a:spcPct val="102699"/>
              </a:lnSpc>
              <a:spcBef>
                <a:spcPts val="285"/>
              </a:spcBef>
            </a:pPr>
            <a:r>
              <a:rPr sz="1100" spc="-15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41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02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m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bu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1" y="135674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7" y="138811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35852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36426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36522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63" y="136678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35826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36291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36489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36720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36951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37182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36838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37069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37300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37532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37247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3678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56706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59842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29" y="156884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57457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57554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57711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56857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57323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57520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57751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57982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58214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57869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58101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58332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58563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58278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5781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578" y="1777381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808733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779147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78488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78585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78742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68" y="177890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78354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78551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78782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79014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79245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78901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79132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79363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79594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79310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7884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24331" y="1284097"/>
            <a:ext cx="3281045" cy="778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Ph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225" dirty="0">
                <a:latin typeface="Arial"/>
                <a:cs typeface="Arial"/>
              </a:rPr>
              <a:t>“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26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an</a:t>
            </a:r>
            <a:r>
              <a:rPr sz="1100" spc="254" dirty="0">
                <a:latin typeface="Arial"/>
                <a:cs typeface="Arial"/>
              </a:rPr>
              <a:t>f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114" dirty="0">
                <a:latin typeface="Arial"/>
                <a:cs typeface="Arial"/>
              </a:rPr>
              <a:t>v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114" dirty="0">
                <a:latin typeface="Arial"/>
                <a:cs typeface="Arial"/>
              </a:rPr>
              <a:t>y</a:t>
            </a:r>
            <a:r>
              <a:rPr sz="1100" spc="229" dirty="0">
                <a:latin typeface="Arial"/>
                <a:cs typeface="Arial"/>
              </a:rPr>
              <a:t>”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35" dirty="0">
                <a:latin typeface="Arial"/>
                <a:cs typeface="Arial"/>
              </a:rPr>
              <a:t>Pr</a:t>
            </a:r>
            <a:r>
              <a:rPr sz="1100" spc="-85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0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n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55" dirty="0">
                <a:latin typeface="Arial"/>
                <a:cs typeface="Arial"/>
              </a:rPr>
              <a:t>M</a:t>
            </a:r>
            <a:r>
              <a:rPr sz="1100" spc="70" dirty="0">
                <a:latin typeface="Arial"/>
                <a:cs typeface="Arial"/>
              </a:rPr>
              <a:t>i</a:t>
            </a:r>
            <a:r>
              <a:rPr sz="1100" spc="90" dirty="0">
                <a:latin typeface="Arial"/>
                <a:cs typeface="Arial"/>
              </a:rPr>
              <a:t>c</a:t>
            </a:r>
            <a:r>
              <a:rPr sz="1100" spc="260" dirty="0">
                <a:latin typeface="Arial"/>
                <a:cs typeface="Arial"/>
              </a:rPr>
              <a:t>r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275" dirty="0">
                <a:latin typeface="Arial"/>
                <a:cs typeface="Arial"/>
              </a:rPr>
              <a:t>f</a:t>
            </a:r>
            <a:r>
              <a:rPr sz="1100" spc="335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12700" marR="12700" indent="0">
              <a:lnSpc>
                <a:spcPct val="101800"/>
              </a:lnSpc>
              <a:spcBef>
                <a:spcPts val="310"/>
              </a:spcBef>
            </a:pPr>
            <a:r>
              <a:rPr sz="1100" spc="-50" dirty="0">
                <a:latin typeface="Arial"/>
                <a:cs typeface="Arial"/>
              </a:rPr>
              <a:t>W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14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8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100" spc="-1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100" spc="-4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 </a:t>
            </a:r>
            <a:r>
              <a:rPr sz="1100" spc="-50" dirty="0">
                <a:latin typeface="Arial"/>
                <a:cs typeface="Arial"/>
              </a:rPr>
              <a:t>ph</a:t>
            </a:r>
            <a:r>
              <a:rPr sz="1100" spc="-45" dirty="0">
                <a:latin typeface="Arial"/>
                <a:cs typeface="Arial"/>
              </a:rPr>
              <a:t>ra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9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0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42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03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43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23950"/>
            <a:ext cx="3862387" cy="12287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04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x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665" y="746658"/>
            <a:ext cx="3461636" cy="1640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9998" y="803402"/>
            <a:ext cx="461009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master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44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249" y="813408"/>
            <a:ext cx="429259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>
                <a:solidFill>
                  <a:srgbClr val="231F20"/>
                </a:solidFill>
                <a:latin typeface="Arial"/>
                <a:cs typeface="Arial"/>
              </a:rPr>
              <a:t>assign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3736" y="2482226"/>
            <a:ext cx="40005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99"/>
              </a:lnSpc>
            </a:pP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map</a:t>
            </a: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60" dirty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4990" y="2449573"/>
            <a:ext cx="461009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99"/>
              </a:lnSpc>
            </a:pP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reduce</a:t>
            </a:r>
            <a:r>
              <a:rPr sz="95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60" dirty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0366" y="813408"/>
            <a:ext cx="429259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>
                <a:solidFill>
                  <a:srgbClr val="231F20"/>
                </a:solidFill>
                <a:latin typeface="Arial"/>
                <a:cs typeface="Arial"/>
              </a:rPr>
              <a:t>assign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8329" y="1244791"/>
            <a:ext cx="43370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parser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260" y="793335"/>
            <a:ext cx="37528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splits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8329" y="1572093"/>
            <a:ext cx="43370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parser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8329" y="2103513"/>
            <a:ext cx="43370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parser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9291" y="1244899"/>
            <a:ext cx="514350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50" spc="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3342" y="900977"/>
            <a:ext cx="566420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85" dirty="0">
                <a:solidFill>
                  <a:srgbClr val="231F20"/>
                </a:solidFill>
                <a:latin typeface="Arial"/>
                <a:cs typeface="Arial"/>
              </a:rPr>
              <a:t>postings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9291" y="1633613"/>
            <a:ext cx="514350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50" spc="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9291" y="2011126"/>
            <a:ext cx="514350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50" spc="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5845" y="1240967"/>
            <a:ext cx="20383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a-f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2598" y="1626146"/>
            <a:ext cx="24193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5" dirty="0">
                <a:solidFill>
                  <a:srgbClr val="231F20"/>
                </a:solidFill>
                <a:latin typeface="Arial"/>
                <a:cs typeface="Arial"/>
              </a:rPr>
              <a:t>g-p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8052" y="2035657"/>
            <a:ext cx="23304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q-z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2610" y="1233444"/>
            <a:ext cx="73088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a-</a:t>
            </a:r>
            <a:r>
              <a:rPr sz="950" spc="15" dirty="0">
                <a:solidFill>
                  <a:srgbClr val="231F20"/>
                </a:solidFill>
                <a:latin typeface="Arial"/>
                <a:cs typeface="Arial"/>
              </a:rPr>
              <a:t>f </a:t>
            </a:r>
            <a:r>
              <a:rPr sz="9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g-</a:t>
            </a:r>
            <a:r>
              <a:rPr sz="950" spc="40" dirty="0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sz="9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q-z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2610" y="1567766"/>
            <a:ext cx="73088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a-</a:t>
            </a:r>
            <a:r>
              <a:rPr sz="950" spc="15" dirty="0">
                <a:solidFill>
                  <a:srgbClr val="231F20"/>
                </a:solidFill>
                <a:latin typeface="Arial"/>
                <a:cs typeface="Arial"/>
              </a:rPr>
              <a:t>f </a:t>
            </a:r>
            <a:r>
              <a:rPr sz="9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g-</a:t>
            </a:r>
            <a:r>
              <a:rPr sz="950" spc="40" dirty="0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sz="9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q-z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82610" y="2106842"/>
            <a:ext cx="730885" cy="16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>
                <a:solidFill>
                  <a:srgbClr val="231F20"/>
                </a:solidFill>
                <a:latin typeface="Arial"/>
                <a:cs typeface="Arial"/>
              </a:rPr>
              <a:t>a-</a:t>
            </a:r>
            <a:r>
              <a:rPr sz="950" spc="15" dirty="0">
                <a:solidFill>
                  <a:srgbClr val="231F20"/>
                </a:solidFill>
                <a:latin typeface="Arial"/>
                <a:cs typeface="Arial"/>
              </a:rPr>
              <a:t>f </a:t>
            </a:r>
            <a:r>
              <a:rPr sz="9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g-</a:t>
            </a:r>
            <a:r>
              <a:rPr sz="950" spc="40" dirty="0">
                <a:solidFill>
                  <a:srgbClr val="231F20"/>
                </a:solidFill>
                <a:latin typeface="Arial"/>
                <a:cs typeface="Arial"/>
              </a:rPr>
              <a:t>p </a:t>
            </a:r>
            <a:r>
              <a:rPr sz="9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q-z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6593" y="2396573"/>
            <a:ext cx="561975" cy="31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800"/>
              </a:lnSpc>
            </a:pP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95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90" dirty="0">
                <a:solidFill>
                  <a:srgbClr val="231F20"/>
                </a:solidFill>
                <a:latin typeface="Arial"/>
                <a:cs typeface="Arial"/>
              </a:rPr>
              <a:t>files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05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x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0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609" y="767244"/>
            <a:ext cx="1929976" cy="1733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4418" y="2533723"/>
            <a:ext cx="5651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45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880" y="2533723"/>
            <a:ext cx="5651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343" y="2533723"/>
            <a:ext cx="5651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5805" y="2533723"/>
            <a:ext cx="30670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2890" algn="l"/>
              </a:tabLst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3	4</a:t>
            </a:r>
            <a:endParaRPr sz="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550"/>
          </a:p>
          <a:p>
            <a:pPr marL="24765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log10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rank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6730" y="2533723"/>
            <a:ext cx="5651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7192" y="2533723"/>
            <a:ext cx="5651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413" y="2375153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413" y="2150709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413" y="1926265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413" y="1701821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413" y="1477377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413" y="1252933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413" y="1028490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413" y="803845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20475" y="2535900"/>
            <a:ext cx="56515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15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679" y="1508648"/>
            <a:ext cx="76200" cy="21780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231F20"/>
                </a:solidFill>
                <a:latin typeface="Arial"/>
                <a:cs typeface="Arial"/>
              </a:rPr>
              <a:t>log10</a:t>
            </a:r>
            <a:r>
              <a:rPr sz="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" spc="0" dirty="0">
                <a:solidFill>
                  <a:srgbClr val="231F20"/>
                </a:solidFill>
                <a:latin typeface="Arial"/>
                <a:cs typeface="Arial"/>
              </a:rPr>
              <a:t>cf</a:t>
            </a:r>
            <a:endParaRPr sz="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07995" y="2588641"/>
            <a:ext cx="59436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Z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95" dirty="0">
                <a:latin typeface="Arial"/>
                <a:cs typeface="Arial"/>
              </a:rPr>
              <a:t>f</a:t>
            </a:r>
            <a:r>
              <a:rPr sz="1100" spc="50" dirty="0">
                <a:latin typeface="Arial"/>
                <a:cs typeface="Arial"/>
              </a:rPr>
              <a:t>’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7940" cy="578129"/>
          </a:xfrm>
          <a:custGeom>
            <a:avLst/>
            <a:gdLst/>
            <a:ahLst/>
            <a:cxnLst/>
            <a:rect l="l" t="t" r="r" b="b"/>
            <a:pathLst>
              <a:path w="4607940" h="578129">
                <a:moveTo>
                  <a:pt x="152" y="579120"/>
                </a:moveTo>
                <a:lnTo>
                  <a:pt x="4608093" y="579120"/>
                </a:lnTo>
                <a:lnTo>
                  <a:pt x="4608093" y="990"/>
                </a:lnTo>
                <a:lnTo>
                  <a:pt x="152" y="990"/>
                </a:lnTo>
                <a:lnTo>
                  <a:pt x="152" y="57912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502" y="61940"/>
            <a:ext cx="3970020" cy="480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06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S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m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g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423" y="756359"/>
            <a:ext cx="57925" cy="29110"/>
          </a:xfrm>
          <a:custGeom>
            <a:avLst/>
            <a:gdLst/>
            <a:ahLst/>
            <a:cxnLst/>
            <a:rect l="l" t="t" r="r" b="b"/>
            <a:pathLst>
              <a:path w="57925" h="29110">
                <a:moveTo>
                  <a:pt x="57925" y="29110"/>
                </a:moveTo>
                <a:lnTo>
                  <a:pt x="54526" y="15376"/>
                </a:lnTo>
                <a:lnTo>
                  <a:pt x="45480" y="5098"/>
                </a:lnTo>
                <a:lnTo>
                  <a:pt x="32515" y="0"/>
                </a:lnTo>
                <a:lnTo>
                  <a:pt x="17126" y="2796"/>
                </a:lnTo>
                <a:lnTo>
                  <a:pt x="6005" y="10684"/>
                </a:lnTo>
                <a:lnTo>
                  <a:pt x="0" y="22236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67" y="785469"/>
            <a:ext cx="1982" cy="10344"/>
          </a:xfrm>
          <a:custGeom>
            <a:avLst/>
            <a:gdLst/>
            <a:ahLst/>
            <a:cxnLst/>
            <a:rect l="l" t="t" r="r" b="b"/>
            <a:pathLst>
              <a:path w="1982" h="10344">
                <a:moveTo>
                  <a:pt x="0" y="10344"/>
                </a:moveTo>
                <a:lnTo>
                  <a:pt x="1982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108" y="761983"/>
            <a:ext cx="51081" cy="48581"/>
          </a:xfrm>
          <a:custGeom>
            <a:avLst/>
            <a:gdLst/>
            <a:ahLst/>
            <a:cxnLst/>
            <a:rect l="l" t="t" r="r" b="b"/>
            <a:pathLst>
              <a:path w="51081" h="48581">
                <a:moveTo>
                  <a:pt x="51081" y="23105"/>
                </a:moveTo>
                <a:lnTo>
                  <a:pt x="47347" y="9540"/>
                </a:lnTo>
                <a:lnTo>
                  <a:pt x="37561" y="0"/>
                </a:lnTo>
                <a:lnTo>
                  <a:pt x="19353" y="185"/>
                </a:lnTo>
                <a:lnTo>
                  <a:pt x="6963" y="5125"/>
                </a:lnTo>
                <a:lnTo>
                  <a:pt x="0" y="13556"/>
                </a:lnTo>
                <a:lnTo>
                  <a:pt x="1317" y="30802"/>
                </a:lnTo>
                <a:lnTo>
                  <a:pt x="7571" y="42459"/>
                </a:lnTo>
                <a:lnTo>
                  <a:pt x="17360" y="48581"/>
                </a:lnTo>
                <a:lnTo>
                  <a:pt x="33881" y="46449"/>
                </a:lnTo>
                <a:lnTo>
                  <a:pt x="45031" y="39236"/>
                </a:lnTo>
                <a:lnTo>
                  <a:pt x="50526" y="28452"/>
                </a:lnTo>
                <a:lnTo>
                  <a:pt x="51081" y="23105"/>
                </a:lnTo>
              </a:path>
            </a:pathLst>
          </a:custGeom>
          <a:ln w="10001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02" y="762792"/>
            <a:ext cx="47127" cy="43049"/>
          </a:xfrm>
          <a:custGeom>
            <a:avLst/>
            <a:gdLst/>
            <a:ahLst/>
            <a:cxnLst/>
            <a:rect l="l" t="t" r="r" b="b"/>
            <a:pathLst>
              <a:path w="47127" h="43049">
                <a:moveTo>
                  <a:pt x="47127" y="21928"/>
                </a:moveTo>
                <a:lnTo>
                  <a:pt x="42992" y="8567"/>
                </a:lnTo>
                <a:lnTo>
                  <a:pt x="32365" y="0"/>
                </a:lnTo>
                <a:lnTo>
                  <a:pt x="15304" y="1615"/>
                </a:lnTo>
                <a:lnTo>
                  <a:pt x="4560" y="8509"/>
                </a:lnTo>
                <a:lnTo>
                  <a:pt x="0" y="18953"/>
                </a:lnTo>
                <a:lnTo>
                  <a:pt x="3508" y="33756"/>
                </a:lnTo>
                <a:lnTo>
                  <a:pt x="12945" y="43049"/>
                </a:lnTo>
                <a:lnTo>
                  <a:pt x="30483" y="42143"/>
                </a:lnTo>
                <a:lnTo>
                  <a:pt x="41612" y="36025"/>
                </a:lnTo>
                <a:lnTo>
                  <a:pt x="46701" y="26335"/>
                </a:lnTo>
                <a:lnTo>
                  <a:pt x="47127" y="21928"/>
                </a:lnTo>
              </a:path>
            </a:pathLst>
          </a:custGeom>
          <a:ln w="10001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754" y="764063"/>
            <a:ext cx="40115" cy="38635"/>
          </a:xfrm>
          <a:custGeom>
            <a:avLst/>
            <a:gdLst/>
            <a:ahLst/>
            <a:cxnLst/>
            <a:rect l="l" t="t" r="r" b="b"/>
            <a:pathLst>
              <a:path w="40115" h="38635">
                <a:moveTo>
                  <a:pt x="40115" y="20288"/>
                </a:moveTo>
                <a:lnTo>
                  <a:pt x="35479" y="7205"/>
                </a:lnTo>
                <a:lnTo>
                  <a:pt x="23872" y="0"/>
                </a:lnTo>
                <a:lnTo>
                  <a:pt x="8528" y="3322"/>
                </a:lnTo>
                <a:lnTo>
                  <a:pt x="0" y="12719"/>
                </a:lnTo>
                <a:lnTo>
                  <a:pt x="2072" y="29246"/>
                </a:lnTo>
                <a:lnTo>
                  <a:pt x="9914" y="38635"/>
                </a:lnTo>
                <a:lnTo>
                  <a:pt x="27019" y="37526"/>
                </a:lnTo>
                <a:lnTo>
                  <a:pt x="36920" y="30708"/>
                </a:lnTo>
                <a:lnTo>
                  <a:pt x="40115" y="20306"/>
                </a:lnTo>
              </a:path>
            </a:pathLst>
          </a:custGeom>
          <a:ln w="10001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826" y="766051"/>
            <a:ext cx="35882" cy="35877"/>
          </a:xfrm>
          <a:custGeom>
            <a:avLst/>
            <a:gdLst/>
            <a:ahLst/>
            <a:cxnLst/>
            <a:rect l="l" t="t" r="r" b="b"/>
            <a:pathLst>
              <a:path w="35882" h="35877">
                <a:moveTo>
                  <a:pt x="35882" y="17945"/>
                </a:moveTo>
                <a:lnTo>
                  <a:pt x="35882" y="8026"/>
                </a:lnTo>
                <a:lnTo>
                  <a:pt x="27851" y="0"/>
                </a:lnTo>
                <a:lnTo>
                  <a:pt x="17943" y="0"/>
                </a:lnTo>
                <a:lnTo>
                  <a:pt x="8036" y="0"/>
                </a:lnTo>
                <a:lnTo>
                  <a:pt x="0" y="8026"/>
                </a:lnTo>
                <a:lnTo>
                  <a:pt x="0" y="17945"/>
                </a:lnTo>
                <a:lnTo>
                  <a:pt x="0" y="27851"/>
                </a:lnTo>
                <a:lnTo>
                  <a:pt x="8036" y="35877"/>
                </a:lnTo>
                <a:lnTo>
                  <a:pt x="17943" y="35877"/>
                </a:lnTo>
                <a:lnTo>
                  <a:pt x="27851" y="35877"/>
                </a:lnTo>
                <a:lnTo>
                  <a:pt x="35882" y="27851"/>
                </a:lnTo>
                <a:lnTo>
                  <a:pt x="35882" y="17945"/>
                </a:lnTo>
              </a:path>
            </a:pathLst>
          </a:custGeom>
          <a:ln w="10001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276" y="761070"/>
            <a:ext cx="49245" cy="47463"/>
          </a:xfrm>
          <a:custGeom>
            <a:avLst/>
            <a:gdLst/>
            <a:ahLst/>
            <a:cxnLst/>
            <a:rect l="l" t="t" r="r" b="b"/>
            <a:pathLst>
              <a:path w="49245" h="47463">
                <a:moveTo>
                  <a:pt x="49245" y="22545"/>
                </a:moveTo>
                <a:lnTo>
                  <a:pt x="45316" y="9075"/>
                </a:lnTo>
                <a:lnTo>
                  <a:pt x="35113" y="0"/>
                </a:lnTo>
                <a:lnTo>
                  <a:pt x="17435" y="886"/>
                </a:lnTo>
                <a:lnTo>
                  <a:pt x="5832" y="6770"/>
                </a:lnTo>
                <a:lnTo>
                  <a:pt x="0" y="16187"/>
                </a:lnTo>
                <a:lnTo>
                  <a:pt x="2431" y="32397"/>
                </a:lnTo>
                <a:lnTo>
                  <a:pt x="10189" y="42957"/>
                </a:lnTo>
                <a:lnTo>
                  <a:pt x="21552" y="47463"/>
                </a:lnTo>
                <a:lnTo>
                  <a:pt x="36270" y="44026"/>
                </a:lnTo>
                <a:lnTo>
                  <a:pt x="45963" y="34794"/>
                </a:lnTo>
                <a:lnTo>
                  <a:pt x="49245" y="22545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876" y="762487"/>
            <a:ext cx="36427" cy="36412"/>
          </a:xfrm>
          <a:custGeom>
            <a:avLst/>
            <a:gdLst/>
            <a:ahLst/>
            <a:cxnLst/>
            <a:rect l="l" t="t" r="r" b="b"/>
            <a:pathLst>
              <a:path w="36427" h="36412">
                <a:moveTo>
                  <a:pt x="36427" y="18219"/>
                </a:moveTo>
                <a:lnTo>
                  <a:pt x="31230" y="5478"/>
                </a:lnTo>
                <a:lnTo>
                  <a:pt x="18639" y="0"/>
                </a:lnTo>
                <a:lnTo>
                  <a:pt x="5641" y="5079"/>
                </a:lnTo>
                <a:lnTo>
                  <a:pt x="0" y="17432"/>
                </a:lnTo>
                <a:lnTo>
                  <a:pt x="4973" y="30634"/>
                </a:lnTo>
                <a:lnTo>
                  <a:pt x="17129" y="36412"/>
                </a:lnTo>
                <a:lnTo>
                  <a:pt x="30495" y="31525"/>
                </a:lnTo>
                <a:lnTo>
                  <a:pt x="36380" y="19530"/>
                </a:lnTo>
                <a:lnTo>
                  <a:pt x="36427" y="18219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082" y="764565"/>
            <a:ext cx="30728" cy="30721"/>
          </a:xfrm>
          <a:custGeom>
            <a:avLst/>
            <a:gdLst/>
            <a:ahLst/>
            <a:cxnLst/>
            <a:rect l="l" t="t" r="r" b="b"/>
            <a:pathLst>
              <a:path w="30728" h="30721">
                <a:moveTo>
                  <a:pt x="30728" y="15367"/>
                </a:moveTo>
                <a:lnTo>
                  <a:pt x="30728" y="6883"/>
                </a:lnTo>
                <a:lnTo>
                  <a:pt x="23848" y="0"/>
                </a:lnTo>
                <a:lnTo>
                  <a:pt x="15364" y="0"/>
                </a:lnTo>
                <a:lnTo>
                  <a:pt x="6880" y="0"/>
                </a:lnTo>
                <a:lnTo>
                  <a:pt x="0" y="6883"/>
                </a:lnTo>
                <a:lnTo>
                  <a:pt x="0" y="15367"/>
                </a:lnTo>
                <a:lnTo>
                  <a:pt x="0" y="23850"/>
                </a:lnTo>
                <a:lnTo>
                  <a:pt x="6880" y="30721"/>
                </a:lnTo>
                <a:lnTo>
                  <a:pt x="15364" y="30721"/>
                </a:lnTo>
                <a:lnTo>
                  <a:pt x="23848" y="30721"/>
                </a:lnTo>
                <a:lnTo>
                  <a:pt x="30728" y="23850"/>
                </a:lnTo>
                <a:lnTo>
                  <a:pt x="30728" y="15367"/>
                </a:lnTo>
              </a:path>
            </a:pathLst>
          </a:custGeom>
          <a:ln w="10001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305" y="766648"/>
            <a:ext cx="25013" cy="25006"/>
          </a:xfrm>
          <a:custGeom>
            <a:avLst/>
            <a:gdLst/>
            <a:ahLst/>
            <a:cxnLst/>
            <a:rect l="l" t="t" r="r" b="b"/>
            <a:pathLst>
              <a:path w="25013" h="25006">
                <a:moveTo>
                  <a:pt x="25013" y="12509"/>
                </a:moveTo>
                <a:lnTo>
                  <a:pt x="25013" y="5600"/>
                </a:lnTo>
                <a:lnTo>
                  <a:pt x="19413" y="0"/>
                </a:lnTo>
                <a:lnTo>
                  <a:pt x="12506" y="0"/>
                </a:lnTo>
                <a:lnTo>
                  <a:pt x="5601" y="0"/>
                </a:lnTo>
                <a:lnTo>
                  <a:pt x="0" y="5600"/>
                </a:lnTo>
                <a:lnTo>
                  <a:pt x="0" y="12509"/>
                </a:lnTo>
                <a:lnTo>
                  <a:pt x="0" y="19405"/>
                </a:lnTo>
                <a:lnTo>
                  <a:pt x="5601" y="25006"/>
                </a:lnTo>
                <a:lnTo>
                  <a:pt x="12506" y="25006"/>
                </a:lnTo>
                <a:lnTo>
                  <a:pt x="19413" y="25006"/>
                </a:lnTo>
                <a:lnTo>
                  <a:pt x="25013" y="19405"/>
                </a:lnTo>
                <a:lnTo>
                  <a:pt x="25013" y="12509"/>
                </a:lnTo>
              </a:path>
            </a:pathLst>
          </a:custGeom>
          <a:ln w="10001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527" y="768731"/>
            <a:ext cx="19293" cy="19291"/>
          </a:xfrm>
          <a:custGeom>
            <a:avLst/>
            <a:gdLst/>
            <a:ahLst/>
            <a:cxnLst/>
            <a:rect l="l" t="t" r="r" b="b"/>
            <a:pathLst>
              <a:path w="19293" h="19291">
                <a:moveTo>
                  <a:pt x="19293" y="9639"/>
                </a:moveTo>
                <a:lnTo>
                  <a:pt x="19293" y="4318"/>
                </a:lnTo>
                <a:lnTo>
                  <a:pt x="14977" y="0"/>
                </a:lnTo>
                <a:lnTo>
                  <a:pt x="9649" y="0"/>
                </a:lnTo>
                <a:lnTo>
                  <a:pt x="4321" y="0"/>
                </a:lnTo>
                <a:lnTo>
                  <a:pt x="0" y="4318"/>
                </a:lnTo>
                <a:lnTo>
                  <a:pt x="0" y="9639"/>
                </a:lnTo>
                <a:lnTo>
                  <a:pt x="0" y="14973"/>
                </a:lnTo>
                <a:lnTo>
                  <a:pt x="4321" y="19291"/>
                </a:lnTo>
                <a:lnTo>
                  <a:pt x="9649" y="19291"/>
                </a:lnTo>
                <a:lnTo>
                  <a:pt x="14977" y="19291"/>
                </a:lnTo>
                <a:lnTo>
                  <a:pt x="19293" y="14973"/>
                </a:lnTo>
                <a:lnTo>
                  <a:pt x="19293" y="9639"/>
                </a:lnTo>
              </a:path>
            </a:pathLst>
          </a:custGeom>
          <a:ln w="10001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750" y="770813"/>
            <a:ext cx="13578" cy="13576"/>
          </a:xfrm>
          <a:custGeom>
            <a:avLst/>
            <a:gdLst/>
            <a:ahLst/>
            <a:cxnLst/>
            <a:rect l="l" t="t" r="r" b="b"/>
            <a:pathLst>
              <a:path w="13578" h="13576">
                <a:moveTo>
                  <a:pt x="13578" y="6781"/>
                </a:moveTo>
                <a:lnTo>
                  <a:pt x="13578" y="3035"/>
                </a:lnTo>
                <a:lnTo>
                  <a:pt x="10537" y="0"/>
                </a:lnTo>
                <a:lnTo>
                  <a:pt x="6791" y="0"/>
                </a:lnTo>
                <a:lnTo>
                  <a:pt x="3046" y="0"/>
                </a:lnTo>
                <a:lnTo>
                  <a:pt x="0" y="3035"/>
                </a:lnTo>
                <a:lnTo>
                  <a:pt x="0" y="6781"/>
                </a:lnTo>
                <a:lnTo>
                  <a:pt x="0" y="10528"/>
                </a:lnTo>
                <a:lnTo>
                  <a:pt x="3046" y="13576"/>
                </a:lnTo>
                <a:lnTo>
                  <a:pt x="6791" y="13576"/>
                </a:lnTo>
                <a:lnTo>
                  <a:pt x="10537" y="13576"/>
                </a:lnTo>
                <a:lnTo>
                  <a:pt x="13578" y="10528"/>
                </a:lnTo>
                <a:lnTo>
                  <a:pt x="13578" y="6781"/>
                </a:lnTo>
              </a:path>
            </a:pathLst>
          </a:custGeom>
          <a:ln w="10001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793" y="767715"/>
            <a:ext cx="18221" cy="18211"/>
          </a:xfrm>
          <a:custGeom>
            <a:avLst/>
            <a:gdLst/>
            <a:ahLst/>
            <a:cxnLst/>
            <a:rect l="l" t="t" r="r" b="b"/>
            <a:pathLst>
              <a:path w="18221" h="18211">
                <a:moveTo>
                  <a:pt x="18221" y="9105"/>
                </a:moveTo>
                <a:lnTo>
                  <a:pt x="18221" y="4076"/>
                </a:lnTo>
                <a:lnTo>
                  <a:pt x="14138" y="0"/>
                </a:lnTo>
                <a:lnTo>
                  <a:pt x="9108" y="0"/>
                </a:lnTo>
                <a:lnTo>
                  <a:pt x="4077" y="0"/>
                </a:lnTo>
                <a:lnTo>
                  <a:pt x="0" y="4076"/>
                </a:lnTo>
                <a:lnTo>
                  <a:pt x="0" y="9105"/>
                </a:lnTo>
                <a:lnTo>
                  <a:pt x="0" y="14135"/>
                </a:lnTo>
                <a:lnTo>
                  <a:pt x="4077" y="18211"/>
                </a:lnTo>
                <a:lnTo>
                  <a:pt x="9108" y="18211"/>
                </a:lnTo>
                <a:lnTo>
                  <a:pt x="14138" y="18211"/>
                </a:lnTo>
                <a:lnTo>
                  <a:pt x="18221" y="14135"/>
                </a:lnTo>
                <a:lnTo>
                  <a:pt x="18221" y="9105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016" y="769797"/>
            <a:ext cx="12506" cy="12496"/>
          </a:xfrm>
          <a:custGeom>
            <a:avLst/>
            <a:gdLst/>
            <a:ahLst/>
            <a:cxnLst/>
            <a:rect l="l" t="t" r="r" b="b"/>
            <a:pathLst>
              <a:path w="12506" h="12496">
                <a:moveTo>
                  <a:pt x="12506" y="6248"/>
                </a:moveTo>
                <a:lnTo>
                  <a:pt x="12506" y="2794"/>
                </a:lnTo>
                <a:lnTo>
                  <a:pt x="9704" y="0"/>
                </a:lnTo>
                <a:lnTo>
                  <a:pt x="6250" y="0"/>
                </a:lnTo>
                <a:lnTo>
                  <a:pt x="2797" y="0"/>
                </a:lnTo>
                <a:lnTo>
                  <a:pt x="0" y="2794"/>
                </a:lnTo>
                <a:lnTo>
                  <a:pt x="0" y="6248"/>
                </a:lnTo>
                <a:lnTo>
                  <a:pt x="0" y="9702"/>
                </a:lnTo>
                <a:lnTo>
                  <a:pt x="2797" y="12496"/>
                </a:lnTo>
                <a:lnTo>
                  <a:pt x="6250" y="12496"/>
                </a:lnTo>
                <a:lnTo>
                  <a:pt x="9704" y="12496"/>
                </a:lnTo>
                <a:lnTo>
                  <a:pt x="12506" y="9702"/>
                </a:lnTo>
                <a:lnTo>
                  <a:pt x="12506" y="6248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238" y="771867"/>
            <a:ext cx="6786" cy="6794"/>
          </a:xfrm>
          <a:custGeom>
            <a:avLst/>
            <a:gdLst/>
            <a:ahLst/>
            <a:cxnLst/>
            <a:rect l="l" t="t" r="r" b="b"/>
            <a:pathLst>
              <a:path w="6786" h="6794">
                <a:moveTo>
                  <a:pt x="6786" y="3403"/>
                </a:moveTo>
                <a:lnTo>
                  <a:pt x="6786" y="1536"/>
                </a:lnTo>
                <a:lnTo>
                  <a:pt x="5264" y="0"/>
                </a:lnTo>
                <a:lnTo>
                  <a:pt x="3393" y="0"/>
                </a:lnTo>
                <a:lnTo>
                  <a:pt x="1522" y="0"/>
                </a:lnTo>
                <a:lnTo>
                  <a:pt x="0" y="1536"/>
                </a:lnTo>
                <a:lnTo>
                  <a:pt x="0" y="3403"/>
                </a:lnTo>
                <a:lnTo>
                  <a:pt x="0" y="5270"/>
                </a:lnTo>
                <a:lnTo>
                  <a:pt x="1522" y="6794"/>
                </a:lnTo>
                <a:lnTo>
                  <a:pt x="3393" y="6794"/>
                </a:lnTo>
                <a:lnTo>
                  <a:pt x="5264" y="6794"/>
                </a:lnTo>
                <a:lnTo>
                  <a:pt x="6786" y="5270"/>
                </a:lnTo>
                <a:lnTo>
                  <a:pt x="6786" y="3403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461" y="773950"/>
            <a:ext cx="1071" cy="1079"/>
          </a:xfrm>
          <a:custGeom>
            <a:avLst/>
            <a:gdLst/>
            <a:ahLst/>
            <a:cxnLst/>
            <a:rect l="l" t="t" r="r" b="b"/>
            <a:pathLst>
              <a:path w="1071" h="1079">
                <a:moveTo>
                  <a:pt x="1071" y="546"/>
                </a:moveTo>
                <a:lnTo>
                  <a:pt x="1071" y="241"/>
                </a:lnTo>
                <a:lnTo>
                  <a:pt x="829" y="0"/>
                </a:lnTo>
                <a:lnTo>
                  <a:pt x="535" y="0"/>
                </a:lnTo>
                <a:lnTo>
                  <a:pt x="243" y="0"/>
                </a:lnTo>
                <a:lnTo>
                  <a:pt x="0" y="241"/>
                </a:lnTo>
                <a:lnTo>
                  <a:pt x="0" y="546"/>
                </a:lnTo>
                <a:lnTo>
                  <a:pt x="0" y="838"/>
                </a:lnTo>
                <a:lnTo>
                  <a:pt x="243" y="1079"/>
                </a:lnTo>
                <a:lnTo>
                  <a:pt x="535" y="1079"/>
                </a:lnTo>
                <a:lnTo>
                  <a:pt x="829" y="1079"/>
                </a:lnTo>
                <a:lnTo>
                  <a:pt x="1071" y="838"/>
                </a:lnTo>
                <a:lnTo>
                  <a:pt x="1071" y="546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040" y="771398"/>
            <a:ext cx="4643" cy="4635"/>
          </a:xfrm>
          <a:custGeom>
            <a:avLst/>
            <a:gdLst/>
            <a:ahLst/>
            <a:cxnLst/>
            <a:rect l="l" t="t" r="r" b="b"/>
            <a:pathLst>
              <a:path w="4643" h="4635">
                <a:moveTo>
                  <a:pt x="0" y="2311"/>
                </a:moveTo>
                <a:lnTo>
                  <a:pt x="0" y="3594"/>
                </a:lnTo>
                <a:lnTo>
                  <a:pt x="1041" y="4635"/>
                </a:lnTo>
                <a:lnTo>
                  <a:pt x="2321" y="4635"/>
                </a:lnTo>
                <a:lnTo>
                  <a:pt x="3601" y="4635"/>
                </a:lnTo>
                <a:lnTo>
                  <a:pt x="4643" y="3594"/>
                </a:lnTo>
                <a:lnTo>
                  <a:pt x="4643" y="2311"/>
                </a:lnTo>
                <a:lnTo>
                  <a:pt x="4643" y="1028"/>
                </a:lnTo>
                <a:lnTo>
                  <a:pt x="3601" y="0"/>
                </a:lnTo>
                <a:lnTo>
                  <a:pt x="2321" y="0"/>
                </a:lnTo>
                <a:lnTo>
                  <a:pt x="1041" y="0"/>
                </a:lnTo>
                <a:lnTo>
                  <a:pt x="0" y="1028"/>
                </a:lnTo>
                <a:lnTo>
                  <a:pt x="0" y="2311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011" y="76721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77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77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9413" y="928353"/>
            <a:ext cx="47134" cy="21936"/>
          </a:xfrm>
          <a:custGeom>
            <a:avLst/>
            <a:gdLst/>
            <a:ahLst/>
            <a:cxnLst/>
            <a:rect l="l" t="t" r="r" b="b"/>
            <a:pathLst>
              <a:path w="47134" h="21936">
                <a:moveTo>
                  <a:pt x="47134" y="21936"/>
                </a:moveTo>
                <a:lnTo>
                  <a:pt x="43001" y="8570"/>
                </a:lnTo>
                <a:lnTo>
                  <a:pt x="32379" y="0"/>
                </a:lnTo>
                <a:lnTo>
                  <a:pt x="15314" y="1610"/>
                </a:lnTo>
                <a:lnTo>
                  <a:pt x="4567" y="8498"/>
                </a:lnTo>
                <a:lnTo>
                  <a:pt x="0" y="18939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6117" y="950290"/>
            <a:ext cx="430" cy="4423"/>
          </a:xfrm>
          <a:custGeom>
            <a:avLst/>
            <a:gdLst/>
            <a:ahLst/>
            <a:cxnLst/>
            <a:rect l="l" t="t" r="r" b="b"/>
            <a:pathLst>
              <a:path w="430" h="4423">
                <a:moveTo>
                  <a:pt x="0" y="4423"/>
                </a:moveTo>
                <a:lnTo>
                  <a:pt x="430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362" y="929008"/>
            <a:ext cx="14489" cy="3753"/>
          </a:xfrm>
          <a:custGeom>
            <a:avLst/>
            <a:gdLst/>
            <a:ahLst/>
            <a:cxnLst/>
            <a:rect l="l" t="t" r="r" b="b"/>
            <a:pathLst>
              <a:path w="14489" h="3753">
                <a:moveTo>
                  <a:pt x="14489" y="0"/>
                </a:moveTo>
                <a:lnTo>
                  <a:pt x="0" y="3753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2446" y="932877"/>
            <a:ext cx="39224" cy="34430"/>
          </a:xfrm>
          <a:custGeom>
            <a:avLst/>
            <a:gdLst/>
            <a:ahLst/>
            <a:cxnLst/>
            <a:rect l="l" t="t" r="r" b="b"/>
            <a:pathLst>
              <a:path w="39224" h="34430">
                <a:moveTo>
                  <a:pt x="7737" y="0"/>
                </a:moveTo>
                <a:lnTo>
                  <a:pt x="0" y="10099"/>
                </a:lnTo>
                <a:lnTo>
                  <a:pt x="2896" y="25897"/>
                </a:lnTo>
                <a:lnTo>
                  <a:pt x="11824" y="34430"/>
                </a:lnTo>
                <a:lnTo>
                  <a:pt x="28228" y="32281"/>
                </a:lnTo>
                <a:lnTo>
                  <a:pt x="37237" y="24228"/>
                </a:lnTo>
                <a:lnTo>
                  <a:pt x="39224" y="15851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067" y="933259"/>
            <a:ext cx="34368" cy="32194"/>
          </a:xfrm>
          <a:custGeom>
            <a:avLst/>
            <a:gdLst/>
            <a:ahLst/>
            <a:cxnLst/>
            <a:rect l="l" t="t" r="r" b="b"/>
            <a:pathLst>
              <a:path w="34368" h="32194">
                <a:moveTo>
                  <a:pt x="5519" y="0"/>
                </a:moveTo>
                <a:lnTo>
                  <a:pt x="0" y="5512"/>
                </a:lnTo>
                <a:lnTo>
                  <a:pt x="0" y="15011"/>
                </a:lnTo>
                <a:lnTo>
                  <a:pt x="0" y="24498"/>
                </a:lnTo>
                <a:lnTo>
                  <a:pt x="7693" y="32194"/>
                </a:lnTo>
                <a:lnTo>
                  <a:pt x="17184" y="32194"/>
                </a:lnTo>
                <a:lnTo>
                  <a:pt x="26675" y="32194"/>
                </a:lnTo>
                <a:lnTo>
                  <a:pt x="34368" y="24498"/>
                </a:lnTo>
                <a:lnTo>
                  <a:pt x="34368" y="15011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6542" y="933462"/>
            <a:ext cx="28660" cy="28663"/>
          </a:xfrm>
          <a:custGeom>
            <a:avLst/>
            <a:gdLst/>
            <a:ahLst/>
            <a:cxnLst/>
            <a:rect l="l" t="t" r="r" b="b"/>
            <a:pathLst>
              <a:path w="28660" h="28663">
                <a:moveTo>
                  <a:pt x="28660" y="14338"/>
                </a:moveTo>
                <a:lnTo>
                  <a:pt x="28660" y="6426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26"/>
                </a:lnTo>
                <a:lnTo>
                  <a:pt x="0" y="14338"/>
                </a:lnTo>
                <a:lnTo>
                  <a:pt x="0" y="22250"/>
                </a:lnTo>
                <a:lnTo>
                  <a:pt x="6414" y="28663"/>
                </a:lnTo>
                <a:lnTo>
                  <a:pt x="14326" y="28663"/>
                </a:lnTo>
                <a:lnTo>
                  <a:pt x="22240" y="28663"/>
                </a:lnTo>
                <a:lnTo>
                  <a:pt x="28660" y="22250"/>
                </a:lnTo>
                <a:lnTo>
                  <a:pt x="28660" y="14338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9023" y="935863"/>
            <a:ext cx="22940" cy="22936"/>
          </a:xfrm>
          <a:custGeom>
            <a:avLst/>
            <a:gdLst/>
            <a:ahLst/>
            <a:cxnLst/>
            <a:rect l="l" t="t" r="r" b="b"/>
            <a:pathLst>
              <a:path w="22940" h="22936">
                <a:moveTo>
                  <a:pt x="22940" y="11468"/>
                </a:moveTo>
                <a:lnTo>
                  <a:pt x="22940" y="5130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30"/>
                </a:lnTo>
                <a:lnTo>
                  <a:pt x="0" y="11468"/>
                </a:lnTo>
                <a:lnTo>
                  <a:pt x="0" y="17792"/>
                </a:lnTo>
                <a:lnTo>
                  <a:pt x="5139" y="22936"/>
                </a:lnTo>
                <a:lnTo>
                  <a:pt x="11470" y="22936"/>
                </a:lnTo>
                <a:lnTo>
                  <a:pt x="17800" y="22936"/>
                </a:lnTo>
                <a:lnTo>
                  <a:pt x="22940" y="17792"/>
                </a:lnTo>
                <a:lnTo>
                  <a:pt x="22940" y="11468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1503" y="938250"/>
            <a:ext cx="17225" cy="17221"/>
          </a:xfrm>
          <a:custGeom>
            <a:avLst/>
            <a:gdLst/>
            <a:ahLst/>
            <a:cxnLst/>
            <a:rect l="l" t="t" r="r" b="b"/>
            <a:pathLst>
              <a:path w="17225" h="17221">
                <a:moveTo>
                  <a:pt x="17225" y="8610"/>
                </a:moveTo>
                <a:lnTo>
                  <a:pt x="17225" y="3860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60"/>
                </a:lnTo>
                <a:lnTo>
                  <a:pt x="0" y="8610"/>
                </a:lnTo>
                <a:lnTo>
                  <a:pt x="0" y="13360"/>
                </a:lnTo>
                <a:lnTo>
                  <a:pt x="3859" y="17221"/>
                </a:lnTo>
                <a:lnTo>
                  <a:pt x="8613" y="17221"/>
                </a:lnTo>
                <a:lnTo>
                  <a:pt x="13365" y="17221"/>
                </a:lnTo>
                <a:lnTo>
                  <a:pt x="17225" y="13360"/>
                </a:lnTo>
                <a:lnTo>
                  <a:pt x="17225" y="8610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158" y="932093"/>
            <a:ext cx="29155" cy="28877"/>
          </a:xfrm>
          <a:custGeom>
            <a:avLst/>
            <a:gdLst/>
            <a:ahLst/>
            <a:cxnLst/>
            <a:rect l="l" t="t" r="r" b="b"/>
            <a:pathLst>
              <a:path w="29155" h="28877">
                <a:moveTo>
                  <a:pt x="6246" y="0"/>
                </a:moveTo>
                <a:lnTo>
                  <a:pt x="0" y="6245"/>
                </a:lnTo>
                <a:lnTo>
                  <a:pt x="0" y="14297"/>
                </a:lnTo>
                <a:lnTo>
                  <a:pt x="0" y="22349"/>
                </a:lnTo>
                <a:lnTo>
                  <a:pt x="6529" y="28877"/>
                </a:lnTo>
                <a:lnTo>
                  <a:pt x="14575" y="28877"/>
                </a:lnTo>
                <a:lnTo>
                  <a:pt x="22622" y="28877"/>
                </a:lnTo>
                <a:lnTo>
                  <a:pt x="29155" y="22349"/>
                </a:lnTo>
                <a:lnTo>
                  <a:pt x="29155" y="14297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9921" y="935990"/>
            <a:ext cx="14575" cy="14566"/>
          </a:xfrm>
          <a:custGeom>
            <a:avLst/>
            <a:gdLst/>
            <a:ahLst/>
            <a:cxnLst/>
            <a:rect l="l" t="t" r="r" b="b"/>
            <a:pathLst>
              <a:path w="14575" h="14566">
                <a:moveTo>
                  <a:pt x="14575" y="7277"/>
                </a:moveTo>
                <a:lnTo>
                  <a:pt x="14575" y="3263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3"/>
                </a:lnTo>
                <a:lnTo>
                  <a:pt x="0" y="7277"/>
                </a:lnTo>
                <a:lnTo>
                  <a:pt x="0" y="11303"/>
                </a:lnTo>
                <a:lnTo>
                  <a:pt x="3265" y="14566"/>
                </a:lnTo>
                <a:lnTo>
                  <a:pt x="7288" y="14566"/>
                </a:lnTo>
                <a:lnTo>
                  <a:pt x="11311" y="14566"/>
                </a:lnTo>
                <a:lnTo>
                  <a:pt x="14575" y="11303"/>
                </a:lnTo>
                <a:lnTo>
                  <a:pt x="14575" y="7277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278" y="938212"/>
            <a:ext cx="8859" cy="8864"/>
          </a:xfrm>
          <a:custGeom>
            <a:avLst/>
            <a:gdLst/>
            <a:ahLst/>
            <a:cxnLst/>
            <a:rect l="l" t="t" r="r" b="b"/>
            <a:pathLst>
              <a:path w="8859" h="8864">
                <a:moveTo>
                  <a:pt x="8859" y="4432"/>
                </a:moveTo>
                <a:lnTo>
                  <a:pt x="8859" y="1993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93"/>
                </a:lnTo>
                <a:lnTo>
                  <a:pt x="0" y="4432"/>
                </a:lnTo>
                <a:lnTo>
                  <a:pt x="0" y="6883"/>
                </a:lnTo>
                <a:lnTo>
                  <a:pt x="1983" y="8864"/>
                </a:lnTo>
                <a:lnTo>
                  <a:pt x="4429" y="8864"/>
                </a:lnTo>
                <a:lnTo>
                  <a:pt x="6875" y="8864"/>
                </a:lnTo>
                <a:lnTo>
                  <a:pt x="8859" y="6883"/>
                </a:lnTo>
                <a:lnTo>
                  <a:pt x="8859" y="4432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4628" y="940447"/>
            <a:ext cx="3145" cy="3149"/>
          </a:xfrm>
          <a:custGeom>
            <a:avLst/>
            <a:gdLst/>
            <a:ahLst/>
            <a:cxnLst/>
            <a:rect l="l" t="t" r="r" b="b"/>
            <a:pathLst>
              <a:path w="3145" h="3149">
                <a:moveTo>
                  <a:pt x="3145" y="1574"/>
                </a:moveTo>
                <a:lnTo>
                  <a:pt x="3145" y="711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711"/>
                </a:lnTo>
                <a:lnTo>
                  <a:pt x="0" y="1574"/>
                </a:lnTo>
                <a:lnTo>
                  <a:pt x="0" y="2438"/>
                </a:lnTo>
                <a:lnTo>
                  <a:pt x="704" y="3149"/>
                </a:lnTo>
                <a:lnTo>
                  <a:pt x="1573" y="3149"/>
                </a:lnTo>
                <a:lnTo>
                  <a:pt x="2440" y="3149"/>
                </a:lnTo>
                <a:lnTo>
                  <a:pt x="3145" y="2438"/>
                </a:lnTo>
                <a:lnTo>
                  <a:pt x="3145" y="1574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4410" y="940117"/>
            <a:ext cx="2570" cy="2565"/>
          </a:xfrm>
          <a:custGeom>
            <a:avLst/>
            <a:gdLst/>
            <a:ahLst/>
            <a:cxnLst/>
            <a:rect l="l" t="t" r="r" b="b"/>
            <a:pathLst>
              <a:path w="2570" h="2565">
                <a:moveTo>
                  <a:pt x="0" y="1282"/>
                </a:moveTo>
                <a:lnTo>
                  <a:pt x="0" y="1993"/>
                </a:lnTo>
                <a:lnTo>
                  <a:pt x="576" y="2565"/>
                </a:lnTo>
                <a:lnTo>
                  <a:pt x="1285" y="2565"/>
                </a:lnTo>
                <a:lnTo>
                  <a:pt x="1995" y="2565"/>
                </a:lnTo>
                <a:lnTo>
                  <a:pt x="2570" y="1993"/>
                </a:lnTo>
                <a:lnTo>
                  <a:pt x="2570" y="1282"/>
                </a:lnTo>
                <a:lnTo>
                  <a:pt x="2570" y="571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71"/>
                </a:lnTo>
                <a:lnTo>
                  <a:pt x="0" y="1282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047" y="936637"/>
            <a:ext cx="8284" cy="8280"/>
          </a:xfrm>
          <a:custGeom>
            <a:avLst/>
            <a:gdLst/>
            <a:ahLst/>
            <a:cxnLst/>
            <a:rect l="l" t="t" r="r" b="b"/>
            <a:pathLst>
              <a:path w="8284" h="8280">
                <a:moveTo>
                  <a:pt x="0" y="4140"/>
                </a:moveTo>
                <a:lnTo>
                  <a:pt x="0" y="6426"/>
                </a:lnTo>
                <a:lnTo>
                  <a:pt x="1855" y="8280"/>
                </a:lnTo>
                <a:lnTo>
                  <a:pt x="4142" y="8280"/>
                </a:lnTo>
                <a:lnTo>
                  <a:pt x="6428" y="8280"/>
                </a:lnTo>
                <a:lnTo>
                  <a:pt x="8284" y="6426"/>
                </a:lnTo>
                <a:lnTo>
                  <a:pt x="8284" y="4140"/>
                </a:lnTo>
                <a:lnTo>
                  <a:pt x="8284" y="1854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54"/>
                </a:lnTo>
                <a:lnTo>
                  <a:pt x="0" y="4140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8968" y="93444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52"/>
                </a:lnTo>
                <a:lnTo>
                  <a:pt x="0" y="8864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64"/>
                </a:lnTo>
                <a:lnTo>
                  <a:pt x="11430" y="2552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9411" y="1065521"/>
            <a:ext cx="47136" cy="21928"/>
          </a:xfrm>
          <a:custGeom>
            <a:avLst/>
            <a:gdLst/>
            <a:ahLst/>
            <a:cxnLst/>
            <a:rect l="l" t="t" r="r" b="b"/>
            <a:pathLst>
              <a:path w="47136" h="21928">
                <a:moveTo>
                  <a:pt x="47136" y="21928"/>
                </a:moveTo>
                <a:lnTo>
                  <a:pt x="43001" y="8563"/>
                </a:lnTo>
                <a:lnTo>
                  <a:pt x="32373" y="0"/>
                </a:lnTo>
                <a:lnTo>
                  <a:pt x="15308" y="1613"/>
                </a:lnTo>
                <a:lnTo>
                  <a:pt x="4562" y="8501"/>
                </a:lnTo>
                <a:lnTo>
                  <a:pt x="0" y="18945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116" y="1087450"/>
            <a:ext cx="431" cy="4430"/>
          </a:xfrm>
          <a:custGeom>
            <a:avLst/>
            <a:gdLst/>
            <a:ahLst/>
            <a:cxnLst/>
            <a:rect l="l" t="t" r="r" b="b"/>
            <a:pathLst>
              <a:path w="431" h="4430">
                <a:moveTo>
                  <a:pt x="0" y="4430"/>
                </a:moveTo>
                <a:lnTo>
                  <a:pt x="431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0344" y="1066174"/>
            <a:ext cx="14535" cy="3765"/>
          </a:xfrm>
          <a:custGeom>
            <a:avLst/>
            <a:gdLst/>
            <a:ahLst/>
            <a:cxnLst/>
            <a:rect l="l" t="t" r="r" b="b"/>
            <a:pathLst>
              <a:path w="14535" h="3765">
                <a:moveTo>
                  <a:pt x="14535" y="0"/>
                </a:moveTo>
                <a:lnTo>
                  <a:pt x="0" y="3765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2446" y="1070036"/>
            <a:ext cx="39224" cy="34435"/>
          </a:xfrm>
          <a:custGeom>
            <a:avLst/>
            <a:gdLst/>
            <a:ahLst/>
            <a:cxnLst/>
            <a:rect l="l" t="t" r="r" b="b"/>
            <a:pathLst>
              <a:path w="39224" h="34435">
                <a:moveTo>
                  <a:pt x="7747" y="0"/>
                </a:moveTo>
                <a:lnTo>
                  <a:pt x="0" y="10112"/>
                </a:lnTo>
                <a:lnTo>
                  <a:pt x="2898" y="25910"/>
                </a:lnTo>
                <a:lnTo>
                  <a:pt x="11830" y="34435"/>
                </a:lnTo>
                <a:lnTo>
                  <a:pt x="28235" y="32284"/>
                </a:lnTo>
                <a:lnTo>
                  <a:pt x="37242" y="24230"/>
                </a:lnTo>
                <a:lnTo>
                  <a:pt x="39224" y="15864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067" y="1070429"/>
            <a:ext cx="34368" cy="32184"/>
          </a:xfrm>
          <a:custGeom>
            <a:avLst/>
            <a:gdLst/>
            <a:ahLst/>
            <a:cxnLst/>
            <a:rect l="l" t="t" r="r" b="b"/>
            <a:pathLst>
              <a:path w="34368" h="32184">
                <a:moveTo>
                  <a:pt x="5512" y="0"/>
                </a:moveTo>
                <a:lnTo>
                  <a:pt x="0" y="5514"/>
                </a:lnTo>
                <a:lnTo>
                  <a:pt x="0" y="15001"/>
                </a:lnTo>
                <a:lnTo>
                  <a:pt x="0" y="24488"/>
                </a:lnTo>
                <a:lnTo>
                  <a:pt x="7693" y="32184"/>
                </a:lnTo>
                <a:lnTo>
                  <a:pt x="17184" y="32184"/>
                </a:lnTo>
                <a:lnTo>
                  <a:pt x="26675" y="32184"/>
                </a:lnTo>
                <a:lnTo>
                  <a:pt x="34368" y="24488"/>
                </a:lnTo>
                <a:lnTo>
                  <a:pt x="34368" y="15001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6542" y="1070635"/>
            <a:ext cx="28660" cy="28663"/>
          </a:xfrm>
          <a:custGeom>
            <a:avLst/>
            <a:gdLst/>
            <a:ahLst/>
            <a:cxnLst/>
            <a:rect l="l" t="t" r="r" b="b"/>
            <a:pathLst>
              <a:path w="28660" h="28663">
                <a:moveTo>
                  <a:pt x="28660" y="14325"/>
                </a:moveTo>
                <a:lnTo>
                  <a:pt x="28660" y="6413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13"/>
                </a:lnTo>
                <a:lnTo>
                  <a:pt x="0" y="14325"/>
                </a:lnTo>
                <a:lnTo>
                  <a:pt x="0" y="22237"/>
                </a:lnTo>
                <a:lnTo>
                  <a:pt x="6414" y="28663"/>
                </a:lnTo>
                <a:lnTo>
                  <a:pt x="14326" y="28663"/>
                </a:lnTo>
                <a:lnTo>
                  <a:pt x="22240" y="28663"/>
                </a:lnTo>
                <a:lnTo>
                  <a:pt x="28660" y="22237"/>
                </a:lnTo>
                <a:lnTo>
                  <a:pt x="28660" y="14325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023" y="1073023"/>
            <a:ext cx="22940" cy="22948"/>
          </a:xfrm>
          <a:custGeom>
            <a:avLst/>
            <a:gdLst/>
            <a:ahLst/>
            <a:cxnLst/>
            <a:rect l="l" t="t" r="r" b="b"/>
            <a:pathLst>
              <a:path w="22940" h="22948">
                <a:moveTo>
                  <a:pt x="22940" y="11468"/>
                </a:moveTo>
                <a:lnTo>
                  <a:pt x="22940" y="5143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43"/>
                </a:lnTo>
                <a:lnTo>
                  <a:pt x="0" y="11468"/>
                </a:lnTo>
                <a:lnTo>
                  <a:pt x="0" y="17805"/>
                </a:lnTo>
                <a:lnTo>
                  <a:pt x="5139" y="22948"/>
                </a:lnTo>
                <a:lnTo>
                  <a:pt x="11470" y="22948"/>
                </a:lnTo>
                <a:lnTo>
                  <a:pt x="17800" y="22948"/>
                </a:lnTo>
                <a:lnTo>
                  <a:pt x="22940" y="17805"/>
                </a:lnTo>
                <a:lnTo>
                  <a:pt x="22940" y="11468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503" y="1075410"/>
            <a:ext cx="17225" cy="17233"/>
          </a:xfrm>
          <a:custGeom>
            <a:avLst/>
            <a:gdLst/>
            <a:ahLst/>
            <a:cxnLst/>
            <a:rect l="l" t="t" r="r" b="b"/>
            <a:pathLst>
              <a:path w="17225" h="17233">
                <a:moveTo>
                  <a:pt x="17225" y="8623"/>
                </a:moveTo>
                <a:lnTo>
                  <a:pt x="17225" y="3860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60"/>
                </a:lnTo>
                <a:lnTo>
                  <a:pt x="0" y="8623"/>
                </a:lnTo>
                <a:lnTo>
                  <a:pt x="0" y="13373"/>
                </a:lnTo>
                <a:lnTo>
                  <a:pt x="3859" y="17233"/>
                </a:lnTo>
                <a:lnTo>
                  <a:pt x="8613" y="17233"/>
                </a:lnTo>
                <a:lnTo>
                  <a:pt x="13365" y="17233"/>
                </a:lnTo>
                <a:lnTo>
                  <a:pt x="17225" y="13373"/>
                </a:lnTo>
                <a:lnTo>
                  <a:pt x="17225" y="8623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5158" y="1069246"/>
            <a:ext cx="29155" cy="28896"/>
          </a:xfrm>
          <a:custGeom>
            <a:avLst/>
            <a:gdLst/>
            <a:ahLst/>
            <a:cxnLst/>
            <a:rect l="l" t="t" r="r" b="b"/>
            <a:pathLst>
              <a:path w="29155" h="28896">
                <a:moveTo>
                  <a:pt x="6266" y="0"/>
                </a:moveTo>
                <a:lnTo>
                  <a:pt x="0" y="6265"/>
                </a:lnTo>
                <a:lnTo>
                  <a:pt x="0" y="14317"/>
                </a:lnTo>
                <a:lnTo>
                  <a:pt x="0" y="22356"/>
                </a:lnTo>
                <a:lnTo>
                  <a:pt x="6529" y="28896"/>
                </a:lnTo>
                <a:lnTo>
                  <a:pt x="14575" y="28896"/>
                </a:lnTo>
                <a:lnTo>
                  <a:pt x="22622" y="28896"/>
                </a:lnTo>
                <a:lnTo>
                  <a:pt x="29155" y="22356"/>
                </a:lnTo>
                <a:lnTo>
                  <a:pt x="29155" y="14317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9921" y="1073150"/>
            <a:ext cx="14575" cy="14579"/>
          </a:xfrm>
          <a:custGeom>
            <a:avLst/>
            <a:gdLst/>
            <a:ahLst/>
            <a:cxnLst/>
            <a:rect l="l" t="t" r="r" b="b"/>
            <a:pathLst>
              <a:path w="14575" h="14579">
                <a:moveTo>
                  <a:pt x="14575" y="7289"/>
                </a:moveTo>
                <a:lnTo>
                  <a:pt x="14575" y="3263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3"/>
                </a:lnTo>
                <a:lnTo>
                  <a:pt x="0" y="7289"/>
                </a:lnTo>
                <a:lnTo>
                  <a:pt x="0" y="11315"/>
                </a:lnTo>
                <a:lnTo>
                  <a:pt x="3265" y="14579"/>
                </a:lnTo>
                <a:lnTo>
                  <a:pt x="7288" y="14579"/>
                </a:lnTo>
                <a:lnTo>
                  <a:pt x="11311" y="14579"/>
                </a:lnTo>
                <a:lnTo>
                  <a:pt x="14575" y="11315"/>
                </a:lnTo>
                <a:lnTo>
                  <a:pt x="14575" y="7289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278" y="1075385"/>
            <a:ext cx="8859" cy="8864"/>
          </a:xfrm>
          <a:custGeom>
            <a:avLst/>
            <a:gdLst/>
            <a:ahLst/>
            <a:cxnLst/>
            <a:rect l="l" t="t" r="r" b="b"/>
            <a:pathLst>
              <a:path w="8859" h="8864">
                <a:moveTo>
                  <a:pt x="8859" y="4432"/>
                </a:moveTo>
                <a:lnTo>
                  <a:pt x="8859" y="1981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81"/>
                </a:lnTo>
                <a:lnTo>
                  <a:pt x="0" y="4432"/>
                </a:lnTo>
                <a:lnTo>
                  <a:pt x="0" y="6883"/>
                </a:lnTo>
                <a:lnTo>
                  <a:pt x="1983" y="8864"/>
                </a:lnTo>
                <a:lnTo>
                  <a:pt x="4429" y="8864"/>
                </a:lnTo>
                <a:lnTo>
                  <a:pt x="6875" y="8864"/>
                </a:lnTo>
                <a:lnTo>
                  <a:pt x="8859" y="6883"/>
                </a:lnTo>
                <a:lnTo>
                  <a:pt x="8859" y="4432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4628" y="1077620"/>
            <a:ext cx="3145" cy="3149"/>
          </a:xfrm>
          <a:custGeom>
            <a:avLst/>
            <a:gdLst/>
            <a:ahLst/>
            <a:cxnLst/>
            <a:rect l="l" t="t" r="r" b="b"/>
            <a:pathLst>
              <a:path w="3145" h="3149">
                <a:moveTo>
                  <a:pt x="3145" y="1574"/>
                </a:moveTo>
                <a:lnTo>
                  <a:pt x="3145" y="698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698"/>
                </a:lnTo>
                <a:lnTo>
                  <a:pt x="0" y="1574"/>
                </a:lnTo>
                <a:lnTo>
                  <a:pt x="0" y="2438"/>
                </a:lnTo>
                <a:lnTo>
                  <a:pt x="704" y="3149"/>
                </a:lnTo>
                <a:lnTo>
                  <a:pt x="1573" y="3149"/>
                </a:lnTo>
                <a:lnTo>
                  <a:pt x="2440" y="3149"/>
                </a:lnTo>
                <a:lnTo>
                  <a:pt x="3145" y="2438"/>
                </a:lnTo>
                <a:lnTo>
                  <a:pt x="3145" y="1574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4410" y="1077277"/>
            <a:ext cx="2570" cy="2578"/>
          </a:xfrm>
          <a:custGeom>
            <a:avLst/>
            <a:gdLst/>
            <a:ahLst/>
            <a:cxnLst/>
            <a:rect l="l" t="t" r="r" b="b"/>
            <a:pathLst>
              <a:path w="2570" h="2578">
                <a:moveTo>
                  <a:pt x="0" y="1282"/>
                </a:moveTo>
                <a:lnTo>
                  <a:pt x="0" y="1993"/>
                </a:lnTo>
                <a:lnTo>
                  <a:pt x="576" y="2578"/>
                </a:lnTo>
                <a:lnTo>
                  <a:pt x="1285" y="2578"/>
                </a:lnTo>
                <a:lnTo>
                  <a:pt x="1995" y="2578"/>
                </a:lnTo>
                <a:lnTo>
                  <a:pt x="2570" y="1993"/>
                </a:lnTo>
                <a:lnTo>
                  <a:pt x="2570" y="1282"/>
                </a:lnTo>
                <a:lnTo>
                  <a:pt x="2570" y="584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84"/>
                </a:lnTo>
                <a:lnTo>
                  <a:pt x="0" y="1282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1047" y="1073797"/>
            <a:ext cx="8284" cy="8280"/>
          </a:xfrm>
          <a:custGeom>
            <a:avLst/>
            <a:gdLst/>
            <a:ahLst/>
            <a:cxnLst/>
            <a:rect l="l" t="t" r="r" b="b"/>
            <a:pathLst>
              <a:path w="8284" h="8280">
                <a:moveTo>
                  <a:pt x="0" y="4140"/>
                </a:moveTo>
                <a:lnTo>
                  <a:pt x="0" y="6426"/>
                </a:lnTo>
                <a:lnTo>
                  <a:pt x="1855" y="8280"/>
                </a:lnTo>
                <a:lnTo>
                  <a:pt x="4142" y="8280"/>
                </a:lnTo>
                <a:lnTo>
                  <a:pt x="6428" y="8280"/>
                </a:lnTo>
                <a:lnTo>
                  <a:pt x="8284" y="6426"/>
                </a:lnTo>
                <a:lnTo>
                  <a:pt x="8284" y="4140"/>
                </a:lnTo>
                <a:lnTo>
                  <a:pt x="8284" y="1854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54"/>
                </a:lnTo>
                <a:lnTo>
                  <a:pt x="0" y="4140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8968" y="10716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64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64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411" y="1338484"/>
            <a:ext cx="47135" cy="21927"/>
          </a:xfrm>
          <a:custGeom>
            <a:avLst/>
            <a:gdLst/>
            <a:ahLst/>
            <a:cxnLst/>
            <a:rect l="l" t="t" r="r" b="b"/>
            <a:pathLst>
              <a:path w="47135" h="21927">
                <a:moveTo>
                  <a:pt x="47135" y="21927"/>
                </a:moveTo>
                <a:lnTo>
                  <a:pt x="43001" y="8567"/>
                </a:lnTo>
                <a:lnTo>
                  <a:pt x="32373" y="0"/>
                </a:lnTo>
                <a:lnTo>
                  <a:pt x="15309" y="1614"/>
                </a:lnTo>
                <a:lnTo>
                  <a:pt x="4563" y="8504"/>
                </a:lnTo>
                <a:lnTo>
                  <a:pt x="0" y="18945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6116" y="1360411"/>
            <a:ext cx="431" cy="4429"/>
          </a:xfrm>
          <a:custGeom>
            <a:avLst/>
            <a:gdLst/>
            <a:ahLst/>
            <a:cxnLst/>
            <a:rect l="l" t="t" r="r" b="b"/>
            <a:pathLst>
              <a:path w="431" h="4429">
                <a:moveTo>
                  <a:pt x="0" y="4429"/>
                </a:moveTo>
                <a:lnTo>
                  <a:pt x="431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355" y="1339138"/>
            <a:ext cx="14511" cy="3758"/>
          </a:xfrm>
          <a:custGeom>
            <a:avLst/>
            <a:gdLst/>
            <a:ahLst/>
            <a:cxnLst/>
            <a:rect l="l" t="t" r="r" b="b"/>
            <a:pathLst>
              <a:path w="14511" h="3758">
                <a:moveTo>
                  <a:pt x="14511" y="0"/>
                </a:moveTo>
                <a:lnTo>
                  <a:pt x="0" y="3758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2446" y="1343005"/>
            <a:ext cx="39224" cy="34427"/>
          </a:xfrm>
          <a:custGeom>
            <a:avLst/>
            <a:gdLst/>
            <a:ahLst/>
            <a:cxnLst/>
            <a:rect l="l" t="t" r="r" b="b"/>
            <a:pathLst>
              <a:path w="39224" h="34427">
                <a:moveTo>
                  <a:pt x="7741" y="0"/>
                </a:moveTo>
                <a:lnTo>
                  <a:pt x="0" y="10104"/>
                </a:lnTo>
                <a:lnTo>
                  <a:pt x="2898" y="25902"/>
                </a:lnTo>
                <a:lnTo>
                  <a:pt x="11830" y="34427"/>
                </a:lnTo>
                <a:lnTo>
                  <a:pt x="28235" y="32276"/>
                </a:lnTo>
                <a:lnTo>
                  <a:pt x="37242" y="24222"/>
                </a:lnTo>
                <a:lnTo>
                  <a:pt x="39224" y="15856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067" y="1343402"/>
            <a:ext cx="34368" cy="32185"/>
          </a:xfrm>
          <a:custGeom>
            <a:avLst/>
            <a:gdLst/>
            <a:ahLst/>
            <a:cxnLst/>
            <a:rect l="l" t="t" r="r" b="b"/>
            <a:pathLst>
              <a:path w="34368" h="32185">
                <a:moveTo>
                  <a:pt x="5501" y="0"/>
                </a:moveTo>
                <a:lnTo>
                  <a:pt x="0" y="5503"/>
                </a:lnTo>
                <a:lnTo>
                  <a:pt x="0" y="14989"/>
                </a:lnTo>
                <a:lnTo>
                  <a:pt x="0" y="24489"/>
                </a:lnTo>
                <a:lnTo>
                  <a:pt x="7693" y="32185"/>
                </a:lnTo>
                <a:lnTo>
                  <a:pt x="17184" y="32185"/>
                </a:lnTo>
                <a:lnTo>
                  <a:pt x="26675" y="32185"/>
                </a:lnTo>
                <a:lnTo>
                  <a:pt x="34368" y="24489"/>
                </a:lnTo>
                <a:lnTo>
                  <a:pt x="34368" y="14989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6542" y="1343596"/>
            <a:ext cx="28660" cy="28663"/>
          </a:xfrm>
          <a:custGeom>
            <a:avLst/>
            <a:gdLst/>
            <a:ahLst/>
            <a:cxnLst/>
            <a:rect l="l" t="t" r="r" b="b"/>
            <a:pathLst>
              <a:path w="28660" h="28663">
                <a:moveTo>
                  <a:pt x="28660" y="14325"/>
                </a:moveTo>
                <a:lnTo>
                  <a:pt x="28660" y="6413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13"/>
                </a:lnTo>
                <a:lnTo>
                  <a:pt x="0" y="14325"/>
                </a:lnTo>
                <a:lnTo>
                  <a:pt x="0" y="22237"/>
                </a:lnTo>
                <a:lnTo>
                  <a:pt x="6414" y="28663"/>
                </a:lnTo>
                <a:lnTo>
                  <a:pt x="14326" y="28663"/>
                </a:lnTo>
                <a:lnTo>
                  <a:pt x="22240" y="28663"/>
                </a:lnTo>
                <a:lnTo>
                  <a:pt x="28660" y="22237"/>
                </a:lnTo>
                <a:lnTo>
                  <a:pt x="28660" y="14325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9023" y="1345996"/>
            <a:ext cx="22940" cy="22936"/>
          </a:xfrm>
          <a:custGeom>
            <a:avLst/>
            <a:gdLst/>
            <a:ahLst/>
            <a:cxnLst/>
            <a:rect l="l" t="t" r="r" b="b"/>
            <a:pathLst>
              <a:path w="22940" h="22936">
                <a:moveTo>
                  <a:pt x="22940" y="11468"/>
                </a:moveTo>
                <a:lnTo>
                  <a:pt x="22940" y="5130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30"/>
                </a:lnTo>
                <a:lnTo>
                  <a:pt x="0" y="11468"/>
                </a:lnTo>
                <a:lnTo>
                  <a:pt x="0" y="17792"/>
                </a:lnTo>
                <a:lnTo>
                  <a:pt x="5139" y="22936"/>
                </a:lnTo>
                <a:lnTo>
                  <a:pt x="11470" y="22936"/>
                </a:lnTo>
                <a:lnTo>
                  <a:pt x="17800" y="22936"/>
                </a:lnTo>
                <a:lnTo>
                  <a:pt x="22940" y="17792"/>
                </a:lnTo>
                <a:lnTo>
                  <a:pt x="22940" y="11468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1503" y="1348384"/>
            <a:ext cx="17225" cy="17221"/>
          </a:xfrm>
          <a:custGeom>
            <a:avLst/>
            <a:gdLst/>
            <a:ahLst/>
            <a:cxnLst/>
            <a:rect l="l" t="t" r="r" b="b"/>
            <a:pathLst>
              <a:path w="17225" h="17221">
                <a:moveTo>
                  <a:pt x="17225" y="8610"/>
                </a:moveTo>
                <a:lnTo>
                  <a:pt x="17225" y="3860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60"/>
                </a:lnTo>
                <a:lnTo>
                  <a:pt x="0" y="8610"/>
                </a:lnTo>
                <a:lnTo>
                  <a:pt x="0" y="13360"/>
                </a:lnTo>
                <a:lnTo>
                  <a:pt x="3859" y="17221"/>
                </a:lnTo>
                <a:lnTo>
                  <a:pt x="8613" y="17221"/>
                </a:lnTo>
                <a:lnTo>
                  <a:pt x="13365" y="17221"/>
                </a:lnTo>
                <a:lnTo>
                  <a:pt x="17225" y="13360"/>
                </a:lnTo>
                <a:lnTo>
                  <a:pt x="17225" y="8610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5158" y="1342218"/>
            <a:ext cx="29155" cy="28885"/>
          </a:xfrm>
          <a:custGeom>
            <a:avLst/>
            <a:gdLst/>
            <a:ahLst/>
            <a:cxnLst/>
            <a:rect l="l" t="t" r="r" b="b"/>
            <a:pathLst>
              <a:path w="29155" h="28885">
                <a:moveTo>
                  <a:pt x="6255" y="0"/>
                </a:moveTo>
                <a:lnTo>
                  <a:pt x="0" y="6254"/>
                </a:lnTo>
                <a:lnTo>
                  <a:pt x="0" y="14306"/>
                </a:lnTo>
                <a:lnTo>
                  <a:pt x="0" y="22345"/>
                </a:lnTo>
                <a:lnTo>
                  <a:pt x="6529" y="28885"/>
                </a:lnTo>
                <a:lnTo>
                  <a:pt x="14575" y="28885"/>
                </a:lnTo>
                <a:lnTo>
                  <a:pt x="22622" y="28885"/>
                </a:lnTo>
                <a:lnTo>
                  <a:pt x="29155" y="22345"/>
                </a:lnTo>
                <a:lnTo>
                  <a:pt x="29155" y="14306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9921" y="1346111"/>
            <a:ext cx="14575" cy="14579"/>
          </a:xfrm>
          <a:custGeom>
            <a:avLst/>
            <a:gdLst/>
            <a:ahLst/>
            <a:cxnLst/>
            <a:rect l="l" t="t" r="r" b="b"/>
            <a:pathLst>
              <a:path w="14575" h="14579">
                <a:moveTo>
                  <a:pt x="14575" y="7289"/>
                </a:moveTo>
                <a:lnTo>
                  <a:pt x="14575" y="3263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3"/>
                </a:lnTo>
                <a:lnTo>
                  <a:pt x="0" y="7289"/>
                </a:lnTo>
                <a:lnTo>
                  <a:pt x="0" y="11315"/>
                </a:lnTo>
                <a:lnTo>
                  <a:pt x="3265" y="14579"/>
                </a:lnTo>
                <a:lnTo>
                  <a:pt x="7288" y="14579"/>
                </a:lnTo>
                <a:lnTo>
                  <a:pt x="11311" y="14579"/>
                </a:lnTo>
                <a:lnTo>
                  <a:pt x="14575" y="11315"/>
                </a:lnTo>
                <a:lnTo>
                  <a:pt x="14575" y="7289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2278" y="1348346"/>
            <a:ext cx="8859" cy="8864"/>
          </a:xfrm>
          <a:custGeom>
            <a:avLst/>
            <a:gdLst/>
            <a:ahLst/>
            <a:cxnLst/>
            <a:rect l="l" t="t" r="r" b="b"/>
            <a:pathLst>
              <a:path w="8859" h="8864">
                <a:moveTo>
                  <a:pt x="8859" y="4432"/>
                </a:moveTo>
                <a:lnTo>
                  <a:pt x="8859" y="1981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81"/>
                </a:lnTo>
                <a:lnTo>
                  <a:pt x="0" y="4432"/>
                </a:lnTo>
                <a:lnTo>
                  <a:pt x="0" y="6870"/>
                </a:lnTo>
                <a:lnTo>
                  <a:pt x="1983" y="8864"/>
                </a:lnTo>
                <a:lnTo>
                  <a:pt x="4429" y="8864"/>
                </a:lnTo>
                <a:lnTo>
                  <a:pt x="6875" y="8864"/>
                </a:lnTo>
                <a:lnTo>
                  <a:pt x="8859" y="6870"/>
                </a:lnTo>
                <a:lnTo>
                  <a:pt x="8859" y="4432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4628" y="1350581"/>
            <a:ext cx="3145" cy="3136"/>
          </a:xfrm>
          <a:custGeom>
            <a:avLst/>
            <a:gdLst/>
            <a:ahLst/>
            <a:cxnLst/>
            <a:rect l="l" t="t" r="r" b="b"/>
            <a:pathLst>
              <a:path w="3145" h="3136">
                <a:moveTo>
                  <a:pt x="3145" y="1574"/>
                </a:moveTo>
                <a:lnTo>
                  <a:pt x="3145" y="698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698"/>
                </a:lnTo>
                <a:lnTo>
                  <a:pt x="0" y="1574"/>
                </a:lnTo>
                <a:lnTo>
                  <a:pt x="0" y="2438"/>
                </a:lnTo>
                <a:lnTo>
                  <a:pt x="704" y="3136"/>
                </a:lnTo>
                <a:lnTo>
                  <a:pt x="1573" y="3136"/>
                </a:lnTo>
                <a:lnTo>
                  <a:pt x="2440" y="3136"/>
                </a:lnTo>
                <a:lnTo>
                  <a:pt x="3145" y="2438"/>
                </a:lnTo>
                <a:lnTo>
                  <a:pt x="3145" y="1574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4410" y="1350238"/>
            <a:ext cx="2570" cy="2578"/>
          </a:xfrm>
          <a:custGeom>
            <a:avLst/>
            <a:gdLst/>
            <a:ahLst/>
            <a:cxnLst/>
            <a:rect l="l" t="t" r="r" b="b"/>
            <a:pathLst>
              <a:path w="2570" h="2578">
                <a:moveTo>
                  <a:pt x="0" y="1295"/>
                </a:moveTo>
                <a:lnTo>
                  <a:pt x="0" y="2006"/>
                </a:lnTo>
                <a:lnTo>
                  <a:pt x="576" y="2578"/>
                </a:lnTo>
                <a:lnTo>
                  <a:pt x="1285" y="2578"/>
                </a:lnTo>
                <a:lnTo>
                  <a:pt x="1995" y="2578"/>
                </a:lnTo>
                <a:lnTo>
                  <a:pt x="2570" y="2006"/>
                </a:lnTo>
                <a:lnTo>
                  <a:pt x="2570" y="1295"/>
                </a:lnTo>
                <a:lnTo>
                  <a:pt x="2570" y="584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84"/>
                </a:lnTo>
                <a:lnTo>
                  <a:pt x="0" y="1295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1047" y="1346758"/>
            <a:ext cx="8284" cy="8293"/>
          </a:xfrm>
          <a:custGeom>
            <a:avLst/>
            <a:gdLst/>
            <a:ahLst/>
            <a:cxnLst/>
            <a:rect l="l" t="t" r="r" b="b"/>
            <a:pathLst>
              <a:path w="8284" h="8293">
                <a:moveTo>
                  <a:pt x="0" y="4152"/>
                </a:moveTo>
                <a:lnTo>
                  <a:pt x="0" y="6438"/>
                </a:lnTo>
                <a:lnTo>
                  <a:pt x="1855" y="8293"/>
                </a:lnTo>
                <a:lnTo>
                  <a:pt x="4142" y="8293"/>
                </a:lnTo>
                <a:lnTo>
                  <a:pt x="6428" y="8293"/>
                </a:lnTo>
                <a:lnTo>
                  <a:pt x="8284" y="6438"/>
                </a:lnTo>
                <a:lnTo>
                  <a:pt x="8284" y="4152"/>
                </a:lnTo>
                <a:lnTo>
                  <a:pt x="8284" y="1866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66"/>
                </a:lnTo>
                <a:lnTo>
                  <a:pt x="0" y="4152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8968" y="134456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77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77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9423" y="1486088"/>
            <a:ext cx="57925" cy="29110"/>
          </a:xfrm>
          <a:custGeom>
            <a:avLst/>
            <a:gdLst/>
            <a:ahLst/>
            <a:cxnLst/>
            <a:rect l="l" t="t" r="r" b="b"/>
            <a:pathLst>
              <a:path w="57925" h="29110">
                <a:moveTo>
                  <a:pt x="57925" y="29110"/>
                </a:moveTo>
                <a:lnTo>
                  <a:pt x="54526" y="15376"/>
                </a:lnTo>
                <a:lnTo>
                  <a:pt x="45480" y="5098"/>
                </a:lnTo>
                <a:lnTo>
                  <a:pt x="32515" y="0"/>
                </a:lnTo>
                <a:lnTo>
                  <a:pt x="17126" y="2796"/>
                </a:lnTo>
                <a:lnTo>
                  <a:pt x="6005" y="10684"/>
                </a:lnTo>
                <a:lnTo>
                  <a:pt x="0" y="22236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5367" y="1515198"/>
            <a:ext cx="1982" cy="10344"/>
          </a:xfrm>
          <a:custGeom>
            <a:avLst/>
            <a:gdLst/>
            <a:ahLst/>
            <a:cxnLst/>
            <a:rect l="l" t="t" r="r" b="b"/>
            <a:pathLst>
              <a:path w="1982" h="10344">
                <a:moveTo>
                  <a:pt x="0" y="10344"/>
                </a:moveTo>
                <a:lnTo>
                  <a:pt x="1982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3112" y="1491716"/>
            <a:ext cx="51077" cy="48586"/>
          </a:xfrm>
          <a:custGeom>
            <a:avLst/>
            <a:gdLst/>
            <a:ahLst/>
            <a:cxnLst/>
            <a:rect l="l" t="t" r="r" b="b"/>
            <a:pathLst>
              <a:path w="51077" h="48586">
                <a:moveTo>
                  <a:pt x="51077" y="23114"/>
                </a:moveTo>
                <a:lnTo>
                  <a:pt x="47344" y="9543"/>
                </a:lnTo>
                <a:lnTo>
                  <a:pt x="37563" y="0"/>
                </a:lnTo>
                <a:lnTo>
                  <a:pt x="19356" y="182"/>
                </a:lnTo>
                <a:lnTo>
                  <a:pt x="6965" y="5119"/>
                </a:lnTo>
                <a:lnTo>
                  <a:pt x="0" y="13550"/>
                </a:lnTo>
                <a:lnTo>
                  <a:pt x="1313" y="30795"/>
                </a:lnTo>
                <a:lnTo>
                  <a:pt x="7562" y="42456"/>
                </a:lnTo>
                <a:lnTo>
                  <a:pt x="17346" y="48586"/>
                </a:lnTo>
                <a:lnTo>
                  <a:pt x="33869" y="46455"/>
                </a:lnTo>
                <a:lnTo>
                  <a:pt x="45022" y="39244"/>
                </a:lnTo>
                <a:lnTo>
                  <a:pt x="50521" y="28466"/>
                </a:lnTo>
                <a:lnTo>
                  <a:pt x="51077" y="23114"/>
                </a:lnTo>
              </a:path>
            </a:pathLst>
          </a:custGeom>
          <a:ln w="10001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3902" y="1492532"/>
            <a:ext cx="47128" cy="43048"/>
          </a:xfrm>
          <a:custGeom>
            <a:avLst/>
            <a:gdLst/>
            <a:ahLst/>
            <a:cxnLst/>
            <a:rect l="l" t="t" r="r" b="b"/>
            <a:pathLst>
              <a:path w="47128" h="43048">
                <a:moveTo>
                  <a:pt x="47128" y="21929"/>
                </a:moveTo>
                <a:lnTo>
                  <a:pt x="42992" y="8563"/>
                </a:lnTo>
                <a:lnTo>
                  <a:pt x="32365" y="0"/>
                </a:lnTo>
                <a:lnTo>
                  <a:pt x="15304" y="1614"/>
                </a:lnTo>
                <a:lnTo>
                  <a:pt x="4560" y="8505"/>
                </a:lnTo>
                <a:lnTo>
                  <a:pt x="0" y="18953"/>
                </a:lnTo>
                <a:lnTo>
                  <a:pt x="3508" y="33751"/>
                </a:lnTo>
                <a:lnTo>
                  <a:pt x="12944" y="43048"/>
                </a:lnTo>
                <a:lnTo>
                  <a:pt x="30482" y="42141"/>
                </a:lnTo>
                <a:lnTo>
                  <a:pt x="41611" y="36022"/>
                </a:lnTo>
                <a:lnTo>
                  <a:pt x="46701" y="26335"/>
                </a:lnTo>
                <a:lnTo>
                  <a:pt x="47128" y="21929"/>
                </a:lnTo>
              </a:path>
            </a:pathLst>
          </a:custGeom>
          <a:ln w="10001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7754" y="1493792"/>
            <a:ext cx="40115" cy="38635"/>
          </a:xfrm>
          <a:custGeom>
            <a:avLst/>
            <a:gdLst/>
            <a:ahLst/>
            <a:cxnLst/>
            <a:rect l="l" t="t" r="r" b="b"/>
            <a:pathLst>
              <a:path w="40115" h="38635">
                <a:moveTo>
                  <a:pt x="40115" y="20288"/>
                </a:moveTo>
                <a:lnTo>
                  <a:pt x="35479" y="7205"/>
                </a:lnTo>
                <a:lnTo>
                  <a:pt x="23872" y="0"/>
                </a:lnTo>
                <a:lnTo>
                  <a:pt x="8528" y="3322"/>
                </a:lnTo>
                <a:lnTo>
                  <a:pt x="0" y="12719"/>
                </a:lnTo>
                <a:lnTo>
                  <a:pt x="2072" y="29246"/>
                </a:lnTo>
                <a:lnTo>
                  <a:pt x="9914" y="38635"/>
                </a:lnTo>
                <a:lnTo>
                  <a:pt x="27019" y="37526"/>
                </a:lnTo>
                <a:lnTo>
                  <a:pt x="36920" y="30708"/>
                </a:lnTo>
                <a:lnTo>
                  <a:pt x="40115" y="20306"/>
                </a:lnTo>
              </a:path>
            </a:pathLst>
          </a:custGeom>
          <a:ln w="10001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8826" y="1495780"/>
            <a:ext cx="35882" cy="35877"/>
          </a:xfrm>
          <a:custGeom>
            <a:avLst/>
            <a:gdLst/>
            <a:ahLst/>
            <a:cxnLst/>
            <a:rect l="l" t="t" r="r" b="b"/>
            <a:pathLst>
              <a:path w="35882" h="35877">
                <a:moveTo>
                  <a:pt x="35882" y="17945"/>
                </a:moveTo>
                <a:lnTo>
                  <a:pt x="35882" y="8026"/>
                </a:lnTo>
                <a:lnTo>
                  <a:pt x="27851" y="0"/>
                </a:lnTo>
                <a:lnTo>
                  <a:pt x="17943" y="0"/>
                </a:lnTo>
                <a:lnTo>
                  <a:pt x="8036" y="0"/>
                </a:lnTo>
                <a:lnTo>
                  <a:pt x="0" y="8026"/>
                </a:lnTo>
                <a:lnTo>
                  <a:pt x="0" y="17945"/>
                </a:lnTo>
                <a:lnTo>
                  <a:pt x="0" y="27851"/>
                </a:lnTo>
                <a:lnTo>
                  <a:pt x="8036" y="35877"/>
                </a:lnTo>
                <a:lnTo>
                  <a:pt x="17943" y="35877"/>
                </a:lnTo>
                <a:lnTo>
                  <a:pt x="27851" y="35877"/>
                </a:lnTo>
                <a:lnTo>
                  <a:pt x="35882" y="27851"/>
                </a:lnTo>
                <a:lnTo>
                  <a:pt x="35882" y="17945"/>
                </a:lnTo>
              </a:path>
            </a:pathLst>
          </a:custGeom>
          <a:ln w="10001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2279" y="1490802"/>
            <a:ext cx="49242" cy="47459"/>
          </a:xfrm>
          <a:custGeom>
            <a:avLst/>
            <a:gdLst/>
            <a:ahLst/>
            <a:cxnLst/>
            <a:rect l="l" t="t" r="r" b="b"/>
            <a:pathLst>
              <a:path w="49242" h="47459">
                <a:moveTo>
                  <a:pt x="49242" y="22554"/>
                </a:moveTo>
                <a:lnTo>
                  <a:pt x="45315" y="9078"/>
                </a:lnTo>
                <a:lnTo>
                  <a:pt x="35117" y="0"/>
                </a:lnTo>
                <a:lnTo>
                  <a:pt x="17439" y="883"/>
                </a:lnTo>
                <a:lnTo>
                  <a:pt x="5836" y="6764"/>
                </a:lnTo>
                <a:lnTo>
                  <a:pt x="0" y="16181"/>
                </a:lnTo>
                <a:lnTo>
                  <a:pt x="2428" y="32391"/>
                </a:lnTo>
                <a:lnTo>
                  <a:pt x="10184" y="42952"/>
                </a:lnTo>
                <a:lnTo>
                  <a:pt x="21545" y="47459"/>
                </a:lnTo>
                <a:lnTo>
                  <a:pt x="36268" y="44022"/>
                </a:lnTo>
                <a:lnTo>
                  <a:pt x="45962" y="34791"/>
                </a:lnTo>
                <a:lnTo>
                  <a:pt x="49242" y="22554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5876" y="1492229"/>
            <a:ext cx="36427" cy="36401"/>
          </a:xfrm>
          <a:custGeom>
            <a:avLst/>
            <a:gdLst/>
            <a:ahLst/>
            <a:cxnLst/>
            <a:rect l="l" t="t" r="r" b="b"/>
            <a:pathLst>
              <a:path w="36427" h="36401">
                <a:moveTo>
                  <a:pt x="36427" y="18206"/>
                </a:moveTo>
                <a:lnTo>
                  <a:pt x="31228" y="5469"/>
                </a:lnTo>
                <a:lnTo>
                  <a:pt x="18629" y="0"/>
                </a:lnTo>
                <a:lnTo>
                  <a:pt x="5635" y="5079"/>
                </a:lnTo>
                <a:lnTo>
                  <a:pt x="0" y="17438"/>
                </a:lnTo>
                <a:lnTo>
                  <a:pt x="4979" y="30629"/>
                </a:lnTo>
                <a:lnTo>
                  <a:pt x="17145" y="36401"/>
                </a:lnTo>
                <a:lnTo>
                  <a:pt x="30502" y="31509"/>
                </a:lnTo>
                <a:lnTo>
                  <a:pt x="36382" y="19505"/>
                </a:lnTo>
                <a:lnTo>
                  <a:pt x="36427" y="18206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8082" y="1494294"/>
            <a:ext cx="30728" cy="30734"/>
          </a:xfrm>
          <a:custGeom>
            <a:avLst/>
            <a:gdLst/>
            <a:ahLst/>
            <a:cxnLst/>
            <a:rect l="l" t="t" r="r" b="b"/>
            <a:pathLst>
              <a:path w="30728" h="30734">
                <a:moveTo>
                  <a:pt x="30728" y="15367"/>
                </a:moveTo>
                <a:lnTo>
                  <a:pt x="30728" y="6883"/>
                </a:lnTo>
                <a:lnTo>
                  <a:pt x="23848" y="0"/>
                </a:lnTo>
                <a:lnTo>
                  <a:pt x="15364" y="0"/>
                </a:lnTo>
                <a:lnTo>
                  <a:pt x="6880" y="0"/>
                </a:lnTo>
                <a:lnTo>
                  <a:pt x="0" y="6883"/>
                </a:lnTo>
                <a:lnTo>
                  <a:pt x="0" y="15367"/>
                </a:lnTo>
                <a:lnTo>
                  <a:pt x="0" y="23850"/>
                </a:lnTo>
                <a:lnTo>
                  <a:pt x="6880" y="30734"/>
                </a:lnTo>
                <a:lnTo>
                  <a:pt x="15364" y="30734"/>
                </a:lnTo>
                <a:lnTo>
                  <a:pt x="23848" y="30734"/>
                </a:lnTo>
                <a:lnTo>
                  <a:pt x="30728" y="23850"/>
                </a:lnTo>
                <a:lnTo>
                  <a:pt x="30728" y="15367"/>
                </a:lnTo>
              </a:path>
            </a:pathLst>
          </a:custGeom>
          <a:ln w="10001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0305" y="1496377"/>
            <a:ext cx="25013" cy="25006"/>
          </a:xfrm>
          <a:custGeom>
            <a:avLst/>
            <a:gdLst/>
            <a:ahLst/>
            <a:cxnLst/>
            <a:rect l="l" t="t" r="r" b="b"/>
            <a:pathLst>
              <a:path w="25013" h="25006">
                <a:moveTo>
                  <a:pt x="25013" y="12509"/>
                </a:moveTo>
                <a:lnTo>
                  <a:pt x="25013" y="5600"/>
                </a:lnTo>
                <a:lnTo>
                  <a:pt x="19413" y="0"/>
                </a:lnTo>
                <a:lnTo>
                  <a:pt x="12506" y="0"/>
                </a:lnTo>
                <a:lnTo>
                  <a:pt x="5601" y="0"/>
                </a:lnTo>
                <a:lnTo>
                  <a:pt x="0" y="5600"/>
                </a:lnTo>
                <a:lnTo>
                  <a:pt x="0" y="12509"/>
                </a:lnTo>
                <a:lnTo>
                  <a:pt x="0" y="19405"/>
                </a:lnTo>
                <a:lnTo>
                  <a:pt x="5601" y="25006"/>
                </a:lnTo>
                <a:lnTo>
                  <a:pt x="12506" y="25006"/>
                </a:lnTo>
                <a:lnTo>
                  <a:pt x="19413" y="25006"/>
                </a:lnTo>
                <a:lnTo>
                  <a:pt x="25013" y="19405"/>
                </a:lnTo>
                <a:lnTo>
                  <a:pt x="25013" y="12509"/>
                </a:lnTo>
              </a:path>
            </a:pathLst>
          </a:custGeom>
          <a:ln w="10001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27" y="1498460"/>
            <a:ext cx="19293" cy="19291"/>
          </a:xfrm>
          <a:custGeom>
            <a:avLst/>
            <a:gdLst/>
            <a:ahLst/>
            <a:cxnLst/>
            <a:rect l="l" t="t" r="r" b="b"/>
            <a:pathLst>
              <a:path w="19293" h="19291">
                <a:moveTo>
                  <a:pt x="19293" y="9652"/>
                </a:moveTo>
                <a:lnTo>
                  <a:pt x="19293" y="4318"/>
                </a:lnTo>
                <a:lnTo>
                  <a:pt x="14977" y="0"/>
                </a:lnTo>
                <a:lnTo>
                  <a:pt x="9649" y="0"/>
                </a:lnTo>
                <a:lnTo>
                  <a:pt x="4321" y="0"/>
                </a:lnTo>
                <a:lnTo>
                  <a:pt x="0" y="4318"/>
                </a:lnTo>
                <a:lnTo>
                  <a:pt x="0" y="9652"/>
                </a:lnTo>
                <a:lnTo>
                  <a:pt x="0" y="14973"/>
                </a:lnTo>
                <a:lnTo>
                  <a:pt x="4321" y="19291"/>
                </a:lnTo>
                <a:lnTo>
                  <a:pt x="9649" y="19291"/>
                </a:lnTo>
                <a:lnTo>
                  <a:pt x="14977" y="19291"/>
                </a:lnTo>
                <a:lnTo>
                  <a:pt x="19293" y="14973"/>
                </a:lnTo>
                <a:lnTo>
                  <a:pt x="19293" y="9652"/>
                </a:lnTo>
              </a:path>
            </a:pathLst>
          </a:custGeom>
          <a:ln w="10001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4750" y="1500543"/>
            <a:ext cx="13578" cy="13576"/>
          </a:xfrm>
          <a:custGeom>
            <a:avLst/>
            <a:gdLst/>
            <a:ahLst/>
            <a:cxnLst/>
            <a:rect l="l" t="t" r="r" b="b"/>
            <a:pathLst>
              <a:path w="13578" h="13576">
                <a:moveTo>
                  <a:pt x="13578" y="6781"/>
                </a:moveTo>
                <a:lnTo>
                  <a:pt x="13578" y="3035"/>
                </a:lnTo>
                <a:lnTo>
                  <a:pt x="10537" y="0"/>
                </a:lnTo>
                <a:lnTo>
                  <a:pt x="6791" y="0"/>
                </a:lnTo>
                <a:lnTo>
                  <a:pt x="3046" y="0"/>
                </a:lnTo>
                <a:lnTo>
                  <a:pt x="0" y="3035"/>
                </a:lnTo>
                <a:lnTo>
                  <a:pt x="0" y="6781"/>
                </a:lnTo>
                <a:lnTo>
                  <a:pt x="0" y="10528"/>
                </a:lnTo>
                <a:lnTo>
                  <a:pt x="3046" y="13576"/>
                </a:lnTo>
                <a:lnTo>
                  <a:pt x="6791" y="13576"/>
                </a:lnTo>
                <a:lnTo>
                  <a:pt x="10537" y="13576"/>
                </a:lnTo>
                <a:lnTo>
                  <a:pt x="13578" y="10528"/>
                </a:lnTo>
                <a:lnTo>
                  <a:pt x="13578" y="6781"/>
                </a:lnTo>
              </a:path>
            </a:pathLst>
          </a:custGeom>
          <a:ln w="10001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1793" y="1497444"/>
            <a:ext cx="18221" cy="18224"/>
          </a:xfrm>
          <a:custGeom>
            <a:avLst/>
            <a:gdLst/>
            <a:ahLst/>
            <a:cxnLst/>
            <a:rect l="l" t="t" r="r" b="b"/>
            <a:pathLst>
              <a:path w="18221" h="18224">
                <a:moveTo>
                  <a:pt x="18221" y="9105"/>
                </a:moveTo>
                <a:lnTo>
                  <a:pt x="18221" y="4076"/>
                </a:lnTo>
                <a:lnTo>
                  <a:pt x="14138" y="0"/>
                </a:lnTo>
                <a:lnTo>
                  <a:pt x="9108" y="0"/>
                </a:lnTo>
                <a:lnTo>
                  <a:pt x="4077" y="0"/>
                </a:lnTo>
                <a:lnTo>
                  <a:pt x="0" y="4076"/>
                </a:lnTo>
                <a:lnTo>
                  <a:pt x="0" y="9105"/>
                </a:lnTo>
                <a:lnTo>
                  <a:pt x="0" y="14135"/>
                </a:lnTo>
                <a:lnTo>
                  <a:pt x="4077" y="18224"/>
                </a:lnTo>
                <a:lnTo>
                  <a:pt x="9108" y="18224"/>
                </a:lnTo>
                <a:lnTo>
                  <a:pt x="14138" y="18224"/>
                </a:lnTo>
                <a:lnTo>
                  <a:pt x="18221" y="14135"/>
                </a:lnTo>
                <a:lnTo>
                  <a:pt x="18221" y="9105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4016" y="1499527"/>
            <a:ext cx="12506" cy="12496"/>
          </a:xfrm>
          <a:custGeom>
            <a:avLst/>
            <a:gdLst/>
            <a:ahLst/>
            <a:cxnLst/>
            <a:rect l="l" t="t" r="r" b="b"/>
            <a:pathLst>
              <a:path w="12506" h="12496">
                <a:moveTo>
                  <a:pt x="12506" y="6248"/>
                </a:moveTo>
                <a:lnTo>
                  <a:pt x="12506" y="2794"/>
                </a:lnTo>
                <a:lnTo>
                  <a:pt x="9704" y="0"/>
                </a:lnTo>
                <a:lnTo>
                  <a:pt x="6250" y="0"/>
                </a:lnTo>
                <a:lnTo>
                  <a:pt x="2797" y="0"/>
                </a:lnTo>
                <a:lnTo>
                  <a:pt x="0" y="2794"/>
                </a:lnTo>
                <a:lnTo>
                  <a:pt x="0" y="6248"/>
                </a:lnTo>
                <a:lnTo>
                  <a:pt x="0" y="9702"/>
                </a:lnTo>
                <a:lnTo>
                  <a:pt x="2797" y="12496"/>
                </a:lnTo>
                <a:lnTo>
                  <a:pt x="6250" y="12496"/>
                </a:lnTo>
                <a:lnTo>
                  <a:pt x="9704" y="12496"/>
                </a:lnTo>
                <a:lnTo>
                  <a:pt x="12506" y="9702"/>
                </a:lnTo>
                <a:lnTo>
                  <a:pt x="12506" y="6248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6238" y="1501609"/>
            <a:ext cx="6786" cy="6781"/>
          </a:xfrm>
          <a:custGeom>
            <a:avLst/>
            <a:gdLst/>
            <a:ahLst/>
            <a:cxnLst/>
            <a:rect l="l" t="t" r="r" b="b"/>
            <a:pathLst>
              <a:path w="6786" h="6781">
                <a:moveTo>
                  <a:pt x="6786" y="3390"/>
                </a:moveTo>
                <a:lnTo>
                  <a:pt x="6786" y="1524"/>
                </a:lnTo>
                <a:lnTo>
                  <a:pt x="5264" y="0"/>
                </a:lnTo>
                <a:lnTo>
                  <a:pt x="3393" y="0"/>
                </a:lnTo>
                <a:lnTo>
                  <a:pt x="1522" y="0"/>
                </a:lnTo>
                <a:lnTo>
                  <a:pt x="0" y="1524"/>
                </a:lnTo>
                <a:lnTo>
                  <a:pt x="0" y="3390"/>
                </a:lnTo>
                <a:lnTo>
                  <a:pt x="0" y="5257"/>
                </a:lnTo>
                <a:lnTo>
                  <a:pt x="1522" y="6781"/>
                </a:lnTo>
                <a:lnTo>
                  <a:pt x="3393" y="6781"/>
                </a:lnTo>
                <a:lnTo>
                  <a:pt x="5264" y="6781"/>
                </a:lnTo>
                <a:lnTo>
                  <a:pt x="6786" y="5257"/>
                </a:lnTo>
                <a:lnTo>
                  <a:pt x="6786" y="3390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461" y="1503680"/>
            <a:ext cx="1071" cy="1079"/>
          </a:xfrm>
          <a:custGeom>
            <a:avLst/>
            <a:gdLst/>
            <a:ahLst/>
            <a:cxnLst/>
            <a:rect l="l" t="t" r="r" b="b"/>
            <a:pathLst>
              <a:path w="1071" h="1079">
                <a:moveTo>
                  <a:pt x="1071" y="533"/>
                </a:moveTo>
                <a:lnTo>
                  <a:pt x="1071" y="241"/>
                </a:lnTo>
                <a:lnTo>
                  <a:pt x="829" y="0"/>
                </a:lnTo>
                <a:lnTo>
                  <a:pt x="535" y="0"/>
                </a:lnTo>
                <a:lnTo>
                  <a:pt x="243" y="0"/>
                </a:lnTo>
                <a:lnTo>
                  <a:pt x="0" y="241"/>
                </a:lnTo>
                <a:lnTo>
                  <a:pt x="0" y="533"/>
                </a:lnTo>
                <a:lnTo>
                  <a:pt x="0" y="838"/>
                </a:lnTo>
                <a:lnTo>
                  <a:pt x="243" y="1079"/>
                </a:lnTo>
                <a:lnTo>
                  <a:pt x="535" y="1079"/>
                </a:lnTo>
                <a:lnTo>
                  <a:pt x="829" y="1079"/>
                </a:lnTo>
                <a:lnTo>
                  <a:pt x="1071" y="838"/>
                </a:lnTo>
                <a:lnTo>
                  <a:pt x="1071" y="533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040" y="1501127"/>
            <a:ext cx="4643" cy="4635"/>
          </a:xfrm>
          <a:custGeom>
            <a:avLst/>
            <a:gdLst/>
            <a:ahLst/>
            <a:cxnLst/>
            <a:rect l="l" t="t" r="r" b="b"/>
            <a:pathLst>
              <a:path w="4643" h="4635">
                <a:moveTo>
                  <a:pt x="0" y="2324"/>
                </a:moveTo>
                <a:lnTo>
                  <a:pt x="0" y="3594"/>
                </a:lnTo>
                <a:lnTo>
                  <a:pt x="1041" y="4635"/>
                </a:lnTo>
                <a:lnTo>
                  <a:pt x="2321" y="4635"/>
                </a:lnTo>
                <a:lnTo>
                  <a:pt x="3601" y="4635"/>
                </a:lnTo>
                <a:lnTo>
                  <a:pt x="4643" y="3594"/>
                </a:lnTo>
                <a:lnTo>
                  <a:pt x="4643" y="2324"/>
                </a:lnTo>
                <a:lnTo>
                  <a:pt x="4643" y="1041"/>
                </a:lnTo>
                <a:lnTo>
                  <a:pt x="3601" y="0"/>
                </a:lnTo>
                <a:lnTo>
                  <a:pt x="2321" y="0"/>
                </a:lnTo>
                <a:lnTo>
                  <a:pt x="1041" y="0"/>
                </a:lnTo>
                <a:lnTo>
                  <a:pt x="0" y="1041"/>
                </a:lnTo>
                <a:lnTo>
                  <a:pt x="0" y="2324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011" y="149694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77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77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974" y="1793879"/>
            <a:ext cx="42573" cy="21928"/>
          </a:xfrm>
          <a:custGeom>
            <a:avLst/>
            <a:gdLst/>
            <a:ahLst/>
            <a:cxnLst/>
            <a:rect l="l" t="t" r="r" b="b"/>
            <a:pathLst>
              <a:path w="42573" h="21928">
                <a:moveTo>
                  <a:pt x="42573" y="21928"/>
                </a:moveTo>
                <a:lnTo>
                  <a:pt x="38438" y="8563"/>
                </a:lnTo>
                <a:lnTo>
                  <a:pt x="27811" y="0"/>
                </a:lnTo>
                <a:lnTo>
                  <a:pt x="10746" y="1613"/>
                </a:lnTo>
                <a:lnTo>
                  <a:pt x="0" y="8501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6116" y="1815807"/>
            <a:ext cx="431" cy="4430"/>
          </a:xfrm>
          <a:custGeom>
            <a:avLst/>
            <a:gdLst/>
            <a:ahLst/>
            <a:cxnLst/>
            <a:rect l="l" t="t" r="r" b="b"/>
            <a:pathLst>
              <a:path w="431" h="4430">
                <a:moveTo>
                  <a:pt x="0" y="4430"/>
                </a:moveTo>
                <a:lnTo>
                  <a:pt x="431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0344" y="1794531"/>
            <a:ext cx="14535" cy="3765"/>
          </a:xfrm>
          <a:custGeom>
            <a:avLst/>
            <a:gdLst/>
            <a:ahLst/>
            <a:cxnLst/>
            <a:rect l="l" t="t" r="r" b="b"/>
            <a:pathLst>
              <a:path w="14535" h="3765">
                <a:moveTo>
                  <a:pt x="14535" y="0"/>
                </a:moveTo>
                <a:lnTo>
                  <a:pt x="0" y="3765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2446" y="1798394"/>
            <a:ext cx="39224" cy="34443"/>
          </a:xfrm>
          <a:custGeom>
            <a:avLst/>
            <a:gdLst/>
            <a:ahLst/>
            <a:cxnLst/>
            <a:rect l="l" t="t" r="r" b="b"/>
            <a:pathLst>
              <a:path w="39224" h="34443">
                <a:moveTo>
                  <a:pt x="7747" y="0"/>
                </a:moveTo>
                <a:lnTo>
                  <a:pt x="0" y="10112"/>
                </a:lnTo>
                <a:lnTo>
                  <a:pt x="2896" y="25911"/>
                </a:lnTo>
                <a:lnTo>
                  <a:pt x="11824" y="34443"/>
                </a:lnTo>
                <a:lnTo>
                  <a:pt x="28228" y="32294"/>
                </a:lnTo>
                <a:lnTo>
                  <a:pt x="37237" y="24242"/>
                </a:lnTo>
                <a:lnTo>
                  <a:pt x="39224" y="15864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4067" y="1798786"/>
            <a:ext cx="34368" cy="32184"/>
          </a:xfrm>
          <a:custGeom>
            <a:avLst/>
            <a:gdLst/>
            <a:ahLst/>
            <a:cxnLst/>
            <a:rect l="l" t="t" r="r" b="b"/>
            <a:pathLst>
              <a:path w="34368" h="32184">
                <a:moveTo>
                  <a:pt x="5512" y="0"/>
                </a:moveTo>
                <a:lnTo>
                  <a:pt x="0" y="5514"/>
                </a:lnTo>
                <a:lnTo>
                  <a:pt x="0" y="15001"/>
                </a:lnTo>
                <a:lnTo>
                  <a:pt x="0" y="24501"/>
                </a:lnTo>
                <a:lnTo>
                  <a:pt x="7693" y="32184"/>
                </a:lnTo>
                <a:lnTo>
                  <a:pt x="17184" y="32184"/>
                </a:lnTo>
                <a:lnTo>
                  <a:pt x="26675" y="32184"/>
                </a:lnTo>
                <a:lnTo>
                  <a:pt x="34368" y="24501"/>
                </a:lnTo>
                <a:lnTo>
                  <a:pt x="34368" y="15001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6542" y="1798993"/>
            <a:ext cx="28660" cy="28663"/>
          </a:xfrm>
          <a:custGeom>
            <a:avLst/>
            <a:gdLst/>
            <a:ahLst/>
            <a:cxnLst/>
            <a:rect l="l" t="t" r="r" b="b"/>
            <a:pathLst>
              <a:path w="28660" h="28663">
                <a:moveTo>
                  <a:pt x="28660" y="14338"/>
                </a:moveTo>
                <a:lnTo>
                  <a:pt x="28660" y="6426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26"/>
                </a:lnTo>
                <a:lnTo>
                  <a:pt x="0" y="14338"/>
                </a:lnTo>
                <a:lnTo>
                  <a:pt x="0" y="22250"/>
                </a:lnTo>
                <a:lnTo>
                  <a:pt x="6414" y="28663"/>
                </a:lnTo>
                <a:lnTo>
                  <a:pt x="14326" y="28663"/>
                </a:lnTo>
                <a:lnTo>
                  <a:pt x="22240" y="28663"/>
                </a:lnTo>
                <a:lnTo>
                  <a:pt x="28660" y="22250"/>
                </a:lnTo>
                <a:lnTo>
                  <a:pt x="28660" y="14338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9023" y="1801380"/>
            <a:ext cx="22940" cy="22948"/>
          </a:xfrm>
          <a:custGeom>
            <a:avLst/>
            <a:gdLst/>
            <a:ahLst/>
            <a:cxnLst/>
            <a:rect l="l" t="t" r="r" b="b"/>
            <a:pathLst>
              <a:path w="22940" h="22948">
                <a:moveTo>
                  <a:pt x="22940" y="11480"/>
                </a:moveTo>
                <a:lnTo>
                  <a:pt x="22940" y="5143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43"/>
                </a:lnTo>
                <a:lnTo>
                  <a:pt x="0" y="11480"/>
                </a:lnTo>
                <a:lnTo>
                  <a:pt x="0" y="17805"/>
                </a:lnTo>
                <a:lnTo>
                  <a:pt x="5139" y="22948"/>
                </a:lnTo>
                <a:lnTo>
                  <a:pt x="11470" y="22948"/>
                </a:lnTo>
                <a:lnTo>
                  <a:pt x="17800" y="22948"/>
                </a:lnTo>
                <a:lnTo>
                  <a:pt x="22940" y="17805"/>
                </a:lnTo>
                <a:lnTo>
                  <a:pt x="22940" y="11480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1503" y="1803780"/>
            <a:ext cx="17225" cy="17221"/>
          </a:xfrm>
          <a:custGeom>
            <a:avLst/>
            <a:gdLst/>
            <a:ahLst/>
            <a:cxnLst/>
            <a:rect l="l" t="t" r="r" b="b"/>
            <a:pathLst>
              <a:path w="17225" h="17221">
                <a:moveTo>
                  <a:pt x="17225" y="8610"/>
                </a:moveTo>
                <a:lnTo>
                  <a:pt x="17225" y="3860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60"/>
                </a:lnTo>
                <a:lnTo>
                  <a:pt x="0" y="8610"/>
                </a:lnTo>
                <a:lnTo>
                  <a:pt x="0" y="13360"/>
                </a:lnTo>
                <a:lnTo>
                  <a:pt x="3859" y="17221"/>
                </a:lnTo>
                <a:lnTo>
                  <a:pt x="8613" y="17221"/>
                </a:lnTo>
                <a:lnTo>
                  <a:pt x="13365" y="17221"/>
                </a:lnTo>
                <a:lnTo>
                  <a:pt x="17225" y="13360"/>
                </a:lnTo>
                <a:lnTo>
                  <a:pt x="17225" y="8610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5158" y="1797604"/>
            <a:ext cx="29155" cy="28896"/>
          </a:xfrm>
          <a:custGeom>
            <a:avLst/>
            <a:gdLst/>
            <a:ahLst/>
            <a:cxnLst/>
            <a:rect l="l" t="t" r="r" b="b"/>
            <a:pathLst>
              <a:path w="29155" h="28896">
                <a:moveTo>
                  <a:pt x="6266" y="0"/>
                </a:moveTo>
                <a:lnTo>
                  <a:pt x="0" y="6265"/>
                </a:lnTo>
                <a:lnTo>
                  <a:pt x="0" y="14317"/>
                </a:lnTo>
                <a:lnTo>
                  <a:pt x="0" y="22368"/>
                </a:lnTo>
                <a:lnTo>
                  <a:pt x="6529" y="28896"/>
                </a:lnTo>
                <a:lnTo>
                  <a:pt x="14575" y="28896"/>
                </a:lnTo>
                <a:lnTo>
                  <a:pt x="22622" y="28896"/>
                </a:lnTo>
                <a:lnTo>
                  <a:pt x="29155" y="22368"/>
                </a:lnTo>
                <a:lnTo>
                  <a:pt x="29155" y="14317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9921" y="1801507"/>
            <a:ext cx="14575" cy="14579"/>
          </a:xfrm>
          <a:custGeom>
            <a:avLst/>
            <a:gdLst/>
            <a:ahLst/>
            <a:cxnLst/>
            <a:rect l="l" t="t" r="r" b="b"/>
            <a:pathLst>
              <a:path w="14575" h="14579">
                <a:moveTo>
                  <a:pt x="14575" y="7289"/>
                </a:moveTo>
                <a:lnTo>
                  <a:pt x="14575" y="3276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76"/>
                </a:lnTo>
                <a:lnTo>
                  <a:pt x="0" y="7289"/>
                </a:lnTo>
                <a:lnTo>
                  <a:pt x="0" y="11315"/>
                </a:lnTo>
                <a:lnTo>
                  <a:pt x="3265" y="14579"/>
                </a:lnTo>
                <a:lnTo>
                  <a:pt x="7288" y="14579"/>
                </a:lnTo>
                <a:lnTo>
                  <a:pt x="11311" y="14579"/>
                </a:lnTo>
                <a:lnTo>
                  <a:pt x="14575" y="11315"/>
                </a:lnTo>
                <a:lnTo>
                  <a:pt x="14575" y="7289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278" y="1803743"/>
            <a:ext cx="8859" cy="8864"/>
          </a:xfrm>
          <a:custGeom>
            <a:avLst/>
            <a:gdLst/>
            <a:ahLst/>
            <a:cxnLst/>
            <a:rect l="l" t="t" r="r" b="b"/>
            <a:pathLst>
              <a:path w="8859" h="8864">
                <a:moveTo>
                  <a:pt x="8859" y="4432"/>
                </a:moveTo>
                <a:lnTo>
                  <a:pt x="8859" y="1993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93"/>
                </a:lnTo>
                <a:lnTo>
                  <a:pt x="0" y="4432"/>
                </a:lnTo>
                <a:lnTo>
                  <a:pt x="0" y="6883"/>
                </a:lnTo>
                <a:lnTo>
                  <a:pt x="1983" y="8864"/>
                </a:lnTo>
                <a:lnTo>
                  <a:pt x="4429" y="8864"/>
                </a:lnTo>
                <a:lnTo>
                  <a:pt x="6875" y="8864"/>
                </a:lnTo>
                <a:lnTo>
                  <a:pt x="8859" y="6883"/>
                </a:lnTo>
                <a:lnTo>
                  <a:pt x="8859" y="4432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4628" y="1805978"/>
            <a:ext cx="3145" cy="3149"/>
          </a:xfrm>
          <a:custGeom>
            <a:avLst/>
            <a:gdLst/>
            <a:ahLst/>
            <a:cxnLst/>
            <a:rect l="l" t="t" r="r" b="b"/>
            <a:pathLst>
              <a:path w="3145" h="3149">
                <a:moveTo>
                  <a:pt x="3145" y="1574"/>
                </a:moveTo>
                <a:lnTo>
                  <a:pt x="3145" y="711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711"/>
                </a:lnTo>
                <a:lnTo>
                  <a:pt x="0" y="1574"/>
                </a:lnTo>
                <a:lnTo>
                  <a:pt x="0" y="2438"/>
                </a:lnTo>
                <a:lnTo>
                  <a:pt x="704" y="3149"/>
                </a:lnTo>
                <a:lnTo>
                  <a:pt x="1573" y="3149"/>
                </a:lnTo>
                <a:lnTo>
                  <a:pt x="2440" y="3149"/>
                </a:lnTo>
                <a:lnTo>
                  <a:pt x="3145" y="2438"/>
                </a:lnTo>
                <a:lnTo>
                  <a:pt x="3145" y="1574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4410" y="1805635"/>
            <a:ext cx="2570" cy="2578"/>
          </a:xfrm>
          <a:custGeom>
            <a:avLst/>
            <a:gdLst/>
            <a:ahLst/>
            <a:cxnLst/>
            <a:rect l="l" t="t" r="r" b="b"/>
            <a:pathLst>
              <a:path w="2570" h="2578">
                <a:moveTo>
                  <a:pt x="0" y="1295"/>
                </a:moveTo>
                <a:lnTo>
                  <a:pt x="0" y="2006"/>
                </a:lnTo>
                <a:lnTo>
                  <a:pt x="576" y="2578"/>
                </a:lnTo>
                <a:lnTo>
                  <a:pt x="1285" y="2578"/>
                </a:lnTo>
                <a:lnTo>
                  <a:pt x="1995" y="2578"/>
                </a:lnTo>
                <a:lnTo>
                  <a:pt x="2570" y="2006"/>
                </a:lnTo>
                <a:lnTo>
                  <a:pt x="2570" y="1295"/>
                </a:lnTo>
                <a:lnTo>
                  <a:pt x="2570" y="584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84"/>
                </a:lnTo>
                <a:lnTo>
                  <a:pt x="0" y="1295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1047" y="1802155"/>
            <a:ext cx="8284" cy="8293"/>
          </a:xfrm>
          <a:custGeom>
            <a:avLst/>
            <a:gdLst/>
            <a:ahLst/>
            <a:cxnLst/>
            <a:rect l="l" t="t" r="r" b="b"/>
            <a:pathLst>
              <a:path w="8284" h="8293">
                <a:moveTo>
                  <a:pt x="0" y="4140"/>
                </a:moveTo>
                <a:lnTo>
                  <a:pt x="0" y="6438"/>
                </a:lnTo>
                <a:lnTo>
                  <a:pt x="1855" y="8293"/>
                </a:lnTo>
                <a:lnTo>
                  <a:pt x="4142" y="8293"/>
                </a:lnTo>
                <a:lnTo>
                  <a:pt x="6428" y="8293"/>
                </a:lnTo>
                <a:lnTo>
                  <a:pt x="8284" y="6438"/>
                </a:lnTo>
                <a:lnTo>
                  <a:pt x="8284" y="4140"/>
                </a:lnTo>
                <a:lnTo>
                  <a:pt x="8284" y="1854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54"/>
                </a:lnTo>
                <a:lnTo>
                  <a:pt x="0" y="4140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8968" y="179995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77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77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3974" y="1931051"/>
            <a:ext cx="42573" cy="21928"/>
          </a:xfrm>
          <a:custGeom>
            <a:avLst/>
            <a:gdLst/>
            <a:ahLst/>
            <a:cxnLst/>
            <a:rect l="l" t="t" r="r" b="b"/>
            <a:pathLst>
              <a:path w="42573" h="21928">
                <a:moveTo>
                  <a:pt x="42573" y="21928"/>
                </a:moveTo>
                <a:lnTo>
                  <a:pt x="38438" y="8563"/>
                </a:lnTo>
                <a:lnTo>
                  <a:pt x="27811" y="0"/>
                </a:lnTo>
                <a:lnTo>
                  <a:pt x="10746" y="1613"/>
                </a:lnTo>
                <a:lnTo>
                  <a:pt x="0" y="8501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1026" y="1952980"/>
            <a:ext cx="5521" cy="14102"/>
          </a:xfrm>
          <a:custGeom>
            <a:avLst/>
            <a:gdLst/>
            <a:ahLst/>
            <a:cxnLst/>
            <a:rect l="l" t="t" r="r" b="b"/>
            <a:pathLst>
              <a:path w="5521" h="14102">
                <a:moveTo>
                  <a:pt x="0" y="14102"/>
                </a:moveTo>
                <a:lnTo>
                  <a:pt x="5092" y="4417"/>
                </a:lnTo>
                <a:lnTo>
                  <a:pt x="5521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0354" y="1931704"/>
            <a:ext cx="14523" cy="3758"/>
          </a:xfrm>
          <a:custGeom>
            <a:avLst/>
            <a:gdLst/>
            <a:ahLst/>
            <a:cxnLst/>
            <a:rect l="l" t="t" r="r" b="b"/>
            <a:pathLst>
              <a:path w="14523" h="3758">
                <a:moveTo>
                  <a:pt x="14522" y="0"/>
                </a:moveTo>
                <a:lnTo>
                  <a:pt x="0" y="3758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2446" y="1935570"/>
            <a:ext cx="39225" cy="34429"/>
          </a:xfrm>
          <a:custGeom>
            <a:avLst/>
            <a:gdLst/>
            <a:ahLst/>
            <a:cxnLst/>
            <a:rect l="l" t="t" r="r" b="b"/>
            <a:pathLst>
              <a:path w="39225" h="34429">
                <a:moveTo>
                  <a:pt x="7741" y="0"/>
                </a:moveTo>
                <a:lnTo>
                  <a:pt x="0" y="10104"/>
                </a:lnTo>
                <a:lnTo>
                  <a:pt x="2897" y="25899"/>
                </a:lnTo>
                <a:lnTo>
                  <a:pt x="11828" y="34429"/>
                </a:lnTo>
                <a:lnTo>
                  <a:pt x="28233" y="32277"/>
                </a:lnTo>
                <a:lnTo>
                  <a:pt x="37241" y="24223"/>
                </a:lnTo>
                <a:lnTo>
                  <a:pt x="39225" y="15860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4067" y="1935959"/>
            <a:ext cx="34368" cy="32184"/>
          </a:xfrm>
          <a:custGeom>
            <a:avLst/>
            <a:gdLst/>
            <a:ahLst/>
            <a:cxnLst/>
            <a:rect l="l" t="t" r="r" b="b"/>
            <a:pathLst>
              <a:path w="34368" h="32184">
                <a:moveTo>
                  <a:pt x="5512" y="0"/>
                </a:moveTo>
                <a:lnTo>
                  <a:pt x="0" y="5514"/>
                </a:lnTo>
                <a:lnTo>
                  <a:pt x="0" y="15001"/>
                </a:lnTo>
                <a:lnTo>
                  <a:pt x="0" y="24488"/>
                </a:lnTo>
                <a:lnTo>
                  <a:pt x="7693" y="32184"/>
                </a:lnTo>
                <a:lnTo>
                  <a:pt x="17184" y="32184"/>
                </a:lnTo>
                <a:lnTo>
                  <a:pt x="26675" y="32184"/>
                </a:lnTo>
                <a:lnTo>
                  <a:pt x="34368" y="24488"/>
                </a:lnTo>
                <a:lnTo>
                  <a:pt x="34368" y="15001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6542" y="1936165"/>
            <a:ext cx="28660" cy="28651"/>
          </a:xfrm>
          <a:custGeom>
            <a:avLst/>
            <a:gdLst/>
            <a:ahLst/>
            <a:cxnLst/>
            <a:rect l="l" t="t" r="r" b="b"/>
            <a:pathLst>
              <a:path w="28660" h="28651">
                <a:moveTo>
                  <a:pt x="28660" y="14325"/>
                </a:moveTo>
                <a:lnTo>
                  <a:pt x="28660" y="6413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13"/>
                </a:lnTo>
                <a:lnTo>
                  <a:pt x="0" y="14325"/>
                </a:lnTo>
                <a:lnTo>
                  <a:pt x="0" y="22237"/>
                </a:lnTo>
                <a:lnTo>
                  <a:pt x="6414" y="28651"/>
                </a:lnTo>
                <a:lnTo>
                  <a:pt x="14326" y="28651"/>
                </a:lnTo>
                <a:lnTo>
                  <a:pt x="22240" y="28651"/>
                </a:lnTo>
                <a:lnTo>
                  <a:pt x="28660" y="22237"/>
                </a:lnTo>
                <a:lnTo>
                  <a:pt x="28660" y="14325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9023" y="1938553"/>
            <a:ext cx="22940" cy="22936"/>
          </a:xfrm>
          <a:custGeom>
            <a:avLst/>
            <a:gdLst/>
            <a:ahLst/>
            <a:cxnLst/>
            <a:rect l="l" t="t" r="r" b="b"/>
            <a:pathLst>
              <a:path w="22940" h="22936">
                <a:moveTo>
                  <a:pt x="22940" y="11468"/>
                </a:moveTo>
                <a:lnTo>
                  <a:pt x="22940" y="5143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43"/>
                </a:lnTo>
                <a:lnTo>
                  <a:pt x="0" y="11468"/>
                </a:lnTo>
                <a:lnTo>
                  <a:pt x="0" y="17805"/>
                </a:lnTo>
                <a:lnTo>
                  <a:pt x="5139" y="22936"/>
                </a:lnTo>
                <a:lnTo>
                  <a:pt x="11470" y="22936"/>
                </a:lnTo>
                <a:lnTo>
                  <a:pt x="17800" y="22936"/>
                </a:lnTo>
                <a:lnTo>
                  <a:pt x="22940" y="17805"/>
                </a:lnTo>
                <a:lnTo>
                  <a:pt x="22940" y="11468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1503" y="1940941"/>
            <a:ext cx="17225" cy="17233"/>
          </a:xfrm>
          <a:custGeom>
            <a:avLst/>
            <a:gdLst/>
            <a:ahLst/>
            <a:cxnLst/>
            <a:rect l="l" t="t" r="r" b="b"/>
            <a:pathLst>
              <a:path w="17225" h="17233">
                <a:moveTo>
                  <a:pt x="17225" y="8623"/>
                </a:moveTo>
                <a:lnTo>
                  <a:pt x="17225" y="3860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60"/>
                </a:lnTo>
                <a:lnTo>
                  <a:pt x="0" y="8623"/>
                </a:lnTo>
                <a:lnTo>
                  <a:pt x="0" y="13373"/>
                </a:lnTo>
                <a:lnTo>
                  <a:pt x="3859" y="17233"/>
                </a:lnTo>
                <a:lnTo>
                  <a:pt x="8613" y="17233"/>
                </a:lnTo>
                <a:lnTo>
                  <a:pt x="13365" y="17233"/>
                </a:lnTo>
                <a:lnTo>
                  <a:pt x="17225" y="13373"/>
                </a:lnTo>
                <a:lnTo>
                  <a:pt x="17225" y="8623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5158" y="1934777"/>
            <a:ext cx="29155" cy="28883"/>
          </a:xfrm>
          <a:custGeom>
            <a:avLst/>
            <a:gdLst/>
            <a:ahLst/>
            <a:cxnLst/>
            <a:rect l="l" t="t" r="r" b="b"/>
            <a:pathLst>
              <a:path w="29155" h="28883">
                <a:moveTo>
                  <a:pt x="6266" y="0"/>
                </a:moveTo>
                <a:lnTo>
                  <a:pt x="0" y="6265"/>
                </a:lnTo>
                <a:lnTo>
                  <a:pt x="0" y="14304"/>
                </a:lnTo>
                <a:lnTo>
                  <a:pt x="0" y="22356"/>
                </a:lnTo>
                <a:lnTo>
                  <a:pt x="6529" y="28883"/>
                </a:lnTo>
                <a:lnTo>
                  <a:pt x="14575" y="28883"/>
                </a:lnTo>
                <a:lnTo>
                  <a:pt x="22622" y="28883"/>
                </a:lnTo>
                <a:lnTo>
                  <a:pt x="29155" y="22356"/>
                </a:lnTo>
                <a:lnTo>
                  <a:pt x="29155" y="14304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9921" y="1938680"/>
            <a:ext cx="14575" cy="14579"/>
          </a:xfrm>
          <a:custGeom>
            <a:avLst/>
            <a:gdLst/>
            <a:ahLst/>
            <a:cxnLst/>
            <a:rect l="l" t="t" r="r" b="b"/>
            <a:pathLst>
              <a:path w="14575" h="14579">
                <a:moveTo>
                  <a:pt x="14575" y="7289"/>
                </a:moveTo>
                <a:lnTo>
                  <a:pt x="14575" y="3263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3"/>
                </a:lnTo>
                <a:lnTo>
                  <a:pt x="0" y="7289"/>
                </a:lnTo>
                <a:lnTo>
                  <a:pt x="0" y="11303"/>
                </a:lnTo>
                <a:lnTo>
                  <a:pt x="3265" y="14579"/>
                </a:lnTo>
                <a:lnTo>
                  <a:pt x="7288" y="14579"/>
                </a:lnTo>
                <a:lnTo>
                  <a:pt x="11311" y="14579"/>
                </a:lnTo>
                <a:lnTo>
                  <a:pt x="14575" y="11303"/>
                </a:lnTo>
                <a:lnTo>
                  <a:pt x="14575" y="7289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2278" y="1940915"/>
            <a:ext cx="8859" cy="8851"/>
          </a:xfrm>
          <a:custGeom>
            <a:avLst/>
            <a:gdLst/>
            <a:ahLst/>
            <a:cxnLst/>
            <a:rect l="l" t="t" r="r" b="b"/>
            <a:pathLst>
              <a:path w="8859" h="8851">
                <a:moveTo>
                  <a:pt x="8859" y="4419"/>
                </a:moveTo>
                <a:lnTo>
                  <a:pt x="8859" y="1981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81"/>
                </a:lnTo>
                <a:lnTo>
                  <a:pt x="0" y="4419"/>
                </a:lnTo>
                <a:lnTo>
                  <a:pt x="0" y="6870"/>
                </a:lnTo>
                <a:lnTo>
                  <a:pt x="1983" y="8851"/>
                </a:lnTo>
                <a:lnTo>
                  <a:pt x="4429" y="8851"/>
                </a:lnTo>
                <a:lnTo>
                  <a:pt x="6875" y="8851"/>
                </a:lnTo>
                <a:lnTo>
                  <a:pt x="8859" y="6870"/>
                </a:lnTo>
                <a:lnTo>
                  <a:pt x="8859" y="4419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4628" y="1943138"/>
            <a:ext cx="3145" cy="3149"/>
          </a:xfrm>
          <a:custGeom>
            <a:avLst/>
            <a:gdLst/>
            <a:ahLst/>
            <a:cxnLst/>
            <a:rect l="l" t="t" r="r" b="b"/>
            <a:pathLst>
              <a:path w="3145" h="3149">
                <a:moveTo>
                  <a:pt x="3145" y="1574"/>
                </a:moveTo>
                <a:lnTo>
                  <a:pt x="3145" y="711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711"/>
                </a:lnTo>
                <a:lnTo>
                  <a:pt x="0" y="1574"/>
                </a:lnTo>
                <a:lnTo>
                  <a:pt x="0" y="2451"/>
                </a:lnTo>
                <a:lnTo>
                  <a:pt x="704" y="3149"/>
                </a:lnTo>
                <a:lnTo>
                  <a:pt x="1573" y="3149"/>
                </a:lnTo>
                <a:lnTo>
                  <a:pt x="2440" y="3149"/>
                </a:lnTo>
                <a:lnTo>
                  <a:pt x="3145" y="2451"/>
                </a:lnTo>
                <a:lnTo>
                  <a:pt x="3145" y="1574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4410" y="1942807"/>
            <a:ext cx="2570" cy="2578"/>
          </a:xfrm>
          <a:custGeom>
            <a:avLst/>
            <a:gdLst/>
            <a:ahLst/>
            <a:cxnLst/>
            <a:rect l="l" t="t" r="r" b="b"/>
            <a:pathLst>
              <a:path w="2570" h="2578">
                <a:moveTo>
                  <a:pt x="0" y="1282"/>
                </a:moveTo>
                <a:lnTo>
                  <a:pt x="0" y="1993"/>
                </a:lnTo>
                <a:lnTo>
                  <a:pt x="576" y="2578"/>
                </a:lnTo>
                <a:lnTo>
                  <a:pt x="1285" y="2578"/>
                </a:lnTo>
                <a:lnTo>
                  <a:pt x="1995" y="2578"/>
                </a:lnTo>
                <a:lnTo>
                  <a:pt x="2570" y="1993"/>
                </a:lnTo>
                <a:lnTo>
                  <a:pt x="2570" y="1282"/>
                </a:lnTo>
                <a:lnTo>
                  <a:pt x="2570" y="584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84"/>
                </a:lnTo>
                <a:lnTo>
                  <a:pt x="0" y="1282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1047" y="1939328"/>
            <a:ext cx="8284" cy="8280"/>
          </a:xfrm>
          <a:custGeom>
            <a:avLst/>
            <a:gdLst/>
            <a:ahLst/>
            <a:cxnLst/>
            <a:rect l="l" t="t" r="r" b="b"/>
            <a:pathLst>
              <a:path w="8284" h="8280">
                <a:moveTo>
                  <a:pt x="0" y="4140"/>
                </a:moveTo>
                <a:lnTo>
                  <a:pt x="0" y="6426"/>
                </a:lnTo>
                <a:lnTo>
                  <a:pt x="1855" y="8280"/>
                </a:lnTo>
                <a:lnTo>
                  <a:pt x="4142" y="8280"/>
                </a:lnTo>
                <a:lnTo>
                  <a:pt x="6428" y="8280"/>
                </a:lnTo>
                <a:lnTo>
                  <a:pt x="8284" y="6426"/>
                </a:lnTo>
                <a:lnTo>
                  <a:pt x="8284" y="4140"/>
                </a:lnTo>
                <a:lnTo>
                  <a:pt x="8284" y="1854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54"/>
                </a:lnTo>
                <a:lnTo>
                  <a:pt x="0" y="4140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8968" y="193713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64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64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3975" y="2068213"/>
            <a:ext cx="42572" cy="21927"/>
          </a:xfrm>
          <a:custGeom>
            <a:avLst/>
            <a:gdLst/>
            <a:ahLst/>
            <a:cxnLst/>
            <a:rect l="l" t="t" r="r" b="b"/>
            <a:pathLst>
              <a:path w="42572" h="21927">
                <a:moveTo>
                  <a:pt x="42572" y="21927"/>
                </a:moveTo>
                <a:lnTo>
                  <a:pt x="38438" y="8567"/>
                </a:lnTo>
                <a:lnTo>
                  <a:pt x="27810" y="0"/>
                </a:lnTo>
                <a:lnTo>
                  <a:pt x="10746" y="1614"/>
                </a:lnTo>
                <a:lnTo>
                  <a:pt x="0" y="8504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91020" y="2090140"/>
            <a:ext cx="5527" cy="14112"/>
          </a:xfrm>
          <a:custGeom>
            <a:avLst/>
            <a:gdLst/>
            <a:ahLst/>
            <a:cxnLst/>
            <a:rect l="l" t="t" r="r" b="b"/>
            <a:pathLst>
              <a:path w="5527" h="14112">
                <a:moveTo>
                  <a:pt x="0" y="14112"/>
                </a:moveTo>
                <a:lnTo>
                  <a:pt x="5096" y="4429"/>
                </a:lnTo>
                <a:lnTo>
                  <a:pt x="5527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0357" y="2068865"/>
            <a:ext cx="14532" cy="3760"/>
          </a:xfrm>
          <a:custGeom>
            <a:avLst/>
            <a:gdLst/>
            <a:ahLst/>
            <a:cxnLst/>
            <a:rect l="l" t="t" r="r" b="b"/>
            <a:pathLst>
              <a:path w="14532" h="3760">
                <a:moveTo>
                  <a:pt x="14532" y="0"/>
                </a:moveTo>
                <a:lnTo>
                  <a:pt x="0" y="3760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2450" y="2072727"/>
            <a:ext cx="39220" cy="34440"/>
          </a:xfrm>
          <a:custGeom>
            <a:avLst/>
            <a:gdLst/>
            <a:ahLst/>
            <a:cxnLst/>
            <a:rect l="l" t="t" r="r" b="b"/>
            <a:pathLst>
              <a:path w="39220" h="34440">
                <a:moveTo>
                  <a:pt x="7748" y="0"/>
                </a:moveTo>
                <a:lnTo>
                  <a:pt x="0" y="10106"/>
                </a:lnTo>
                <a:lnTo>
                  <a:pt x="2891" y="25906"/>
                </a:lnTo>
                <a:lnTo>
                  <a:pt x="11815" y="34440"/>
                </a:lnTo>
                <a:lnTo>
                  <a:pt x="28223" y="32293"/>
                </a:lnTo>
                <a:lnTo>
                  <a:pt x="37233" y="24244"/>
                </a:lnTo>
                <a:lnTo>
                  <a:pt x="39220" y="15876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4067" y="2073131"/>
            <a:ext cx="34368" cy="32185"/>
          </a:xfrm>
          <a:custGeom>
            <a:avLst/>
            <a:gdLst/>
            <a:ahLst/>
            <a:cxnLst/>
            <a:rect l="l" t="t" r="r" b="b"/>
            <a:pathLst>
              <a:path w="34368" h="32185">
                <a:moveTo>
                  <a:pt x="5501" y="0"/>
                </a:moveTo>
                <a:lnTo>
                  <a:pt x="0" y="5502"/>
                </a:lnTo>
                <a:lnTo>
                  <a:pt x="0" y="14989"/>
                </a:lnTo>
                <a:lnTo>
                  <a:pt x="0" y="24489"/>
                </a:lnTo>
                <a:lnTo>
                  <a:pt x="7693" y="32185"/>
                </a:lnTo>
                <a:lnTo>
                  <a:pt x="17184" y="32185"/>
                </a:lnTo>
                <a:lnTo>
                  <a:pt x="26675" y="32185"/>
                </a:lnTo>
                <a:lnTo>
                  <a:pt x="34368" y="24489"/>
                </a:lnTo>
                <a:lnTo>
                  <a:pt x="34368" y="14989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6542" y="2073338"/>
            <a:ext cx="28660" cy="28651"/>
          </a:xfrm>
          <a:custGeom>
            <a:avLst/>
            <a:gdLst/>
            <a:ahLst/>
            <a:cxnLst/>
            <a:rect l="l" t="t" r="r" b="b"/>
            <a:pathLst>
              <a:path w="28660" h="28651">
                <a:moveTo>
                  <a:pt x="28660" y="14325"/>
                </a:moveTo>
                <a:lnTo>
                  <a:pt x="28660" y="6413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13"/>
                </a:lnTo>
                <a:lnTo>
                  <a:pt x="0" y="14325"/>
                </a:lnTo>
                <a:lnTo>
                  <a:pt x="0" y="22237"/>
                </a:lnTo>
                <a:lnTo>
                  <a:pt x="6414" y="28651"/>
                </a:lnTo>
                <a:lnTo>
                  <a:pt x="14326" y="28651"/>
                </a:lnTo>
                <a:lnTo>
                  <a:pt x="22240" y="28651"/>
                </a:lnTo>
                <a:lnTo>
                  <a:pt x="28660" y="22237"/>
                </a:lnTo>
                <a:lnTo>
                  <a:pt x="28660" y="14325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9023" y="2075726"/>
            <a:ext cx="22940" cy="22936"/>
          </a:xfrm>
          <a:custGeom>
            <a:avLst/>
            <a:gdLst/>
            <a:ahLst/>
            <a:cxnLst/>
            <a:rect l="l" t="t" r="r" b="b"/>
            <a:pathLst>
              <a:path w="22940" h="22936">
                <a:moveTo>
                  <a:pt x="22940" y="11468"/>
                </a:moveTo>
                <a:lnTo>
                  <a:pt x="22940" y="5143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43"/>
                </a:lnTo>
                <a:lnTo>
                  <a:pt x="0" y="11468"/>
                </a:lnTo>
                <a:lnTo>
                  <a:pt x="0" y="17792"/>
                </a:lnTo>
                <a:lnTo>
                  <a:pt x="5139" y="22936"/>
                </a:lnTo>
                <a:lnTo>
                  <a:pt x="11470" y="22936"/>
                </a:lnTo>
                <a:lnTo>
                  <a:pt x="17800" y="22936"/>
                </a:lnTo>
                <a:lnTo>
                  <a:pt x="22940" y="17792"/>
                </a:lnTo>
                <a:lnTo>
                  <a:pt x="22940" y="11468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1503" y="2078113"/>
            <a:ext cx="17225" cy="17221"/>
          </a:xfrm>
          <a:custGeom>
            <a:avLst/>
            <a:gdLst/>
            <a:ahLst/>
            <a:cxnLst/>
            <a:rect l="l" t="t" r="r" b="b"/>
            <a:pathLst>
              <a:path w="17225" h="17221">
                <a:moveTo>
                  <a:pt x="17225" y="8610"/>
                </a:moveTo>
                <a:lnTo>
                  <a:pt x="17225" y="3860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60"/>
                </a:lnTo>
                <a:lnTo>
                  <a:pt x="0" y="8610"/>
                </a:lnTo>
                <a:lnTo>
                  <a:pt x="0" y="13360"/>
                </a:lnTo>
                <a:lnTo>
                  <a:pt x="3859" y="17221"/>
                </a:lnTo>
                <a:lnTo>
                  <a:pt x="8613" y="17221"/>
                </a:lnTo>
                <a:lnTo>
                  <a:pt x="13365" y="17221"/>
                </a:lnTo>
                <a:lnTo>
                  <a:pt x="17225" y="13360"/>
                </a:lnTo>
                <a:lnTo>
                  <a:pt x="17225" y="8610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5158" y="2071925"/>
            <a:ext cx="29155" cy="28908"/>
          </a:xfrm>
          <a:custGeom>
            <a:avLst/>
            <a:gdLst/>
            <a:ahLst/>
            <a:cxnLst/>
            <a:rect l="l" t="t" r="r" b="b"/>
            <a:pathLst>
              <a:path w="29155" h="28908">
                <a:moveTo>
                  <a:pt x="6291" y="0"/>
                </a:moveTo>
                <a:lnTo>
                  <a:pt x="0" y="6289"/>
                </a:lnTo>
                <a:lnTo>
                  <a:pt x="0" y="14329"/>
                </a:lnTo>
                <a:lnTo>
                  <a:pt x="0" y="22380"/>
                </a:lnTo>
                <a:lnTo>
                  <a:pt x="6529" y="28908"/>
                </a:lnTo>
                <a:lnTo>
                  <a:pt x="14575" y="28908"/>
                </a:lnTo>
                <a:lnTo>
                  <a:pt x="22622" y="28908"/>
                </a:lnTo>
                <a:lnTo>
                  <a:pt x="29155" y="22380"/>
                </a:lnTo>
                <a:lnTo>
                  <a:pt x="29155" y="14329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9921" y="2075853"/>
            <a:ext cx="14575" cy="14566"/>
          </a:xfrm>
          <a:custGeom>
            <a:avLst/>
            <a:gdLst/>
            <a:ahLst/>
            <a:cxnLst/>
            <a:rect l="l" t="t" r="r" b="b"/>
            <a:pathLst>
              <a:path w="14575" h="14566">
                <a:moveTo>
                  <a:pt x="14575" y="7277"/>
                </a:moveTo>
                <a:lnTo>
                  <a:pt x="14575" y="3263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3"/>
                </a:lnTo>
                <a:lnTo>
                  <a:pt x="0" y="7277"/>
                </a:lnTo>
                <a:lnTo>
                  <a:pt x="0" y="11303"/>
                </a:lnTo>
                <a:lnTo>
                  <a:pt x="3265" y="14566"/>
                </a:lnTo>
                <a:lnTo>
                  <a:pt x="7288" y="14566"/>
                </a:lnTo>
                <a:lnTo>
                  <a:pt x="11311" y="14566"/>
                </a:lnTo>
                <a:lnTo>
                  <a:pt x="14575" y="11303"/>
                </a:lnTo>
                <a:lnTo>
                  <a:pt x="14575" y="7277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278" y="2078075"/>
            <a:ext cx="8859" cy="8864"/>
          </a:xfrm>
          <a:custGeom>
            <a:avLst/>
            <a:gdLst/>
            <a:ahLst/>
            <a:cxnLst/>
            <a:rect l="l" t="t" r="r" b="b"/>
            <a:pathLst>
              <a:path w="8859" h="8864">
                <a:moveTo>
                  <a:pt x="8859" y="4432"/>
                </a:moveTo>
                <a:lnTo>
                  <a:pt x="8859" y="1993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93"/>
                </a:lnTo>
                <a:lnTo>
                  <a:pt x="0" y="4432"/>
                </a:lnTo>
                <a:lnTo>
                  <a:pt x="0" y="6883"/>
                </a:lnTo>
                <a:lnTo>
                  <a:pt x="1983" y="8864"/>
                </a:lnTo>
                <a:lnTo>
                  <a:pt x="4429" y="8864"/>
                </a:lnTo>
                <a:lnTo>
                  <a:pt x="6875" y="8864"/>
                </a:lnTo>
                <a:lnTo>
                  <a:pt x="8859" y="6883"/>
                </a:lnTo>
                <a:lnTo>
                  <a:pt x="8859" y="4432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4628" y="2080310"/>
            <a:ext cx="3145" cy="3149"/>
          </a:xfrm>
          <a:custGeom>
            <a:avLst/>
            <a:gdLst/>
            <a:ahLst/>
            <a:cxnLst/>
            <a:rect l="l" t="t" r="r" b="b"/>
            <a:pathLst>
              <a:path w="3145" h="3149">
                <a:moveTo>
                  <a:pt x="3145" y="1574"/>
                </a:moveTo>
                <a:lnTo>
                  <a:pt x="3145" y="711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711"/>
                </a:lnTo>
                <a:lnTo>
                  <a:pt x="0" y="1574"/>
                </a:lnTo>
                <a:lnTo>
                  <a:pt x="0" y="2438"/>
                </a:lnTo>
                <a:lnTo>
                  <a:pt x="704" y="3149"/>
                </a:lnTo>
                <a:lnTo>
                  <a:pt x="1573" y="3149"/>
                </a:lnTo>
                <a:lnTo>
                  <a:pt x="2440" y="3149"/>
                </a:lnTo>
                <a:lnTo>
                  <a:pt x="3145" y="2438"/>
                </a:lnTo>
                <a:lnTo>
                  <a:pt x="3145" y="1574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4410" y="2079980"/>
            <a:ext cx="2570" cy="2565"/>
          </a:xfrm>
          <a:custGeom>
            <a:avLst/>
            <a:gdLst/>
            <a:ahLst/>
            <a:cxnLst/>
            <a:rect l="l" t="t" r="r" b="b"/>
            <a:pathLst>
              <a:path w="2570" h="2565">
                <a:moveTo>
                  <a:pt x="0" y="1282"/>
                </a:moveTo>
                <a:lnTo>
                  <a:pt x="0" y="1993"/>
                </a:lnTo>
                <a:lnTo>
                  <a:pt x="576" y="2565"/>
                </a:lnTo>
                <a:lnTo>
                  <a:pt x="1285" y="2565"/>
                </a:lnTo>
                <a:lnTo>
                  <a:pt x="1995" y="2565"/>
                </a:lnTo>
                <a:lnTo>
                  <a:pt x="2570" y="1993"/>
                </a:lnTo>
                <a:lnTo>
                  <a:pt x="2570" y="1282"/>
                </a:lnTo>
                <a:lnTo>
                  <a:pt x="2570" y="571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71"/>
                </a:lnTo>
                <a:lnTo>
                  <a:pt x="0" y="1282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1047" y="2076488"/>
            <a:ext cx="8284" cy="8293"/>
          </a:xfrm>
          <a:custGeom>
            <a:avLst/>
            <a:gdLst/>
            <a:ahLst/>
            <a:cxnLst/>
            <a:rect l="l" t="t" r="r" b="b"/>
            <a:pathLst>
              <a:path w="8284" h="8293">
                <a:moveTo>
                  <a:pt x="0" y="4152"/>
                </a:moveTo>
                <a:lnTo>
                  <a:pt x="0" y="6438"/>
                </a:lnTo>
                <a:lnTo>
                  <a:pt x="1855" y="8293"/>
                </a:lnTo>
                <a:lnTo>
                  <a:pt x="4142" y="8293"/>
                </a:lnTo>
                <a:lnTo>
                  <a:pt x="6428" y="8293"/>
                </a:lnTo>
                <a:lnTo>
                  <a:pt x="8284" y="6438"/>
                </a:lnTo>
                <a:lnTo>
                  <a:pt x="8284" y="4152"/>
                </a:lnTo>
                <a:lnTo>
                  <a:pt x="8284" y="1866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66"/>
                </a:lnTo>
                <a:lnTo>
                  <a:pt x="0" y="4152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8968" y="207429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65"/>
                </a:lnTo>
                <a:lnTo>
                  <a:pt x="0" y="8877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77"/>
                </a:lnTo>
                <a:lnTo>
                  <a:pt x="11430" y="2565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3976" y="2204010"/>
            <a:ext cx="42571" cy="21930"/>
          </a:xfrm>
          <a:custGeom>
            <a:avLst/>
            <a:gdLst/>
            <a:ahLst/>
            <a:cxnLst/>
            <a:rect l="l" t="t" r="r" b="b"/>
            <a:pathLst>
              <a:path w="42571" h="21930">
                <a:moveTo>
                  <a:pt x="42571" y="21930"/>
                </a:moveTo>
                <a:lnTo>
                  <a:pt x="38437" y="8565"/>
                </a:lnTo>
                <a:lnTo>
                  <a:pt x="27811" y="0"/>
                </a:lnTo>
                <a:lnTo>
                  <a:pt x="10746" y="1612"/>
                </a:lnTo>
                <a:lnTo>
                  <a:pt x="0" y="850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1020" y="2225941"/>
            <a:ext cx="5526" cy="14109"/>
          </a:xfrm>
          <a:custGeom>
            <a:avLst/>
            <a:gdLst/>
            <a:ahLst/>
            <a:cxnLst/>
            <a:rect l="l" t="t" r="r" b="b"/>
            <a:pathLst>
              <a:path w="5526" h="14109">
                <a:moveTo>
                  <a:pt x="0" y="14109"/>
                </a:moveTo>
                <a:lnTo>
                  <a:pt x="5095" y="4427"/>
                </a:lnTo>
                <a:lnTo>
                  <a:pt x="5526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344" y="2204662"/>
            <a:ext cx="14550" cy="3767"/>
          </a:xfrm>
          <a:custGeom>
            <a:avLst/>
            <a:gdLst/>
            <a:ahLst/>
            <a:cxnLst/>
            <a:rect l="l" t="t" r="r" b="b"/>
            <a:pathLst>
              <a:path w="14550" h="3767">
                <a:moveTo>
                  <a:pt x="14550" y="0"/>
                </a:moveTo>
                <a:lnTo>
                  <a:pt x="0" y="3767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2446" y="2208525"/>
            <a:ext cx="39224" cy="34438"/>
          </a:xfrm>
          <a:custGeom>
            <a:avLst/>
            <a:gdLst/>
            <a:ahLst/>
            <a:cxnLst/>
            <a:rect l="l" t="t" r="r" b="b"/>
            <a:pathLst>
              <a:path w="39224" h="34438">
                <a:moveTo>
                  <a:pt x="7748" y="0"/>
                </a:moveTo>
                <a:lnTo>
                  <a:pt x="0" y="10113"/>
                </a:lnTo>
                <a:lnTo>
                  <a:pt x="2896" y="25909"/>
                </a:lnTo>
                <a:lnTo>
                  <a:pt x="11827" y="34438"/>
                </a:lnTo>
                <a:lnTo>
                  <a:pt x="28232" y="32288"/>
                </a:lnTo>
                <a:lnTo>
                  <a:pt x="37240" y="24234"/>
                </a:lnTo>
                <a:lnTo>
                  <a:pt x="39224" y="15867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4067" y="2208919"/>
            <a:ext cx="34368" cy="32192"/>
          </a:xfrm>
          <a:custGeom>
            <a:avLst/>
            <a:gdLst/>
            <a:ahLst/>
            <a:cxnLst/>
            <a:rect l="l" t="t" r="r" b="b"/>
            <a:pathLst>
              <a:path w="34368" h="32192">
                <a:moveTo>
                  <a:pt x="5512" y="0"/>
                </a:moveTo>
                <a:lnTo>
                  <a:pt x="0" y="5513"/>
                </a:lnTo>
                <a:lnTo>
                  <a:pt x="0" y="15002"/>
                </a:lnTo>
                <a:lnTo>
                  <a:pt x="0" y="24493"/>
                </a:lnTo>
                <a:lnTo>
                  <a:pt x="7693" y="32192"/>
                </a:lnTo>
                <a:lnTo>
                  <a:pt x="17184" y="32192"/>
                </a:lnTo>
                <a:lnTo>
                  <a:pt x="26675" y="32192"/>
                </a:lnTo>
                <a:lnTo>
                  <a:pt x="34368" y="24493"/>
                </a:lnTo>
                <a:lnTo>
                  <a:pt x="34368" y="15002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6542" y="2209129"/>
            <a:ext cx="28660" cy="28653"/>
          </a:xfrm>
          <a:custGeom>
            <a:avLst/>
            <a:gdLst/>
            <a:ahLst/>
            <a:cxnLst/>
            <a:rect l="l" t="t" r="r" b="b"/>
            <a:pathLst>
              <a:path w="28660" h="28653">
                <a:moveTo>
                  <a:pt x="28660" y="14326"/>
                </a:moveTo>
                <a:lnTo>
                  <a:pt x="28660" y="6414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14"/>
                </a:lnTo>
                <a:lnTo>
                  <a:pt x="0" y="14326"/>
                </a:lnTo>
                <a:lnTo>
                  <a:pt x="0" y="22240"/>
                </a:lnTo>
                <a:lnTo>
                  <a:pt x="6414" y="28653"/>
                </a:lnTo>
                <a:lnTo>
                  <a:pt x="14326" y="28653"/>
                </a:lnTo>
                <a:lnTo>
                  <a:pt x="22240" y="28653"/>
                </a:lnTo>
                <a:lnTo>
                  <a:pt x="28660" y="22240"/>
                </a:lnTo>
                <a:lnTo>
                  <a:pt x="28660" y="14326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9023" y="2211520"/>
            <a:ext cx="22940" cy="22938"/>
          </a:xfrm>
          <a:custGeom>
            <a:avLst/>
            <a:gdLst/>
            <a:ahLst/>
            <a:cxnLst/>
            <a:rect l="l" t="t" r="r" b="b"/>
            <a:pathLst>
              <a:path w="22940" h="22938">
                <a:moveTo>
                  <a:pt x="22940" y="11469"/>
                </a:moveTo>
                <a:lnTo>
                  <a:pt x="22940" y="5139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39"/>
                </a:lnTo>
                <a:lnTo>
                  <a:pt x="0" y="11469"/>
                </a:lnTo>
                <a:lnTo>
                  <a:pt x="0" y="17799"/>
                </a:lnTo>
                <a:lnTo>
                  <a:pt x="5139" y="22938"/>
                </a:lnTo>
                <a:lnTo>
                  <a:pt x="11470" y="22938"/>
                </a:lnTo>
                <a:lnTo>
                  <a:pt x="17800" y="22938"/>
                </a:lnTo>
                <a:lnTo>
                  <a:pt x="22940" y="17799"/>
                </a:lnTo>
                <a:lnTo>
                  <a:pt x="22940" y="11469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1503" y="2213907"/>
            <a:ext cx="17225" cy="17223"/>
          </a:xfrm>
          <a:custGeom>
            <a:avLst/>
            <a:gdLst/>
            <a:ahLst/>
            <a:cxnLst/>
            <a:rect l="l" t="t" r="r" b="b"/>
            <a:pathLst>
              <a:path w="17225" h="17223">
                <a:moveTo>
                  <a:pt x="17225" y="8611"/>
                </a:moveTo>
                <a:lnTo>
                  <a:pt x="17225" y="3859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59"/>
                </a:lnTo>
                <a:lnTo>
                  <a:pt x="0" y="8611"/>
                </a:lnTo>
                <a:lnTo>
                  <a:pt x="0" y="13364"/>
                </a:lnTo>
                <a:lnTo>
                  <a:pt x="3859" y="17223"/>
                </a:lnTo>
                <a:lnTo>
                  <a:pt x="8613" y="17223"/>
                </a:lnTo>
                <a:lnTo>
                  <a:pt x="13365" y="17223"/>
                </a:lnTo>
                <a:lnTo>
                  <a:pt x="17225" y="13364"/>
                </a:lnTo>
                <a:lnTo>
                  <a:pt x="17225" y="8611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5158" y="2207732"/>
            <a:ext cx="29155" cy="28895"/>
          </a:xfrm>
          <a:custGeom>
            <a:avLst/>
            <a:gdLst/>
            <a:ahLst/>
            <a:cxnLst/>
            <a:rect l="l" t="t" r="r" b="b"/>
            <a:pathLst>
              <a:path w="29155" h="28895">
                <a:moveTo>
                  <a:pt x="6273" y="0"/>
                </a:moveTo>
                <a:lnTo>
                  <a:pt x="0" y="6273"/>
                </a:lnTo>
                <a:lnTo>
                  <a:pt x="0" y="14320"/>
                </a:lnTo>
                <a:lnTo>
                  <a:pt x="0" y="22367"/>
                </a:lnTo>
                <a:lnTo>
                  <a:pt x="6529" y="28895"/>
                </a:lnTo>
                <a:lnTo>
                  <a:pt x="14575" y="28895"/>
                </a:lnTo>
                <a:lnTo>
                  <a:pt x="22622" y="28895"/>
                </a:lnTo>
                <a:lnTo>
                  <a:pt x="29155" y="22367"/>
                </a:lnTo>
                <a:lnTo>
                  <a:pt x="29155" y="14320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9921" y="2211644"/>
            <a:ext cx="14575" cy="14575"/>
          </a:xfrm>
          <a:custGeom>
            <a:avLst/>
            <a:gdLst/>
            <a:ahLst/>
            <a:cxnLst/>
            <a:rect l="l" t="t" r="r" b="b"/>
            <a:pathLst>
              <a:path w="14575" h="14575">
                <a:moveTo>
                  <a:pt x="14575" y="7288"/>
                </a:moveTo>
                <a:lnTo>
                  <a:pt x="14575" y="3265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5"/>
                </a:lnTo>
                <a:lnTo>
                  <a:pt x="0" y="7288"/>
                </a:lnTo>
                <a:lnTo>
                  <a:pt x="0" y="11311"/>
                </a:lnTo>
                <a:lnTo>
                  <a:pt x="3265" y="14575"/>
                </a:lnTo>
                <a:lnTo>
                  <a:pt x="7288" y="14575"/>
                </a:lnTo>
                <a:lnTo>
                  <a:pt x="11311" y="14575"/>
                </a:lnTo>
                <a:lnTo>
                  <a:pt x="14575" y="11311"/>
                </a:lnTo>
                <a:lnTo>
                  <a:pt x="14575" y="7288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2278" y="2213876"/>
            <a:ext cx="8859" cy="8860"/>
          </a:xfrm>
          <a:custGeom>
            <a:avLst/>
            <a:gdLst/>
            <a:ahLst/>
            <a:cxnLst/>
            <a:rect l="l" t="t" r="r" b="b"/>
            <a:pathLst>
              <a:path w="8859" h="8860">
                <a:moveTo>
                  <a:pt x="8859" y="4429"/>
                </a:moveTo>
                <a:lnTo>
                  <a:pt x="8859" y="1985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85"/>
                </a:lnTo>
                <a:lnTo>
                  <a:pt x="0" y="4429"/>
                </a:lnTo>
                <a:lnTo>
                  <a:pt x="0" y="6875"/>
                </a:lnTo>
                <a:lnTo>
                  <a:pt x="1983" y="8860"/>
                </a:lnTo>
                <a:lnTo>
                  <a:pt x="4429" y="8860"/>
                </a:lnTo>
                <a:lnTo>
                  <a:pt x="6875" y="8860"/>
                </a:lnTo>
                <a:lnTo>
                  <a:pt x="8859" y="6875"/>
                </a:lnTo>
                <a:lnTo>
                  <a:pt x="8859" y="4429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4628" y="2216109"/>
            <a:ext cx="3145" cy="3145"/>
          </a:xfrm>
          <a:custGeom>
            <a:avLst/>
            <a:gdLst/>
            <a:ahLst/>
            <a:cxnLst/>
            <a:rect l="l" t="t" r="r" b="b"/>
            <a:pathLst>
              <a:path w="3145" h="3145">
                <a:moveTo>
                  <a:pt x="3145" y="1572"/>
                </a:moveTo>
                <a:lnTo>
                  <a:pt x="3145" y="704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704"/>
                </a:lnTo>
                <a:lnTo>
                  <a:pt x="0" y="1572"/>
                </a:lnTo>
                <a:lnTo>
                  <a:pt x="0" y="2440"/>
                </a:lnTo>
                <a:lnTo>
                  <a:pt x="704" y="3145"/>
                </a:lnTo>
                <a:lnTo>
                  <a:pt x="1573" y="3145"/>
                </a:lnTo>
                <a:lnTo>
                  <a:pt x="2440" y="3145"/>
                </a:lnTo>
                <a:lnTo>
                  <a:pt x="3145" y="2440"/>
                </a:lnTo>
                <a:lnTo>
                  <a:pt x="3145" y="1572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4410" y="2215771"/>
            <a:ext cx="2570" cy="2570"/>
          </a:xfrm>
          <a:custGeom>
            <a:avLst/>
            <a:gdLst/>
            <a:ahLst/>
            <a:cxnLst/>
            <a:rect l="l" t="t" r="r" b="b"/>
            <a:pathLst>
              <a:path w="2570" h="2570">
                <a:moveTo>
                  <a:pt x="0" y="1285"/>
                </a:moveTo>
                <a:lnTo>
                  <a:pt x="0" y="1995"/>
                </a:lnTo>
                <a:lnTo>
                  <a:pt x="576" y="2570"/>
                </a:lnTo>
                <a:lnTo>
                  <a:pt x="1285" y="2570"/>
                </a:lnTo>
                <a:lnTo>
                  <a:pt x="1995" y="2570"/>
                </a:lnTo>
                <a:lnTo>
                  <a:pt x="2570" y="1995"/>
                </a:lnTo>
                <a:lnTo>
                  <a:pt x="2570" y="1285"/>
                </a:lnTo>
                <a:lnTo>
                  <a:pt x="2570" y="575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75"/>
                </a:lnTo>
                <a:lnTo>
                  <a:pt x="0" y="1285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1047" y="2212289"/>
            <a:ext cx="8284" cy="8285"/>
          </a:xfrm>
          <a:custGeom>
            <a:avLst/>
            <a:gdLst/>
            <a:ahLst/>
            <a:cxnLst/>
            <a:rect l="l" t="t" r="r" b="b"/>
            <a:pathLst>
              <a:path w="8284" h="8285">
                <a:moveTo>
                  <a:pt x="0" y="4142"/>
                </a:moveTo>
                <a:lnTo>
                  <a:pt x="0" y="6430"/>
                </a:lnTo>
                <a:lnTo>
                  <a:pt x="1855" y="8285"/>
                </a:lnTo>
                <a:lnTo>
                  <a:pt x="4142" y="8285"/>
                </a:lnTo>
                <a:lnTo>
                  <a:pt x="6428" y="8285"/>
                </a:lnTo>
                <a:lnTo>
                  <a:pt x="8284" y="6430"/>
                </a:lnTo>
                <a:lnTo>
                  <a:pt x="8284" y="4142"/>
                </a:lnTo>
                <a:lnTo>
                  <a:pt x="8284" y="1855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55"/>
                </a:lnTo>
                <a:lnTo>
                  <a:pt x="0" y="4142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8968" y="2210092"/>
            <a:ext cx="11430" cy="11435"/>
          </a:xfrm>
          <a:custGeom>
            <a:avLst/>
            <a:gdLst/>
            <a:ahLst/>
            <a:cxnLst/>
            <a:rect l="l" t="t" r="r" b="b"/>
            <a:pathLst>
              <a:path w="11430" h="11435">
                <a:moveTo>
                  <a:pt x="8870" y="0"/>
                </a:moveTo>
                <a:lnTo>
                  <a:pt x="2560" y="0"/>
                </a:lnTo>
                <a:lnTo>
                  <a:pt x="0" y="2559"/>
                </a:lnTo>
                <a:lnTo>
                  <a:pt x="0" y="8869"/>
                </a:lnTo>
                <a:lnTo>
                  <a:pt x="2560" y="11435"/>
                </a:lnTo>
                <a:lnTo>
                  <a:pt x="8870" y="11435"/>
                </a:lnTo>
                <a:lnTo>
                  <a:pt x="11430" y="8869"/>
                </a:lnTo>
                <a:lnTo>
                  <a:pt x="11430" y="2559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3976" y="2341180"/>
            <a:ext cx="42571" cy="21930"/>
          </a:xfrm>
          <a:custGeom>
            <a:avLst/>
            <a:gdLst/>
            <a:ahLst/>
            <a:cxnLst/>
            <a:rect l="l" t="t" r="r" b="b"/>
            <a:pathLst>
              <a:path w="42571" h="21930">
                <a:moveTo>
                  <a:pt x="42571" y="21930"/>
                </a:moveTo>
                <a:lnTo>
                  <a:pt x="38437" y="8565"/>
                </a:lnTo>
                <a:lnTo>
                  <a:pt x="27811" y="0"/>
                </a:lnTo>
                <a:lnTo>
                  <a:pt x="10746" y="1612"/>
                </a:lnTo>
                <a:lnTo>
                  <a:pt x="0" y="850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1023" y="2363111"/>
            <a:ext cx="5524" cy="14105"/>
          </a:xfrm>
          <a:custGeom>
            <a:avLst/>
            <a:gdLst/>
            <a:ahLst/>
            <a:cxnLst/>
            <a:rect l="l" t="t" r="r" b="b"/>
            <a:pathLst>
              <a:path w="5524" h="14105">
                <a:moveTo>
                  <a:pt x="0" y="14105"/>
                </a:moveTo>
                <a:lnTo>
                  <a:pt x="5094" y="4422"/>
                </a:lnTo>
                <a:lnTo>
                  <a:pt x="5524" y="0"/>
                </a:lnTo>
              </a:path>
            </a:pathLst>
          </a:custGeom>
          <a:ln w="100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0358" y="2341835"/>
            <a:ext cx="14505" cy="3755"/>
          </a:xfrm>
          <a:custGeom>
            <a:avLst/>
            <a:gdLst/>
            <a:ahLst/>
            <a:cxnLst/>
            <a:rect l="l" t="t" r="r" b="b"/>
            <a:pathLst>
              <a:path w="14505" h="3755">
                <a:moveTo>
                  <a:pt x="14505" y="0"/>
                </a:moveTo>
                <a:lnTo>
                  <a:pt x="0" y="3755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2446" y="2345701"/>
            <a:ext cx="39224" cy="34428"/>
          </a:xfrm>
          <a:custGeom>
            <a:avLst/>
            <a:gdLst/>
            <a:ahLst/>
            <a:cxnLst/>
            <a:rect l="l" t="t" r="r" b="b"/>
            <a:pathLst>
              <a:path w="39224" h="34428">
                <a:moveTo>
                  <a:pt x="7740" y="0"/>
                </a:moveTo>
                <a:lnTo>
                  <a:pt x="0" y="10102"/>
                </a:lnTo>
                <a:lnTo>
                  <a:pt x="2896" y="25899"/>
                </a:lnTo>
                <a:lnTo>
                  <a:pt x="11827" y="34428"/>
                </a:lnTo>
                <a:lnTo>
                  <a:pt x="28232" y="32277"/>
                </a:lnTo>
                <a:lnTo>
                  <a:pt x="37239" y="24224"/>
                </a:lnTo>
                <a:lnTo>
                  <a:pt x="39224" y="15857"/>
                </a:lnTo>
              </a:path>
            </a:pathLst>
          </a:custGeom>
          <a:ln w="10001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067" y="2346090"/>
            <a:ext cx="34368" cy="32186"/>
          </a:xfrm>
          <a:custGeom>
            <a:avLst/>
            <a:gdLst/>
            <a:ahLst/>
            <a:cxnLst/>
            <a:rect l="l" t="t" r="r" b="b"/>
            <a:pathLst>
              <a:path w="34368" h="32186">
                <a:moveTo>
                  <a:pt x="5511" y="0"/>
                </a:moveTo>
                <a:lnTo>
                  <a:pt x="0" y="5511"/>
                </a:lnTo>
                <a:lnTo>
                  <a:pt x="0" y="15001"/>
                </a:lnTo>
                <a:lnTo>
                  <a:pt x="0" y="24492"/>
                </a:lnTo>
                <a:lnTo>
                  <a:pt x="7693" y="32186"/>
                </a:lnTo>
                <a:lnTo>
                  <a:pt x="17184" y="32186"/>
                </a:lnTo>
                <a:lnTo>
                  <a:pt x="26675" y="32186"/>
                </a:lnTo>
                <a:lnTo>
                  <a:pt x="34368" y="24492"/>
                </a:lnTo>
                <a:lnTo>
                  <a:pt x="34368" y="15001"/>
                </a:lnTo>
              </a:path>
            </a:pathLst>
          </a:custGeom>
          <a:ln w="10001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6542" y="2346294"/>
            <a:ext cx="28660" cy="28658"/>
          </a:xfrm>
          <a:custGeom>
            <a:avLst/>
            <a:gdLst/>
            <a:ahLst/>
            <a:cxnLst/>
            <a:rect l="l" t="t" r="r" b="b"/>
            <a:pathLst>
              <a:path w="28660" h="28658">
                <a:moveTo>
                  <a:pt x="28660" y="14331"/>
                </a:moveTo>
                <a:lnTo>
                  <a:pt x="28660" y="6418"/>
                </a:lnTo>
                <a:lnTo>
                  <a:pt x="22240" y="0"/>
                </a:lnTo>
                <a:lnTo>
                  <a:pt x="14326" y="0"/>
                </a:lnTo>
                <a:lnTo>
                  <a:pt x="6414" y="0"/>
                </a:lnTo>
                <a:lnTo>
                  <a:pt x="0" y="6418"/>
                </a:lnTo>
                <a:lnTo>
                  <a:pt x="0" y="14331"/>
                </a:lnTo>
                <a:lnTo>
                  <a:pt x="0" y="22244"/>
                </a:lnTo>
                <a:lnTo>
                  <a:pt x="6414" y="28658"/>
                </a:lnTo>
                <a:lnTo>
                  <a:pt x="14326" y="28658"/>
                </a:lnTo>
                <a:lnTo>
                  <a:pt x="22240" y="28658"/>
                </a:lnTo>
                <a:lnTo>
                  <a:pt x="28660" y="22244"/>
                </a:lnTo>
                <a:lnTo>
                  <a:pt x="28660" y="14331"/>
                </a:lnTo>
              </a:path>
            </a:pathLst>
          </a:custGeom>
          <a:ln w="10001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9023" y="2348685"/>
            <a:ext cx="22940" cy="22938"/>
          </a:xfrm>
          <a:custGeom>
            <a:avLst/>
            <a:gdLst/>
            <a:ahLst/>
            <a:cxnLst/>
            <a:rect l="l" t="t" r="r" b="b"/>
            <a:pathLst>
              <a:path w="22940" h="22938">
                <a:moveTo>
                  <a:pt x="22940" y="11469"/>
                </a:moveTo>
                <a:lnTo>
                  <a:pt x="22940" y="5138"/>
                </a:lnTo>
                <a:lnTo>
                  <a:pt x="17800" y="0"/>
                </a:lnTo>
                <a:lnTo>
                  <a:pt x="11470" y="0"/>
                </a:lnTo>
                <a:lnTo>
                  <a:pt x="5139" y="0"/>
                </a:lnTo>
                <a:lnTo>
                  <a:pt x="0" y="5138"/>
                </a:lnTo>
                <a:lnTo>
                  <a:pt x="0" y="11469"/>
                </a:lnTo>
                <a:lnTo>
                  <a:pt x="0" y="17799"/>
                </a:lnTo>
                <a:lnTo>
                  <a:pt x="5139" y="22938"/>
                </a:lnTo>
                <a:lnTo>
                  <a:pt x="11470" y="22938"/>
                </a:lnTo>
                <a:lnTo>
                  <a:pt x="17800" y="22938"/>
                </a:lnTo>
                <a:lnTo>
                  <a:pt x="22940" y="17799"/>
                </a:lnTo>
                <a:lnTo>
                  <a:pt x="22940" y="11469"/>
                </a:lnTo>
              </a:path>
            </a:pathLst>
          </a:custGeom>
          <a:ln w="10001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1503" y="2351076"/>
            <a:ext cx="17225" cy="17225"/>
          </a:xfrm>
          <a:custGeom>
            <a:avLst/>
            <a:gdLst/>
            <a:ahLst/>
            <a:cxnLst/>
            <a:rect l="l" t="t" r="r" b="b"/>
            <a:pathLst>
              <a:path w="17225" h="17225">
                <a:moveTo>
                  <a:pt x="17225" y="8613"/>
                </a:moveTo>
                <a:lnTo>
                  <a:pt x="17225" y="3859"/>
                </a:lnTo>
                <a:lnTo>
                  <a:pt x="13365" y="0"/>
                </a:lnTo>
                <a:lnTo>
                  <a:pt x="8613" y="0"/>
                </a:lnTo>
                <a:lnTo>
                  <a:pt x="3859" y="0"/>
                </a:lnTo>
                <a:lnTo>
                  <a:pt x="0" y="3859"/>
                </a:lnTo>
                <a:lnTo>
                  <a:pt x="0" y="8613"/>
                </a:lnTo>
                <a:lnTo>
                  <a:pt x="0" y="13365"/>
                </a:lnTo>
                <a:lnTo>
                  <a:pt x="3859" y="17225"/>
                </a:lnTo>
                <a:lnTo>
                  <a:pt x="8613" y="17225"/>
                </a:lnTo>
                <a:lnTo>
                  <a:pt x="13365" y="17225"/>
                </a:lnTo>
                <a:lnTo>
                  <a:pt x="17225" y="13365"/>
                </a:lnTo>
                <a:lnTo>
                  <a:pt x="17225" y="8613"/>
                </a:lnTo>
              </a:path>
            </a:pathLst>
          </a:custGeom>
          <a:ln w="10001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5158" y="2344911"/>
            <a:ext cx="29155" cy="28885"/>
          </a:xfrm>
          <a:custGeom>
            <a:avLst/>
            <a:gdLst/>
            <a:ahLst/>
            <a:cxnLst/>
            <a:rect l="l" t="t" r="r" b="b"/>
            <a:pathLst>
              <a:path w="29155" h="28885">
                <a:moveTo>
                  <a:pt x="6259" y="0"/>
                </a:moveTo>
                <a:lnTo>
                  <a:pt x="0" y="6259"/>
                </a:lnTo>
                <a:lnTo>
                  <a:pt x="0" y="14306"/>
                </a:lnTo>
                <a:lnTo>
                  <a:pt x="0" y="22353"/>
                </a:lnTo>
                <a:lnTo>
                  <a:pt x="6529" y="28885"/>
                </a:lnTo>
                <a:lnTo>
                  <a:pt x="14575" y="28885"/>
                </a:lnTo>
                <a:lnTo>
                  <a:pt x="22622" y="28885"/>
                </a:lnTo>
                <a:lnTo>
                  <a:pt x="29155" y="22353"/>
                </a:lnTo>
                <a:lnTo>
                  <a:pt x="29155" y="14306"/>
                </a:lnTo>
              </a:path>
            </a:pathLst>
          </a:custGeom>
          <a:ln w="10001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9921" y="2348809"/>
            <a:ext cx="14575" cy="14575"/>
          </a:xfrm>
          <a:custGeom>
            <a:avLst/>
            <a:gdLst/>
            <a:ahLst/>
            <a:cxnLst/>
            <a:rect l="l" t="t" r="r" b="b"/>
            <a:pathLst>
              <a:path w="14575" h="14575">
                <a:moveTo>
                  <a:pt x="14575" y="7288"/>
                </a:moveTo>
                <a:lnTo>
                  <a:pt x="14575" y="3265"/>
                </a:lnTo>
                <a:lnTo>
                  <a:pt x="11311" y="0"/>
                </a:lnTo>
                <a:lnTo>
                  <a:pt x="7288" y="0"/>
                </a:lnTo>
                <a:lnTo>
                  <a:pt x="3265" y="0"/>
                </a:lnTo>
                <a:lnTo>
                  <a:pt x="0" y="3265"/>
                </a:lnTo>
                <a:lnTo>
                  <a:pt x="0" y="7288"/>
                </a:lnTo>
                <a:lnTo>
                  <a:pt x="0" y="11310"/>
                </a:lnTo>
                <a:lnTo>
                  <a:pt x="3265" y="14575"/>
                </a:lnTo>
                <a:lnTo>
                  <a:pt x="7288" y="14575"/>
                </a:lnTo>
                <a:lnTo>
                  <a:pt x="11311" y="14575"/>
                </a:lnTo>
                <a:lnTo>
                  <a:pt x="14575" y="11310"/>
                </a:lnTo>
                <a:lnTo>
                  <a:pt x="14575" y="7288"/>
                </a:lnTo>
              </a:path>
            </a:pathLst>
          </a:custGeom>
          <a:ln w="10001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2278" y="2351041"/>
            <a:ext cx="8859" cy="8860"/>
          </a:xfrm>
          <a:custGeom>
            <a:avLst/>
            <a:gdLst/>
            <a:ahLst/>
            <a:cxnLst/>
            <a:rect l="l" t="t" r="r" b="b"/>
            <a:pathLst>
              <a:path w="8859" h="8860">
                <a:moveTo>
                  <a:pt x="8859" y="4429"/>
                </a:moveTo>
                <a:lnTo>
                  <a:pt x="8859" y="1985"/>
                </a:lnTo>
                <a:lnTo>
                  <a:pt x="6875" y="0"/>
                </a:lnTo>
                <a:lnTo>
                  <a:pt x="4429" y="0"/>
                </a:lnTo>
                <a:lnTo>
                  <a:pt x="1983" y="0"/>
                </a:lnTo>
                <a:lnTo>
                  <a:pt x="0" y="1985"/>
                </a:lnTo>
                <a:lnTo>
                  <a:pt x="0" y="4429"/>
                </a:lnTo>
                <a:lnTo>
                  <a:pt x="0" y="6875"/>
                </a:lnTo>
                <a:lnTo>
                  <a:pt x="1983" y="8860"/>
                </a:lnTo>
                <a:lnTo>
                  <a:pt x="4429" y="8860"/>
                </a:lnTo>
                <a:lnTo>
                  <a:pt x="6875" y="8860"/>
                </a:lnTo>
                <a:lnTo>
                  <a:pt x="8859" y="6875"/>
                </a:lnTo>
                <a:lnTo>
                  <a:pt x="8859" y="4429"/>
                </a:lnTo>
              </a:path>
            </a:pathLst>
          </a:custGeom>
          <a:ln w="10001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4628" y="2353279"/>
            <a:ext cx="3145" cy="3139"/>
          </a:xfrm>
          <a:custGeom>
            <a:avLst/>
            <a:gdLst/>
            <a:ahLst/>
            <a:cxnLst/>
            <a:rect l="l" t="t" r="r" b="b"/>
            <a:pathLst>
              <a:path w="3145" h="3139">
                <a:moveTo>
                  <a:pt x="3145" y="1567"/>
                </a:moveTo>
                <a:lnTo>
                  <a:pt x="3145" y="699"/>
                </a:lnTo>
                <a:lnTo>
                  <a:pt x="2440" y="0"/>
                </a:lnTo>
                <a:lnTo>
                  <a:pt x="1573" y="0"/>
                </a:lnTo>
                <a:lnTo>
                  <a:pt x="704" y="0"/>
                </a:lnTo>
                <a:lnTo>
                  <a:pt x="0" y="699"/>
                </a:lnTo>
                <a:lnTo>
                  <a:pt x="0" y="1567"/>
                </a:lnTo>
                <a:lnTo>
                  <a:pt x="0" y="2435"/>
                </a:lnTo>
                <a:lnTo>
                  <a:pt x="704" y="3139"/>
                </a:lnTo>
                <a:lnTo>
                  <a:pt x="1573" y="3139"/>
                </a:lnTo>
                <a:lnTo>
                  <a:pt x="2440" y="3139"/>
                </a:lnTo>
                <a:lnTo>
                  <a:pt x="3145" y="2435"/>
                </a:lnTo>
                <a:lnTo>
                  <a:pt x="3145" y="1567"/>
                </a:lnTo>
              </a:path>
            </a:pathLst>
          </a:custGeom>
          <a:ln w="10001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4410" y="2352941"/>
            <a:ext cx="2570" cy="2570"/>
          </a:xfrm>
          <a:custGeom>
            <a:avLst/>
            <a:gdLst/>
            <a:ahLst/>
            <a:cxnLst/>
            <a:rect l="l" t="t" r="r" b="b"/>
            <a:pathLst>
              <a:path w="2570" h="2570">
                <a:moveTo>
                  <a:pt x="0" y="1285"/>
                </a:moveTo>
                <a:lnTo>
                  <a:pt x="0" y="1993"/>
                </a:lnTo>
                <a:lnTo>
                  <a:pt x="576" y="2570"/>
                </a:lnTo>
                <a:lnTo>
                  <a:pt x="1285" y="2570"/>
                </a:lnTo>
                <a:lnTo>
                  <a:pt x="1995" y="2570"/>
                </a:lnTo>
                <a:lnTo>
                  <a:pt x="2570" y="1993"/>
                </a:lnTo>
                <a:lnTo>
                  <a:pt x="2570" y="1285"/>
                </a:lnTo>
                <a:lnTo>
                  <a:pt x="2570" y="575"/>
                </a:lnTo>
                <a:lnTo>
                  <a:pt x="1995" y="0"/>
                </a:lnTo>
                <a:lnTo>
                  <a:pt x="1285" y="0"/>
                </a:lnTo>
                <a:lnTo>
                  <a:pt x="576" y="0"/>
                </a:lnTo>
                <a:lnTo>
                  <a:pt x="0" y="575"/>
                </a:lnTo>
                <a:lnTo>
                  <a:pt x="0" y="1285"/>
                </a:lnTo>
              </a:path>
            </a:pathLst>
          </a:custGeom>
          <a:ln w="10001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1047" y="2349459"/>
            <a:ext cx="8284" cy="8284"/>
          </a:xfrm>
          <a:custGeom>
            <a:avLst/>
            <a:gdLst/>
            <a:ahLst/>
            <a:cxnLst/>
            <a:rect l="l" t="t" r="r" b="b"/>
            <a:pathLst>
              <a:path w="8284" h="8284">
                <a:moveTo>
                  <a:pt x="0" y="4142"/>
                </a:moveTo>
                <a:lnTo>
                  <a:pt x="0" y="6428"/>
                </a:lnTo>
                <a:lnTo>
                  <a:pt x="1855" y="8284"/>
                </a:lnTo>
                <a:lnTo>
                  <a:pt x="4142" y="8284"/>
                </a:lnTo>
                <a:lnTo>
                  <a:pt x="6428" y="8284"/>
                </a:lnTo>
                <a:lnTo>
                  <a:pt x="8284" y="6428"/>
                </a:lnTo>
                <a:lnTo>
                  <a:pt x="8284" y="4142"/>
                </a:lnTo>
                <a:lnTo>
                  <a:pt x="8284" y="1855"/>
                </a:lnTo>
                <a:lnTo>
                  <a:pt x="6428" y="0"/>
                </a:lnTo>
                <a:lnTo>
                  <a:pt x="4142" y="0"/>
                </a:lnTo>
                <a:lnTo>
                  <a:pt x="1855" y="0"/>
                </a:lnTo>
                <a:lnTo>
                  <a:pt x="0" y="1855"/>
                </a:lnTo>
                <a:lnTo>
                  <a:pt x="0" y="4142"/>
                </a:lnTo>
              </a:path>
            </a:pathLst>
          </a:custGeom>
          <a:ln w="10001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8968" y="234726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70" y="0"/>
                </a:moveTo>
                <a:lnTo>
                  <a:pt x="2560" y="0"/>
                </a:lnTo>
                <a:lnTo>
                  <a:pt x="0" y="2559"/>
                </a:lnTo>
                <a:lnTo>
                  <a:pt x="0" y="8869"/>
                </a:lnTo>
                <a:lnTo>
                  <a:pt x="2560" y="11430"/>
                </a:lnTo>
                <a:lnTo>
                  <a:pt x="8870" y="11430"/>
                </a:lnTo>
                <a:lnTo>
                  <a:pt x="11430" y="8869"/>
                </a:lnTo>
                <a:lnTo>
                  <a:pt x="11430" y="2559"/>
                </a:lnTo>
                <a:lnTo>
                  <a:pt x="8870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596607" y="696925"/>
            <a:ext cx="3671570" cy="1734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>
                <a:latin typeface="Arial"/>
                <a:cs typeface="Arial"/>
              </a:rPr>
              <a:t>R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k</a:t>
            </a:r>
            <a:r>
              <a:rPr sz="950" spc="20" dirty="0">
                <a:latin typeface="Arial"/>
                <a:cs typeface="Arial"/>
              </a:rPr>
              <a:t>i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-45" dirty="0">
                <a:latin typeface="Arial"/>
                <a:cs typeface="Arial"/>
              </a:rPr>
              <a:t>g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100" dirty="0">
                <a:latin typeface="Arial"/>
                <a:cs typeface="Arial"/>
              </a:rPr>
              <a:t>se</a:t>
            </a:r>
            <a:r>
              <a:rPr sz="950" spc="-9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r</a:t>
            </a:r>
            <a:r>
              <a:rPr sz="950" spc="-20" dirty="0">
                <a:latin typeface="Arial"/>
                <a:cs typeface="Arial"/>
              </a:rPr>
              <a:t>c</a:t>
            </a:r>
            <a:r>
              <a:rPr sz="950" spc="-30" dirty="0">
                <a:latin typeface="Arial"/>
                <a:cs typeface="Arial"/>
              </a:rPr>
              <a:t>h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r</a:t>
            </a:r>
            <a:r>
              <a:rPr sz="950" spc="-55" dirty="0">
                <a:latin typeface="Arial"/>
                <a:cs typeface="Arial"/>
              </a:rPr>
              <a:t>e</a:t>
            </a:r>
            <a:r>
              <a:rPr sz="950" spc="-100" dirty="0">
                <a:latin typeface="Arial"/>
                <a:cs typeface="Arial"/>
              </a:rPr>
              <a:t>s</a:t>
            </a:r>
            <a:r>
              <a:rPr sz="950" spc="-30" dirty="0">
                <a:latin typeface="Arial"/>
                <a:cs typeface="Arial"/>
              </a:rPr>
              <a:t>u</a:t>
            </a:r>
            <a:r>
              <a:rPr sz="950" spc="20" dirty="0">
                <a:latin typeface="Arial"/>
                <a:cs typeface="Arial"/>
              </a:rPr>
              <a:t>l</a:t>
            </a:r>
            <a:r>
              <a:rPr sz="950" spc="85" dirty="0">
                <a:latin typeface="Arial"/>
                <a:cs typeface="Arial"/>
              </a:rPr>
              <a:t>t</a:t>
            </a:r>
            <a:r>
              <a:rPr sz="950" spc="-100" dirty="0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  <a:p>
            <a:pPr marL="262255">
              <a:lnSpc>
                <a:spcPct val="100000"/>
              </a:lnSpc>
              <a:spcBef>
                <a:spcPts val="160"/>
              </a:spcBef>
            </a:pPr>
            <a:r>
              <a:rPr sz="900" spc="-15" dirty="0">
                <a:latin typeface="Arial"/>
                <a:cs typeface="Arial"/>
              </a:rPr>
              <a:t>B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qu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g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50" dirty="0">
                <a:latin typeface="Arial"/>
                <a:cs typeface="Arial"/>
              </a:rPr>
              <a:t>v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r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50" dirty="0">
                <a:latin typeface="Arial"/>
                <a:cs typeface="Arial"/>
              </a:rPr>
              <a:t>x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20" dirty="0">
                <a:latin typeface="Arial"/>
                <a:cs typeface="Arial"/>
              </a:rPr>
              <a:t>f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5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262255" marR="78105" indent="0">
              <a:lnSpc>
                <a:spcPct val="100000"/>
              </a:lnSpc>
            </a:pPr>
            <a:r>
              <a:rPr sz="900" spc="-70" dirty="0">
                <a:latin typeface="Arial"/>
                <a:cs typeface="Arial"/>
              </a:rPr>
              <a:t>F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r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35" dirty="0">
                <a:latin typeface="Arial"/>
                <a:cs typeface="Arial"/>
              </a:rPr>
              <a:t>k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50" dirty="0">
                <a:latin typeface="Arial"/>
                <a:cs typeface="Arial"/>
              </a:rPr>
              <a:t>v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-5" dirty="0">
                <a:latin typeface="Arial"/>
                <a:cs typeface="Arial"/>
              </a:rPr>
              <a:t>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w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p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-50" dirty="0">
                <a:latin typeface="Arial"/>
                <a:cs typeface="Arial"/>
              </a:rPr>
              <a:t>x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45" dirty="0">
                <a:latin typeface="Arial"/>
                <a:cs typeface="Arial"/>
              </a:rPr>
              <a:t>t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b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5" dirty="0">
                <a:latin typeface="Arial"/>
                <a:cs typeface="Arial"/>
              </a:rPr>
              <a:t>t</a:t>
            </a:r>
            <a:r>
              <a:rPr sz="900" spc="-60" dirty="0">
                <a:latin typeface="Arial"/>
                <a:cs typeface="Arial"/>
              </a:rPr>
              <a:t>w</a:t>
            </a:r>
            <a:r>
              <a:rPr sz="900" spc="-105" dirty="0">
                <a:latin typeface="Arial"/>
                <a:cs typeface="Arial"/>
              </a:rPr>
              <a:t>ee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qu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40" dirty="0">
                <a:latin typeface="Arial"/>
                <a:cs typeface="Arial"/>
              </a:rPr>
              <a:t>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5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262255">
              <a:lnSpc>
                <a:spcPts val="1070"/>
              </a:lnSpc>
            </a:pPr>
            <a:r>
              <a:rPr sz="900" spc="-50" dirty="0">
                <a:latin typeface="Arial"/>
                <a:cs typeface="Arial"/>
              </a:rPr>
              <a:t>O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f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10" dirty="0">
                <a:latin typeface="Arial"/>
                <a:cs typeface="Arial"/>
              </a:rPr>
              <a:t>li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f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r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55" dirty="0">
                <a:latin typeface="Arial"/>
                <a:cs typeface="Arial"/>
              </a:rPr>
              <a:t>g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5" dirty="0">
                <a:latin typeface="Arial"/>
                <a:cs typeface="Arial"/>
              </a:rPr>
              <a:t>: 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900" spc="-4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-10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900" spc="7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900" spc="-7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900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900" spc="-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900" spc="-3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900" spc="-10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12700" marR="12700" indent="0">
              <a:lnSpc>
                <a:spcPts val="1070"/>
              </a:lnSpc>
              <a:spcBef>
                <a:spcPts val="225"/>
              </a:spcBef>
            </a:pPr>
            <a:r>
              <a:rPr sz="950" spc="35" dirty="0">
                <a:latin typeface="Arial"/>
                <a:cs typeface="Arial"/>
              </a:rPr>
              <a:t>K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-25" dirty="0">
                <a:latin typeface="Arial"/>
                <a:cs typeface="Arial"/>
              </a:rPr>
              <a:t>y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c</a:t>
            </a:r>
            <a:r>
              <a:rPr sz="950" spc="-30" dirty="0">
                <a:latin typeface="Arial"/>
                <a:cs typeface="Arial"/>
              </a:rPr>
              <a:t>h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20" dirty="0">
                <a:latin typeface="Arial"/>
                <a:cs typeface="Arial"/>
              </a:rPr>
              <a:t>ll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-50" dirty="0">
                <a:latin typeface="Arial"/>
                <a:cs typeface="Arial"/>
              </a:rPr>
              <a:t>g</a:t>
            </a:r>
            <a:r>
              <a:rPr sz="950" spc="-95" dirty="0">
                <a:latin typeface="Arial"/>
                <a:cs typeface="Arial"/>
              </a:rPr>
              <a:t>e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i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ran</a:t>
            </a:r>
            <a:r>
              <a:rPr sz="950" spc="-40" dirty="0">
                <a:latin typeface="Arial"/>
                <a:cs typeface="Arial"/>
              </a:rPr>
              <a:t>k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-30" dirty="0">
                <a:latin typeface="Arial"/>
                <a:cs typeface="Arial"/>
              </a:rPr>
              <a:t>d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r</a:t>
            </a:r>
            <a:r>
              <a:rPr sz="950" spc="-55" dirty="0">
                <a:latin typeface="Arial"/>
                <a:cs typeface="Arial"/>
              </a:rPr>
              <a:t>e</a:t>
            </a:r>
            <a:r>
              <a:rPr sz="950" spc="8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ri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-25" dirty="0">
                <a:latin typeface="Arial"/>
                <a:cs typeface="Arial"/>
              </a:rPr>
              <a:t>v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2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: </a:t>
            </a:r>
            <a:r>
              <a:rPr sz="950" spc="-100" dirty="0">
                <a:latin typeface="Arial"/>
                <a:cs typeface="Arial"/>
              </a:rPr>
              <a:t> e</a:t>
            </a:r>
            <a:r>
              <a:rPr sz="950" spc="-25" dirty="0">
                <a:latin typeface="Arial"/>
                <a:cs typeface="Arial"/>
              </a:rPr>
              <a:t>v</a:t>
            </a:r>
            <a:r>
              <a:rPr sz="950" spc="20" dirty="0">
                <a:latin typeface="Arial"/>
                <a:cs typeface="Arial"/>
              </a:rPr>
              <a:t>i</a:t>
            </a:r>
            <a:r>
              <a:rPr sz="950" spc="-30" dirty="0">
                <a:latin typeface="Arial"/>
                <a:cs typeface="Arial"/>
              </a:rPr>
              <a:t>d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-50" dirty="0">
                <a:latin typeface="Arial"/>
                <a:cs typeface="Arial"/>
              </a:rPr>
              <a:t>c</a:t>
            </a:r>
            <a:r>
              <a:rPr sz="950" spc="-95" dirty="0">
                <a:latin typeface="Arial"/>
                <a:cs typeface="Arial"/>
              </a:rPr>
              <a:t>e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-50" dirty="0">
                <a:latin typeface="Arial"/>
                <a:cs typeface="Arial"/>
              </a:rPr>
              <a:t>cc</a:t>
            </a:r>
            <a:r>
              <a:rPr sz="950" spc="-30" dirty="0">
                <a:latin typeface="Arial"/>
                <a:cs typeface="Arial"/>
              </a:rPr>
              <a:t>u</a:t>
            </a:r>
            <a:r>
              <a:rPr sz="950" spc="-25" dirty="0">
                <a:latin typeface="Arial"/>
                <a:cs typeface="Arial"/>
              </a:rPr>
              <a:t>m</a:t>
            </a:r>
            <a:r>
              <a:rPr sz="950" spc="-30" dirty="0">
                <a:latin typeface="Arial"/>
                <a:cs typeface="Arial"/>
              </a:rPr>
              <a:t>u</a:t>
            </a:r>
            <a:r>
              <a:rPr sz="950" spc="20" dirty="0">
                <a:latin typeface="Arial"/>
                <a:cs typeface="Arial"/>
              </a:rPr>
              <a:t>l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85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i</a:t>
            </a:r>
            <a:r>
              <a:rPr sz="950" spc="-50" dirty="0">
                <a:latin typeface="Arial"/>
                <a:cs typeface="Arial"/>
              </a:rPr>
              <a:t>o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30" dirty="0">
                <a:latin typeface="Arial"/>
                <a:cs typeface="Arial"/>
              </a:rPr>
              <a:t>f</a:t>
            </a:r>
            <a:r>
              <a:rPr sz="950" spc="-85" dirty="0">
                <a:latin typeface="Arial"/>
                <a:cs typeface="Arial"/>
              </a:rPr>
              <a:t>o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85" dirty="0">
                <a:latin typeface="Arial"/>
                <a:cs typeface="Arial"/>
              </a:rPr>
              <a:t>t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0" dirty="0">
                <a:latin typeface="Arial"/>
                <a:cs typeface="Arial"/>
              </a:rPr>
              <a:t>rm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i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60" dirty="0">
                <a:latin typeface="Arial"/>
                <a:cs typeface="Arial"/>
              </a:rPr>
              <a:t>a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d</a:t>
            </a:r>
            <a:r>
              <a:rPr sz="950" spc="-20" dirty="0">
                <a:latin typeface="Arial"/>
                <a:cs typeface="Arial"/>
              </a:rPr>
              <a:t>o</a:t>
            </a:r>
            <a:r>
              <a:rPr sz="950" spc="-50" dirty="0">
                <a:latin typeface="Arial"/>
                <a:cs typeface="Arial"/>
              </a:rPr>
              <a:t>c</a:t>
            </a:r>
            <a:r>
              <a:rPr sz="950" spc="-30" dirty="0">
                <a:latin typeface="Arial"/>
                <a:cs typeface="Arial"/>
              </a:rPr>
              <a:t>u</a:t>
            </a:r>
            <a:r>
              <a:rPr sz="950" spc="-25" dirty="0">
                <a:latin typeface="Arial"/>
                <a:cs typeface="Arial"/>
              </a:rPr>
              <a:t>m</a:t>
            </a:r>
            <a:r>
              <a:rPr sz="950" spc="-100" dirty="0">
                <a:latin typeface="Arial"/>
                <a:cs typeface="Arial"/>
              </a:rPr>
              <a:t>e</a:t>
            </a:r>
            <a:r>
              <a:rPr sz="950" spc="-30" dirty="0">
                <a:latin typeface="Arial"/>
                <a:cs typeface="Arial"/>
              </a:rPr>
              <a:t>n</a:t>
            </a:r>
            <a:r>
              <a:rPr sz="950" spc="85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262255" marR="939800">
              <a:lnSpc>
                <a:spcPct val="100000"/>
              </a:lnSpc>
              <a:spcBef>
                <a:spcPts val="135"/>
              </a:spcBef>
            </a:pPr>
            <a:r>
              <a:rPr sz="900" spc="-55" dirty="0">
                <a:latin typeface="Arial"/>
                <a:cs typeface="Arial"/>
              </a:rPr>
              <a:t>1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v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5" dirty="0">
                <a:latin typeface="Arial"/>
                <a:cs typeface="Arial"/>
              </a:rPr>
              <a:t>.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0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5" dirty="0">
                <a:latin typeface="Arial"/>
                <a:cs typeface="Arial"/>
              </a:rPr>
              <a:t>cc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20" dirty="0">
                <a:latin typeface="Arial"/>
                <a:cs typeface="Arial"/>
              </a:rPr>
              <a:t>f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qu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70" dirty="0">
                <a:latin typeface="Arial"/>
                <a:cs typeface="Arial"/>
              </a:rPr>
              <a:t>t </a:t>
            </a:r>
            <a:r>
              <a:rPr sz="900" spc="-55" dirty="0">
                <a:latin typeface="Arial"/>
                <a:cs typeface="Arial"/>
              </a:rPr>
              <a:t>3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v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5" dirty="0">
                <a:latin typeface="Arial"/>
                <a:cs typeface="Arial"/>
              </a:rPr>
              <a:t>.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2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5" dirty="0">
                <a:latin typeface="Arial"/>
                <a:cs typeface="Arial"/>
              </a:rPr>
              <a:t>cc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20" dirty="0">
                <a:latin typeface="Arial"/>
                <a:cs typeface="Arial"/>
              </a:rPr>
              <a:t>f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qu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70" dirty="0">
                <a:latin typeface="Arial"/>
                <a:cs typeface="Arial"/>
              </a:rPr>
              <a:t>t </a:t>
            </a:r>
            <a:r>
              <a:rPr sz="900" spc="-45" dirty="0">
                <a:latin typeface="Arial"/>
                <a:cs typeface="Arial"/>
              </a:rPr>
              <a:t>U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10" dirty="0">
                <a:latin typeface="Arial"/>
                <a:cs typeface="Arial"/>
              </a:rPr>
              <a:t>ll</a:t>
            </a:r>
            <a:r>
              <a:rPr sz="900" spc="-50" dirty="0">
                <a:latin typeface="Arial"/>
                <a:cs typeface="Arial"/>
              </a:rPr>
              <a:t>y</a:t>
            </a:r>
            <a:r>
              <a:rPr sz="900" spc="-5" dirty="0">
                <a:latin typeface="Arial"/>
                <a:cs typeface="Arial"/>
              </a:rPr>
              <a:t>: 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b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70" dirty="0">
                <a:latin typeface="Arial"/>
                <a:cs typeface="Arial"/>
              </a:rPr>
              <a:t>tt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5" dirty="0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262255">
              <a:lnSpc>
                <a:spcPts val="1070"/>
              </a:lnSpc>
            </a:pPr>
            <a:r>
              <a:rPr sz="900" spc="-15" dirty="0">
                <a:latin typeface="Arial"/>
                <a:cs typeface="Arial"/>
              </a:rPr>
              <a:t>B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b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-40" dirty="0">
                <a:latin typeface="Arial"/>
                <a:cs typeface="Arial"/>
              </a:rPr>
              <a:t>w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m</a:t>
            </a:r>
            <a:r>
              <a:rPr sz="900" spc="-40" dirty="0">
                <a:latin typeface="Arial"/>
                <a:cs typeface="Arial"/>
              </a:rPr>
              <a:t>u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80" dirty="0"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262255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N</a:t>
            </a:r>
            <a:r>
              <a:rPr sz="900" spc="-105" dirty="0">
                <a:latin typeface="Arial"/>
                <a:cs typeface="Arial"/>
              </a:rPr>
              <a:t>ee</a:t>
            </a:r>
            <a:r>
              <a:rPr sz="900" spc="-40" dirty="0">
                <a:latin typeface="Arial"/>
                <a:cs typeface="Arial"/>
              </a:rPr>
              <a:t>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55" dirty="0">
                <a:latin typeface="Arial"/>
                <a:cs typeface="Arial"/>
              </a:rPr>
              <a:t>g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f</a:t>
            </a:r>
            <a:r>
              <a:rPr sz="900" spc="-40" dirty="0">
                <a:latin typeface="Arial"/>
                <a:cs typeface="Arial"/>
              </a:rPr>
              <a:t>un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f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qu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45" dirty="0">
                <a:latin typeface="Arial"/>
                <a:cs typeface="Arial"/>
              </a:rPr>
              <a:t>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40" dirty="0">
                <a:latin typeface="Arial"/>
                <a:cs typeface="Arial"/>
              </a:rPr>
              <a:t>n</a:t>
            </a:r>
            <a:r>
              <a:rPr sz="900" spc="70" dirty="0">
                <a:latin typeface="Arial"/>
                <a:cs typeface="Arial"/>
              </a:rPr>
              <a:t>t</a:t>
            </a:r>
            <a:r>
              <a:rPr sz="900" spc="-55" dirty="0">
                <a:latin typeface="Arial"/>
                <a:cs typeface="Arial"/>
              </a:rPr>
              <a:t>o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110" dirty="0">
                <a:latin typeface="Arial"/>
                <a:cs typeface="Arial"/>
              </a:rPr>
              <a:t>s</a:t>
            </a:r>
            <a:r>
              <a:rPr sz="900" spc="-55" dirty="0">
                <a:latin typeface="Arial"/>
                <a:cs typeface="Arial"/>
              </a:rPr>
              <a:t>c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0" dirty="0">
                <a:latin typeface="Arial"/>
                <a:cs typeface="Arial"/>
              </a:rPr>
              <a:t>r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75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r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w</a:t>
            </a:r>
            <a:r>
              <a:rPr sz="900" spc="-105" dirty="0">
                <a:latin typeface="Arial"/>
                <a:cs typeface="Arial"/>
              </a:rPr>
              <a:t>e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50" dirty="0">
                <a:latin typeface="Arial"/>
                <a:cs typeface="Arial"/>
              </a:rPr>
              <a:t>g</a:t>
            </a:r>
            <a:r>
              <a:rPr sz="900" spc="-40" dirty="0">
                <a:latin typeface="Arial"/>
                <a:cs typeface="Arial"/>
              </a:rPr>
              <a:t>h</a:t>
            </a:r>
            <a:r>
              <a:rPr sz="900" spc="70" dirty="0"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161" name="object 1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46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07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S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g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70" dirty="0">
                <a:latin typeface="Arial"/>
                <a:cs typeface="Arial"/>
              </a:rPr>
              <a:t>p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65" dirty="0">
                <a:latin typeface="Arial"/>
                <a:cs typeface="Arial"/>
              </a:rPr>
              <a:t>h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y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2280" y="968404"/>
            <a:ext cx="618564" cy="276081"/>
          </a:xfrm>
          <a:custGeom>
            <a:avLst/>
            <a:gdLst/>
            <a:ahLst/>
            <a:cxnLst/>
            <a:rect l="l" t="t" r="r" b="b"/>
            <a:pathLst>
              <a:path w="618564" h="276081">
                <a:moveTo>
                  <a:pt x="0" y="276081"/>
                </a:moveTo>
                <a:lnTo>
                  <a:pt x="618564" y="276081"/>
                </a:lnTo>
                <a:lnTo>
                  <a:pt x="618564" y="0"/>
                </a:lnTo>
                <a:lnTo>
                  <a:pt x="0" y="0"/>
                </a:lnTo>
                <a:lnTo>
                  <a:pt x="0" y="276081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9278" y="1579991"/>
            <a:ext cx="576624" cy="167744"/>
          </a:xfrm>
          <a:custGeom>
            <a:avLst/>
            <a:gdLst/>
            <a:ahLst/>
            <a:cxnLst/>
            <a:rect l="l" t="t" r="r" b="b"/>
            <a:pathLst>
              <a:path w="576624" h="167744">
                <a:moveTo>
                  <a:pt x="0" y="167744"/>
                </a:moveTo>
                <a:lnTo>
                  <a:pt x="576624" y="167744"/>
                </a:lnTo>
                <a:lnTo>
                  <a:pt x="576624" y="0"/>
                </a:lnTo>
                <a:lnTo>
                  <a:pt x="0" y="0"/>
                </a:lnTo>
                <a:lnTo>
                  <a:pt x="0" y="167744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6442" y="971899"/>
            <a:ext cx="1013460" cy="108336"/>
          </a:xfrm>
          <a:custGeom>
            <a:avLst/>
            <a:gdLst/>
            <a:ahLst/>
            <a:cxnLst/>
            <a:rect l="l" t="t" r="r" b="b"/>
            <a:pathLst>
              <a:path w="1013460" h="108336">
                <a:moveTo>
                  <a:pt x="0" y="108336"/>
                </a:moveTo>
                <a:lnTo>
                  <a:pt x="1013460" y="108336"/>
                </a:lnTo>
                <a:lnTo>
                  <a:pt x="1013460" y="0"/>
                </a:lnTo>
                <a:lnTo>
                  <a:pt x="0" y="0"/>
                </a:lnTo>
                <a:lnTo>
                  <a:pt x="0" y="108336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6442" y="1279441"/>
            <a:ext cx="1013460" cy="132798"/>
          </a:xfrm>
          <a:custGeom>
            <a:avLst/>
            <a:gdLst/>
            <a:ahLst/>
            <a:cxnLst/>
            <a:rect l="l" t="t" r="r" b="b"/>
            <a:pathLst>
              <a:path w="1013460" h="132798">
                <a:moveTo>
                  <a:pt x="0" y="132798"/>
                </a:moveTo>
                <a:lnTo>
                  <a:pt x="1013460" y="132798"/>
                </a:lnTo>
                <a:lnTo>
                  <a:pt x="1013460" y="0"/>
                </a:lnTo>
                <a:lnTo>
                  <a:pt x="0" y="0"/>
                </a:lnTo>
                <a:lnTo>
                  <a:pt x="0" y="132798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6442" y="1646387"/>
            <a:ext cx="709428" cy="136286"/>
          </a:xfrm>
          <a:custGeom>
            <a:avLst/>
            <a:gdLst/>
            <a:ahLst/>
            <a:cxnLst/>
            <a:rect l="l" t="t" r="r" b="b"/>
            <a:pathLst>
              <a:path w="709428" h="136286">
                <a:moveTo>
                  <a:pt x="0" y="136286"/>
                </a:moveTo>
                <a:lnTo>
                  <a:pt x="709428" y="136286"/>
                </a:lnTo>
                <a:lnTo>
                  <a:pt x="709428" y="0"/>
                </a:lnTo>
                <a:lnTo>
                  <a:pt x="0" y="0"/>
                </a:lnTo>
                <a:lnTo>
                  <a:pt x="0" y="136286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5765" y="1646387"/>
            <a:ext cx="1009972" cy="136286"/>
          </a:xfrm>
          <a:custGeom>
            <a:avLst/>
            <a:gdLst/>
            <a:ahLst/>
            <a:cxnLst/>
            <a:rect l="l" t="t" r="r" b="b"/>
            <a:pathLst>
              <a:path w="1009972" h="136286">
                <a:moveTo>
                  <a:pt x="0" y="136286"/>
                </a:moveTo>
                <a:lnTo>
                  <a:pt x="1009972" y="136286"/>
                </a:lnTo>
                <a:lnTo>
                  <a:pt x="1009972" y="0"/>
                </a:lnTo>
                <a:lnTo>
                  <a:pt x="0" y="0"/>
                </a:lnTo>
                <a:lnTo>
                  <a:pt x="0" y="136286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6409" y="2153124"/>
            <a:ext cx="608082" cy="503232"/>
          </a:xfrm>
          <a:custGeom>
            <a:avLst/>
            <a:gdLst/>
            <a:ahLst/>
            <a:cxnLst/>
            <a:rect l="l" t="t" r="r" b="b"/>
            <a:pathLst>
              <a:path w="608082" h="503232">
                <a:moveTo>
                  <a:pt x="0" y="503232"/>
                </a:moveTo>
                <a:lnTo>
                  <a:pt x="608082" y="503232"/>
                </a:lnTo>
                <a:lnTo>
                  <a:pt x="608082" y="0"/>
                </a:lnTo>
                <a:lnTo>
                  <a:pt x="0" y="0"/>
                </a:lnTo>
                <a:lnTo>
                  <a:pt x="0" y="503232"/>
                </a:lnTo>
                <a:close/>
              </a:path>
            </a:pathLst>
          </a:custGeom>
          <a:ln w="100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493" y="1070419"/>
            <a:ext cx="503834" cy="138391"/>
          </a:xfrm>
          <a:custGeom>
            <a:avLst/>
            <a:gdLst/>
            <a:ahLst/>
            <a:cxnLst/>
            <a:rect l="l" t="t" r="r" b="b"/>
            <a:pathLst>
              <a:path w="503834" h="138391">
                <a:moveTo>
                  <a:pt x="378777" y="0"/>
                </a:moveTo>
                <a:lnTo>
                  <a:pt x="378777" y="36423"/>
                </a:lnTo>
                <a:lnTo>
                  <a:pt x="0" y="36423"/>
                </a:lnTo>
                <a:lnTo>
                  <a:pt x="0" y="105613"/>
                </a:lnTo>
                <a:lnTo>
                  <a:pt x="378777" y="105613"/>
                </a:lnTo>
                <a:lnTo>
                  <a:pt x="378777" y="138391"/>
                </a:lnTo>
                <a:lnTo>
                  <a:pt x="503834" y="69202"/>
                </a:lnTo>
                <a:lnTo>
                  <a:pt x="378777" y="0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7215" y="1252296"/>
            <a:ext cx="211791" cy="310553"/>
          </a:xfrm>
          <a:custGeom>
            <a:avLst/>
            <a:gdLst/>
            <a:ahLst/>
            <a:cxnLst/>
            <a:rect l="l" t="t" r="r" b="b"/>
            <a:pathLst>
              <a:path w="211791" h="310553">
                <a:moveTo>
                  <a:pt x="0" y="202349"/>
                </a:moveTo>
                <a:lnTo>
                  <a:pt x="17561" y="310553"/>
                </a:lnTo>
                <a:lnTo>
                  <a:pt x="118611" y="271094"/>
                </a:lnTo>
                <a:lnTo>
                  <a:pt x="87005" y="253009"/>
                </a:lnTo>
                <a:lnTo>
                  <a:pt x="106626" y="218630"/>
                </a:lnTo>
                <a:lnTo>
                  <a:pt x="28456" y="218630"/>
                </a:lnTo>
                <a:lnTo>
                  <a:pt x="0" y="202349"/>
                </a:lnTo>
                <a:close/>
              </a:path>
              <a:path w="211791" h="310553">
                <a:moveTo>
                  <a:pt x="151733" y="0"/>
                </a:moveTo>
                <a:lnTo>
                  <a:pt x="28456" y="218630"/>
                </a:lnTo>
                <a:lnTo>
                  <a:pt x="106626" y="218630"/>
                </a:lnTo>
                <a:lnTo>
                  <a:pt x="211791" y="34366"/>
                </a:lnTo>
                <a:lnTo>
                  <a:pt x="15173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7215" y="1252296"/>
            <a:ext cx="211791" cy="310553"/>
          </a:xfrm>
          <a:custGeom>
            <a:avLst/>
            <a:gdLst/>
            <a:ahLst/>
            <a:cxnLst/>
            <a:rect l="l" t="t" r="r" b="b"/>
            <a:pathLst>
              <a:path w="211791" h="310553">
                <a:moveTo>
                  <a:pt x="118611" y="271094"/>
                </a:moveTo>
                <a:lnTo>
                  <a:pt x="87005" y="253009"/>
                </a:lnTo>
                <a:lnTo>
                  <a:pt x="211791" y="34366"/>
                </a:lnTo>
                <a:lnTo>
                  <a:pt x="151733" y="0"/>
                </a:lnTo>
                <a:lnTo>
                  <a:pt x="28456" y="218630"/>
                </a:lnTo>
                <a:lnTo>
                  <a:pt x="0" y="202349"/>
                </a:lnTo>
                <a:lnTo>
                  <a:pt x="17561" y="310553"/>
                </a:lnTo>
                <a:lnTo>
                  <a:pt x="118611" y="271094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5221" y="1464157"/>
            <a:ext cx="403682" cy="659904"/>
          </a:xfrm>
          <a:custGeom>
            <a:avLst/>
            <a:gdLst/>
            <a:ahLst/>
            <a:cxnLst/>
            <a:rect l="l" t="t" r="r" b="b"/>
            <a:pathLst>
              <a:path w="403682" h="659904">
                <a:moveTo>
                  <a:pt x="152120" y="532930"/>
                </a:moveTo>
                <a:lnTo>
                  <a:pt x="120459" y="514921"/>
                </a:lnTo>
                <a:lnTo>
                  <a:pt x="403682" y="34213"/>
                </a:lnTo>
                <a:lnTo>
                  <a:pt x="343535" y="0"/>
                </a:lnTo>
                <a:lnTo>
                  <a:pt x="63296" y="483717"/>
                </a:lnTo>
                <a:lnTo>
                  <a:pt x="34810" y="467512"/>
                </a:lnTo>
                <a:lnTo>
                  <a:pt x="0" y="659904"/>
                </a:lnTo>
                <a:lnTo>
                  <a:pt x="152120" y="532930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6369" y="1275054"/>
            <a:ext cx="177380" cy="304380"/>
          </a:xfrm>
          <a:custGeom>
            <a:avLst/>
            <a:gdLst/>
            <a:ahLst/>
            <a:cxnLst/>
            <a:rect l="l" t="t" r="r" b="b"/>
            <a:pathLst>
              <a:path w="177380" h="304380">
                <a:moveTo>
                  <a:pt x="177380" y="228828"/>
                </a:moveTo>
                <a:lnTo>
                  <a:pt x="130708" y="228828"/>
                </a:lnTo>
                <a:lnTo>
                  <a:pt x="130708" y="0"/>
                </a:lnTo>
                <a:lnTo>
                  <a:pt x="42011" y="0"/>
                </a:lnTo>
                <a:lnTo>
                  <a:pt x="42011" y="228828"/>
                </a:lnTo>
                <a:lnTo>
                  <a:pt x="0" y="228828"/>
                </a:lnTo>
                <a:lnTo>
                  <a:pt x="88684" y="304380"/>
                </a:lnTo>
                <a:lnTo>
                  <a:pt x="177380" y="228828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6370" y="1103655"/>
            <a:ext cx="138442" cy="145237"/>
          </a:xfrm>
          <a:custGeom>
            <a:avLst/>
            <a:gdLst/>
            <a:ahLst/>
            <a:cxnLst/>
            <a:rect l="l" t="t" r="r" b="b"/>
            <a:pathLst>
              <a:path w="138442" h="145237">
                <a:moveTo>
                  <a:pt x="138442" y="104203"/>
                </a:moveTo>
                <a:lnTo>
                  <a:pt x="102019" y="104203"/>
                </a:lnTo>
                <a:lnTo>
                  <a:pt x="102019" y="0"/>
                </a:lnTo>
                <a:lnTo>
                  <a:pt x="32791" y="0"/>
                </a:lnTo>
                <a:lnTo>
                  <a:pt x="32791" y="104203"/>
                </a:lnTo>
                <a:lnTo>
                  <a:pt x="0" y="104203"/>
                </a:lnTo>
                <a:lnTo>
                  <a:pt x="69215" y="145237"/>
                </a:lnTo>
                <a:lnTo>
                  <a:pt x="138442" y="104203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8371" y="1446428"/>
            <a:ext cx="138442" cy="166382"/>
          </a:xfrm>
          <a:custGeom>
            <a:avLst/>
            <a:gdLst/>
            <a:ahLst/>
            <a:cxnLst/>
            <a:rect l="l" t="t" r="r" b="b"/>
            <a:pathLst>
              <a:path w="138442" h="166382">
                <a:moveTo>
                  <a:pt x="138442" y="125336"/>
                </a:moveTo>
                <a:lnTo>
                  <a:pt x="102006" y="125336"/>
                </a:lnTo>
                <a:lnTo>
                  <a:pt x="102006" y="0"/>
                </a:lnTo>
                <a:lnTo>
                  <a:pt x="32791" y="0"/>
                </a:lnTo>
                <a:lnTo>
                  <a:pt x="32791" y="125336"/>
                </a:lnTo>
                <a:lnTo>
                  <a:pt x="0" y="125336"/>
                </a:lnTo>
                <a:lnTo>
                  <a:pt x="69227" y="166382"/>
                </a:lnTo>
                <a:lnTo>
                  <a:pt x="138442" y="125336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9476" y="1782534"/>
            <a:ext cx="138455" cy="339991"/>
          </a:xfrm>
          <a:custGeom>
            <a:avLst/>
            <a:gdLst/>
            <a:ahLst/>
            <a:cxnLst/>
            <a:rect l="l" t="t" r="r" b="b"/>
            <a:pathLst>
              <a:path w="138455" h="339991">
                <a:moveTo>
                  <a:pt x="138455" y="257771"/>
                </a:moveTo>
                <a:lnTo>
                  <a:pt x="102019" y="257771"/>
                </a:lnTo>
                <a:lnTo>
                  <a:pt x="102019" y="0"/>
                </a:lnTo>
                <a:lnTo>
                  <a:pt x="32791" y="0"/>
                </a:lnTo>
                <a:lnTo>
                  <a:pt x="32791" y="257771"/>
                </a:lnTo>
                <a:lnTo>
                  <a:pt x="0" y="257771"/>
                </a:lnTo>
                <a:lnTo>
                  <a:pt x="69227" y="339991"/>
                </a:lnTo>
                <a:lnTo>
                  <a:pt x="138455" y="257771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9396" y="1814334"/>
            <a:ext cx="138455" cy="303149"/>
          </a:xfrm>
          <a:custGeom>
            <a:avLst/>
            <a:gdLst/>
            <a:ahLst/>
            <a:cxnLst/>
            <a:rect l="l" t="t" r="r" b="b"/>
            <a:pathLst>
              <a:path w="138455" h="303149">
                <a:moveTo>
                  <a:pt x="0" y="82219"/>
                </a:moveTo>
                <a:lnTo>
                  <a:pt x="36436" y="82219"/>
                </a:lnTo>
                <a:lnTo>
                  <a:pt x="36436" y="303149"/>
                </a:lnTo>
                <a:lnTo>
                  <a:pt x="105664" y="303149"/>
                </a:lnTo>
                <a:lnTo>
                  <a:pt x="105664" y="82219"/>
                </a:lnTo>
                <a:lnTo>
                  <a:pt x="138455" y="82219"/>
                </a:lnTo>
                <a:lnTo>
                  <a:pt x="69227" y="0"/>
                </a:lnTo>
                <a:lnTo>
                  <a:pt x="0" y="82219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68256" y="1821916"/>
            <a:ext cx="251714" cy="315645"/>
          </a:xfrm>
          <a:custGeom>
            <a:avLst/>
            <a:gdLst/>
            <a:ahLst/>
            <a:cxnLst/>
            <a:rect l="l" t="t" r="r" b="b"/>
            <a:pathLst>
              <a:path w="251714" h="315645">
                <a:moveTo>
                  <a:pt x="209524" y="0"/>
                </a:moveTo>
                <a:lnTo>
                  <a:pt x="86233" y="22707"/>
                </a:lnTo>
                <a:lnTo>
                  <a:pt x="128371" y="46736"/>
                </a:lnTo>
                <a:lnTo>
                  <a:pt x="0" y="265557"/>
                </a:lnTo>
                <a:lnTo>
                  <a:pt x="79895" y="315645"/>
                </a:lnTo>
                <a:lnTo>
                  <a:pt x="209969" y="96227"/>
                </a:lnTo>
                <a:lnTo>
                  <a:pt x="243434" y="96227"/>
                </a:lnTo>
                <a:lnTo>
                  <a:pt x="209524" y="0"/>
                </a:lnTo>
                <a:close/>
              </a:path>
              <a:path w="251714" h="315645">
                <a:moveTo>
                  <a:pt x="243434" y="96227"/>
                </a:moveTo>
                <a:lnTo>
                  <a:pt x="209969" y="96227"/>
                </a:lnTo>
                <a:lnTo>
                  <a:pt x="251714" y="119722"/>
                </a:lnTo>
                <a:lnTo>
                  <a:pt x="243434" y="9622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8256" y="1821916"/>
            <a:ext cx="251714" cy="315645"/>
          </a:xfrm>
          <a:custGeom>
            <a:avLst/>
            <a:gdLst/>
            <a:ahLst/>
            <a:cxnLst/>
            <a:rect l="l" t="t" r="r" b="b"/>
            <a:pathLst>
              <a:path w="251714" h="315645">
                <a:moveTo>
                  <a:pt x="86233" y="22707"/>
                </a:moveTo>
                <a:lnTo>
                  <a:pt x="128371" y="46736"/>
                </a:lnTo>
                <a:lnTo>
                  <a:pt x="0" y="265557"/>
                </a:lnTo>
                <a:lnTo>
                  <a:pt x="79895" y="315645"/>
                </a:lnTo>
                <a:lnTo>
                  <a:pt x="209969" y="96227"/>
                </a:lnTo>
                <a:lnTo>
                  <a:pt x="251714" y="119722"/>
                </a:lnTo>
                <a:lnTo>
                  <a:pt x="209524" y="0"/>
                </a:lnTo>
                <a:lnTo>
                  <a:pt x="86233" y="22707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5790" y="1279791"/>
            <a:ext cx="268771" cy="334213"/>
          </a:xfrm>
          <a:custGeom>
            <a:avLst/>
            <a:gdLst/>
            <a:ahLst/>
            <a:cxnLst/>
            <a:rect l="l" t="t" r="r" b="b"/>
            <a:pathLst>
              <a:path w="268771" h="334213">
                <a:moveTo>
                  <a:pt x="185434" y="0"/>
                </a:moveTo>
                <a:lnTo>
                  <a:pt x="186742" y="42037"/>
                </a:lnTo>
                <a:lnTo>
                  <a:pt x="159056" y="42037"/>
                </a:lnTo>
                <a:lnTo>
                  <a:pt x="135281" y="40548"/>
                </a:lnTo>
                <a:lnTo>
                  <a:pt x="114250" y="39402"/>
                </a:lnTo>
                <a:lnTo>
                  <a:pt x="95775" y="38754"/>
                </a:lnTo>
                <a:lnTo>
                  <a:pt x="79670" y="38758"/>
                </a:lnTo>
                <a:lnTo>
                  <a:pt x="65747" y="39571"/>
                </a:lnTo>
                <a:lnTo>
                  <a:pt x="28153" y="54011"/>
                </a:lnTo>
                <a:lnTo>
                  <a:pt x="10545" y="93812"/>
                </a:lnTo>
                <a:lnTo>
                  <a:pt x="3265" y="146285"/>
                </a:lnTo>
                <a:lnTo>
                  <a:pt x="330" y="195755"/>
                </a:lnTo>
                <a:lnTo>
                  <a:pt x="0" y="244963"/>
                </a:lnTo>
                <a:lnTo>
                  <a:pt x="8" y="261770"/>
                </a:lnTo>
                <a:lnTo>
                  <a:pt x="220" y="306467"/>
                </a:lnTo>
                <a:lnTo>
                  <a:pt x="79935" y="334213"/>
                </a:lnTo>
                <a:lnTo>
                  <a:pt x="79935" y="192405"/>
                </a:lnTo>
                <a:lnTo>
                  <a:pt x="77686" y="174460"/>
                </a:lnTo>
                <a:lnTo>
                  <a:pt x="77081" y="161311"/>
                </a:lnTo>
                <a:lnTo>
                  <a:pt x="79025" y="152277"/>
                </a:lnTo>
                <a:lnTo>
                  <a:pt x="84425" y="146680"/>
                </a:lnTo>
                <a:lnTo>
                  <a:pt x="94187" y="143841"/>
                </a:lnTo>
                <a:lnTo>
                  <a:pt x="109218" y="143080"/>
                </a:lnTo>
                <a:lnTo>
                  <a:pt x="130425" y="143720"/>
                </a:lnTo>
                <a:lnTo>
                  <a:pt x="186704" y="143929"/>
                </a:lnTo>
                <a:lnTo>
                  <a:pt x="188241" y="185394"/>
                </a:lnTo>
                <a:lnTo>
                  <a:pt x="268771" y="93675"/>
                </a:lnTo>
                <a:lnTo>
                  <a:pt x="185434" y="0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567" y="992333"/>
            <a:ext cx="127476" cy="285299"/>
          </a:xfrm>
          <a:custGeom>
            <a:avLst/>
            <a:gdLst/>
            <a:ahLst/>
            <a:cxnLst/>
            <a:rect l="l" t="t" r="r" b="b"/>
            <a:pathLst>
              <a:path w="127476" h="285299">
                <a:moveTo>
                  <a:pt x="0" y="285299"/>
                </a:moveTo>
                <a:lnTo>
                  <a:pt x="127476" y="285299"/>
                </a:lnTo>
                <a:lnTo>
                  <a:pt x="127476" y="0"/>
                </a:lnTo>
                <a:lnTo>
                  <a:pt x="0" y="0"/>
                </a:lnTo>
                <a:lnTo>
                  <a:pt x="0" y="285299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002" y="970292"/>
            <a:ext cx="27518" cy="22453"/>
          </a:xfrm>
          <a:custGeom>
            <a:avLst/>
            <a:gdLst/>
            <a:ahLst/>
            <a:cxnLst/>
            <a:rect l="l" t="t" r="r" b="b"/>
            <a:pathLst>
              <a:path w="27518" h="22453">
                <a:moveTo>
                  <a:pt x="932" y="22453"/>
                </a:moveTo>
                <a:lnTo>
                  <a:pt x="267" y="20396"/>
                </a:lnTo>
                <a:lnTo>
                  <a:pt x="0" y="18084"/>
                </a:lnTo>
                <a:lnTo>
                  <a:pt x="213" y="15659"/>
                </a:lnTo>
                <a:lnTo>
                  <a:pt x="967" y="7010"/>
                </a:lnTo>
                <a:lnTo>
                  <a:pt x="7526" y="0"/>
                </a:lnTo>
                <a:lnTo>
                  <a:pt x="14847" y="0"/>
                </a:lnTo>
                <a:lnTo>
                  <a:pt x="22175" y="0"/>
                </a:lnTo>
                <a:lnTo>
                  <a:pt x="27518" y="7010"/>
                </a:lnTo>
                <a:lnTo>
                  <a:pt x="26758" y="15659"/>
                </a:lnTo>
                <a:lnTo>
                  <a:pt x="26576" y="17830"/>
                </a:lnTo>
                <a:lnTo>
                  <a:pt x="26019" y="19888"/>
                </a:lnTo>
                <a:lnTo>
                  <a:pt x="25176" y="21767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2113" y="970348"/>
            <a:ext cx="134256" cy="22062"/>
          </a:xfrm>
          <a:custGeom>
            <a:avLst/>
            <a:gdLst/>
            <a:ahLst/>
            <a:cxnLst/>
            <a:rect l="l" t="t" r="r" b="b"/>
            <a:pathLst>
              <a:path w="134256" h="22062">
                <a:moveTo>
                  <a:pt x="0" y="439"/>
                </a:moveTo>
                <a:lnTo>
                  <a:pt x="114284" y="439"/>
                </a:lnTo>
                <a:lnTo>
                  <a:pt x="131603" y="0"/>
                </a:lnTo>
                <a:lnTo>
                  <a:pt x="134256" y="9486"/>
                </a:lnTo>
                <a:lnTo>
                  <a:pt x="125761" y="20875"/>
                </a:lnTo>
                <a:lnTo>
                  <a:pt x="113576" y="22062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495" y="1252474"/>
            <a:ext cx="25548" cy="25057"/>
          </a:xfrm>
          <a:custGeom>
            <a:avLst/>
            <a:gdLst/>
            <a:ahLst/>
            <a:cxnLst/>
            <a:rect l="l" t="t" r="r" b="b"/>
            <a:pathLst>
              <a:path w="25548" h="25057">
                <a:moveTo>
                  <a:pt x="25548" y="22402"/>
                </a:moveTo>
                <a:lnTo>
                  <a:pt x="22061" y="24396"/>
                </a:lnTo>
                <a:lnTo>
                  <a:pt x="17670" y="25057"/>
                </a:lnTo>
                <a:lnTo>
                  <a:pt x="13771" y="25057"/>
                </a:lnTo>
                <a:lnTo>
                  <a:pt x="6162" y="25057"/>
                </a:lnTo>
                <a:lnTo>
                  <a:pt x="0" y="19443"/>
                </a:lnTo>
                <a:lnTo>
                  <a:pt x="0" y="12522"/>
                </a:lnTo>
                <a:lnTo>
                  <a:pt x="0" y="5600"/>
                </a:lnTo>
                <a:lnTo>
                  <a:pt x="6162" y="0"/>
                </a:lnTo>
                <a:lnTo>
                  <a:pt x="13771" y="0"/>
                </a:lnTo>
                <a:lnTo>
                  <a:pt x="18167" y="0"/>
                </a:lnTo>
                <a:lnTo>
                  <a:pt x="22086" y="1879"/>
                </a:lnTo>
                <a:lnTo>
                  <a:pt x="24606" y="4787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860" y="853306"/>
            <a:ext cx="127476" cy="285299"/>
          </a:xfrm>
          <a:custGeom>
            <a:avLst/>
            <a:gdLst/>
            <a:ahLst/>
            <a:cxnLst/>
            <a:rect l="l" t="t" r="r" b="b"/>
            <a:pathLst>
              <a:path w="127476" h="285299">
                <a:moveTo>
                  <a:pt x="0" y="285299"/>
                </a:moveTo>
                <a:lnTo>
                  <a:pt x="127476" y="285299"/>
                </a:lnTo>
                <a:lnTo>
                  <a:pt x="127476" y="0"/>
                </a:lnTo>
                <a:lnTo>
                  <a:pt x="0" y="0"/>
                </a:lnTo>
                <a:lnTo>
                  <a:pt x="0" y="285299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295" y="831253"/>
            <a:ext cx="27518" cy="22453"/>
          </a:xfrm>
          <a:custGeom>
            <a:avLst/>
            <a:gdLst/>
            <a:ahLst/>
            <a:cxnLst/>
            <a:rect l="l" t="t" r="r" b="b"/>
            <a:pathLst>
              <a:path w="27518" h="22453">
                <a:moveTo>
                  <a:pt x="932" y="22453"/>
                </a:moveTo>
                <a:lnTo>
                  <a:pt x="273" y="20396"/>
                </a:lnTo>
                <a:lnTo>
                  <a:pt x="0" y="18097"/>
                </a:lnTo>
                <a:lnTo>
                  <a:pt x="213" y="15659"/>
                </a:lnTo>
                <a:lnTo>
                  <a:pt x="967" y="7010"/>
                </a:lnTo>
                <a:lnTo>
                  <a:pt x="7526" y="0"/>
                </a:lnTo>
                <a:lnTo>
                  <a:pt x="14852" y="0"/>
                </a:lnTo>
                <a:lnTo>
                  <a:pt x="22180" y="0"/>
                </a:lnTo>
                <a:lnTo>
                  <a:pt x="27518" y="7010"/>
                </a:lnTo>
                <a:lnTo>
                  <a:pt x="26763" y="15659"/>
                </a:lnTo>
                <a:lnTo>
                  <a:pt x="26576" y="17830"/>
                </a:lnTo>
                <a:lnTo>
                  <a:pt x="26019" y="19900"/>
                </a:lnTo>
                <a:lnTo>
                  <a:pt x="25176" y="21780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411" y="831308"/>
            <a:ext cx="134253" cy="22074"/>
          </a:xfrm>
          <a:custGeom>
            <a:avLst/>
            <a:gdLst/>
            <a:ahLst/>
            <a:cxnLst/>
            <a:rect l="l" t="t" r="r" b="b"/>
            <a:pathLst>
              <a:path w="134253" h="22074">
                <a:moveTo>
                  <a:pt x="0" y="439"/>
                </a:moveTo>
                <a:lnTo>
                  <a:pt x="114284" y="439"/>
                </a:lnTo>
                <a:lnTo>
                  <a:pt x="131599" y="0"/>
                </a:lnTo>
                <a:lnTo>
                  <a:pt x="134253" y="9481"/>
                </a:lnTo>
                <a:lnTo>
                  <a:pt x="125755" y="20881"/>
                </a:lnTo>
                <a:lnTo>
                  <a:pt x="113569" y="22074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788" y="1113447"/>
            <a:ext cx="25548" cy="25044"/>
          </a:xfrm>
          <a:custGeom>
            <a:avLst/>
            <a:gdLst/>
            <a:ahLst/>
            <a:cxnLst/>
            <a:rect l="l" t="t" r="r" b="b"/>
            <a:pathLst>
              <a:path w="25548" h="25044">
                <a:moveTo>
                  <a:pt x="25548" y="22390"/>
                </a:moveTo>
                <a:lnTo>
                  <a:pt x="22066" y="24384"/>
                </a:lnTo>
                <a:lnTo>
                  <a:pt x="17670" y="25044"/>
                </a:lnTo>
                <a:lnTo>
                  <a:pt x="13771" y="25044"/>
                </a:lnTo>
                <a:lnTo>
                  <a:pt x="6167" y="25044"/>
                </a:lnTo>
                <a:lnTo>
                  <a:pt x="0" y="19443"/>
                </a:lnTo>
                <a:lnTo>
                  <a:pt x="0" y="12522"/>
                </a:lnTo>
                <a:lnTo>
                  <a:pt x="0" y="5600"/>
                </a:lnTo>
                <a:lnTo>
                  <a:pt x="6167" y="0"/>
                </a:lnTo>
                <a:lnTo>
                  <a:pt x="13771" y="0"/>
                </a:lnTo>
                <a:lnTo>
                  <a:pt x="18167" y="0"/>
                </a:lnTo>
                <a:lnTo>
                  <a:pt x="22086" y="1866"/>
                </a:lnTo>
                <a:lnTo>
                  <a:pt x="24606" y="4787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539" y="922826"/>
            <a:ext cx="127476" cy="285299"/>
          </a:xfrm>
          <a:custGeom>
            <a:avLst/>
            <a:gdLst/>
            <a:ahLst/>
            <a:cxnLst/>
            <a:rect l="l" t="t" r="r" b="b"/>
            <a:pathLst>
              <a:path w="127476" h="285299">
                <a:moveTo>
                  <a:pt x="0" y="285299"/>
                </a:moveTo>
                <a:lnTo>
                  <a:pt x="127476" y="285299"/>
                </a:lnTo>
                <a:lnTo>
                  <a:pt x="127476" y="0"/>
                </a:lnTo>
                <a:lnTo>
                  <a:pt x="0" y="0"/>
                </a:lnTo>
                <a:lnTo>
                  <a:pt x="0" y="285299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2974" y="900772"/>
            <a:ext cx="27518" cy="22453"/>
          </a:xfrm>
          <a:custGeom>
            <a:avLst/>
            <a:gdLst/>
            <a:ahLst/>
            <a:cxnLst/>
            <a:rect l="l" t="t" r="r" b="b"/>
            <a:pathLst>
              <a:path w="27518" h="22453">
                <a:moveTo>
                  <a:pt x="933" y="22453"/>
                </a:moveTo>
                <a:lnTo>
                  <a:pt x="273" y="20396"/>
                </a:lnTo>
                <a:lnTo>
                  <a:pt x="0" y="18097"/>
                </a:lnTo>
                <a:lnTo>
                  <a:pt x="213" y="15659"/>
                </a:lnTo>
                <a:lnTo>
                  <a:pt x="967" y="7010"/>
                </a:lnTo>
                <a:lnTo>
                  <a:pt x="7526" y="0"/>
                </a:lnTo>
                <a:lnTo>
                  <a:pt x="14852" y="0"/>
                </a:lnTo>
                <a:lnTo>
                  <a:pt x="22180" y="0"/>
                </a:lnTo>
                <a:lnTo>
                  <a:pt x="27518" y="7010"/>
                </a:lnTo>
                <a:lnTo>
                  <a:pt x="26763" y="15659"/>
                </a:lnTo>
                <a:lnTo>
                  <a:pt x="26576" y="17830"/>
                </a:lnTo>
                <a:lnTo>
                  <a:pt x="26019" y="19900"/>
                </a:lnTo>
                <a:lnTo>
                  <a:pt x="25176" y="21780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0090" y="900828"/>
            <a:ext cx="134253" cy="22074"/>
          </a:xfrm>
          <a:custGeom>
            <a:avLst/>
            <a:gdLst/>
            <a:ahLst/>
            <a:cxnLst/>
            <a:rect l="l" t="t" r="r" b="b"/>
            <a:pathLst>
              <a:path w="134253" h="22074">
                <a:moveTo>
                  <a:pt x="0" y="439"/>
                </a:moveTo>
                <a:lnTo>
                  <a:pt x="114284" y="439"/>
                </a:lnTo>
                <a:lnTo>
                  <a:pt x="131599" y="0"/>
                </a:lnTo>
                <a:lnTo>
                  <a:pt x="134253" y="9481"/>
                </a:lnTo>
                <a:lnTo>
                  <a:pt x="125755" y="20881"/>
                </a:lnTo>
                <a:lnTo>
                  <a:pt x="113570" y="22074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8467" y="1182954"/>
            <a:ext cx="25548" cy="25057"/>
          </a:xfrm>
          <a:custGeom>
            <a:avLst/>
            <a:gdLst/>
            <a:ahLst/>
            <a:cxnLst/>
            <a:rect l="l" t="t" r="r" b="b"/>
            <a:pathLst>
              <a:path w="25548" h="25057">
                <a:moveTo>
                  <a:pt x="25548" y="22402"/>
                </a:moveTo>
                <a:lnTo>
                  <a:pt x="22066" y="24396"/>
                </a:lnTo>
                <a:lnTo>
                  <a:pt x="17670" y="25057"/>
                </a:lnTo>
                <a:lnTo>
                  <a:pt x="13771" y="25057"/>
                </a:lnTo>
                <a:lnTo>
                  <a:pt x="6167" y="25057"/>
                </a:lnTo>
                <a:lnTo>
                  <a:pt x="0" y="19456"/>
                </a:lnTo>
                <a:lnTo>
                  <a:pt x="0" y="12534"/>
                </a:lnTo>
                <a:lnTo>
                  <a:pt x="0" y="5613"/>
                </a:lnTo>
                <a:lnTo>
                  <a:pt x="6167" y="0"/>
                </a:lnTo>
                <a:lnTo>
                  <a:pt x="13771" y="0"/>
                </a:lnTo>
                <a:lnTo>
                  <a:pt x="18167" y="0"/>
                </a:lnTo>
                <a:lnTo>
                  <a:pt x="22086" y="1879"/>
                </a:lnTo>
                <a:lnTo>
                  <a:pt x="24606" y="4800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194" y="1561503"/>
            <a:ext cx="549691" cy="386153"/>
          </a:xfrm>
          <a:custGeom>
            <a:avLst/>
            <a:gdLst/>
            <a:ahLst/>
            <a:cxnLst/>
            <a:rect l="l" t="t" r="r" b="b"/>
            <a:pathLst>
              <a:path w="549691" h="386153">
                <a:moveTo>
                  <a:pt x="0" y="1041"/>
                </a:moveTo>
                <a:lnTo>
                  <a:pt x="0" y="336677"/>
                </a:lnTo>
                <a:lnTo>
                  <a:pt x="6229" y="344805"/>
                </a:lnTo>
                <a:lnTo>
                  <a:pt x="39020" y="368108"/>
                </a:lnTo>
                <a:lnTo>
                  <a:pt x="79569" y="373974"/>
                </a:lnTo>
                <a:lnTo>
                  <a:pt x="124357" y="377167"/>
                </a:lnTo>
                <a:lnTo>
                  <a:pt x="162601" y="379543"/>
                </a:lnTo>
                <a:lnTo>
                  <a:pt x="214793" y="382537"/>
                </a:lnTo>
                <a:lnTo>
                  <a:pt x="261269" y="384719"/>
                </a:lnTo>
                <a:lnTo>
                  <a:pt x="302584" y="385942"/>
                </a:lnTo>
                <a:lnTo>
                  <a:pt x="327532" y="386153"/>
                </a:lnTo>
                <a:lnTo>
                  <a:pt x="339290" y="386062"/>
                </a:lnTo>
                <a:lnTo>
                  <a:pt x="382022" y="384254"/>
                </a:lnTo>
                <a:lnTo>
                  <a:pt x="431287" y="378399"/>
                </a:lnTo>
                <a:lnTo>
                  <a:pt x="475376" y="370250"/>
                </a:lnTo>
                <a:lnTo>
                  <a:pt x="513836" y="358733"/>
                </a:lnTo>
                <a:lnTo>
                  <a:pt x="548210" y="336573"/>
                </a:lnTo>
                <a:lnTo>
                  <a:pt x="548933" y="285252"/>
                </a:lnTo>
                <a:lnTo>
                  <a:pt x="549183" y="245134"/>
                </a:lnTo>
                <a:lnTo>
                  <a:pt x="549371" y="199742"/>
                </a:lnTo>
                <a:lnTo>
                  <a:pt x="549506" y="152352"/>
                </a:lnTo>
                <a:lnTo>
                  <a:pt x="549596" y="106236"/>
                </a:lnTo>
                <a:lnTo>
                  <a:pt x="549651" y="64668"/>
                </a:lnTo>
                <a:lnTo>
                  <a:pt x="549686" y="18008"/>
                </a:lnTo>
                <a:lnTo>
                  <a:pt x="549691" y="2137"/>
                </a:lnTo>
                <a:lnTo>
                  <a:pt x="549691" y="0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227" y="1505381"/>
            <a:ext cx="550738" cy="120548"/>
          </a:xfrm>
          <a:custGeom>
            <a:avLst/>
            <a:gdLst/>
            <a:ahLst/>
            <a:cxnLst/>
            <a:rect l="l" t="t" r="r" b="b"/>
            <a:pathLst>
              <a:path w="550738" h="120548">
                <a:moveTo>
                  <a:pt x="550738" y="60274"/>
                </a:moveTo>
                <a:lnTo>
                  <a:pt x="520002" y="87972"/>
                </a:lnTo>
                <a:lnTo>
                  <a:pt x="470085" y="102893"/>
                </a:lnTo>
                <a:lnTo>
                  <a:pt x="420423" y="111517"/>
                </a:lnTo>
                <a:lnTo>
                  <a:pt x="382557" y="115811"/>
                </a:lnTo>
                <a:lnTo>
                  <a:pt x="341545" y="118796"/>
                </a:lnTo>
                <a:lnTo>
                  <a:pt x="297956" y="120348"/>
                </a:lnTo>
                <a:lnTo>
                  <a:pt x="275371" y="120548"/>
                </a:lnTo>
                <a:lnTo>
                  <a:pt x="252786" y="120348"/>
                </a:lnTo>
                <a:lnTo>
                  <a:pt x="209195" y="118796"/>
                </a:lnTo>
                <a:lnTo>
                  <a:pt x="168182" y="115811"/>
                </a:lnTo>
                <a:lnTo>
                  <a:pt x="130315" y="111517"/>
                </a:lnTo>
                <a:lnTo>
                  <a:pt x="80652" y="102893"/>
                </a:lnTo>
                <a:lnTo>
                  <a:pt x="41256" y="92023"/>
                </a:lnTo>
                <a:lnTo>
                  <a:pt x="3604" y="70050"/>
                </a:lnTo>
                <a:lnTo>
                  <a:pt x="0" y="60274"/>
                </a:lnTo>
                <a:lnTo>
                  <a:pt x="912" y="55331"/>
                </a:lnTo>
                <a:lnTo>
                  <a:pt x="41256" y="28525"/>
                </a:lnTo>
                <a:lnTo>
                  <a:pt x="80652" y="17654"/>
                </a:lnTo>
                <a:lnTo>
                  <a:pt x="130315" y="9030"/>
                </a:lnTo>
                <a:lnTo>
                  <a:pt x="168182" y="4736"/>
                </a:lnTo>
                <a:lnTo>
                  <a:pt x="209195" y="1751"/>
                </a:lnTo>
                <a:lnTo>
                  <a:pt x="252786" y="199"/>
                </a:lnTo>
                <a:lnTo>
                  <a:pt x="275371" y="0"/>
                </a:lnTo>
                <a:lnTo>
                  <a:pt x="297956" y="199"/>
                </a:lnTo>
                <a:lnTo>
                  <a:pt x="341545" y="1751"/>
                </a:lnTo>
                <a:lnTo>
                  <a:pt x="382557" y="4736"/>
                </a:lnTo>
                <a:lnTo>
                  <a:pt x="420423" y="9030"/>
                </a:lnTo>
                <a:lnTo>
                  <a:pt x="470085" y="17654"/>
                </a:lnTo>
                <a:lnTo>
                  <a:pt x="509482" y="28525"/>
                </a:lnTo>
                <a:lnTo>
                  <a:pt x="547134" y="50497"/>
                </a:lnTo>
                <a:lnTo>
                  <a:pt x="550738" y="60274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1925" y="2306656"/>
            <a:ext cx="339902" cy="361199"/>
          </a:xfrm>
          <a:custGeom>
            <a:avLst/>
            <a:gdLst/>
            <a:ahLst/>
            <a:cxnLst/>
            <a:rect l="l" t="t" r="r" b="b"/>
            <a:pathLst>
              <a:path w="339902" h="361199">
                <a:moveTo>
                  <a:pt x="0" y="971"/>
                </a:moveTo>
                <a:lnTo>
                  <a:pt x="0" y="314934"/>
                </a:lnTo>
                <a:lnTo>
                  <a:pt x="5750" y="326105"/>
                </a:lnTo>
                <a:lnTo>
                  <a:pt x="51991" y="350185"/>
                </a:lnTo>
                <a:lnTo>
                  <a:pt x="91318" y="354171"/>
                </a:lnTo>
                <a:lnTo>
                  <a:pt x="139357" y="358321"/>
                </a:lnTo>
                <a:lnTo>
                  <a:pt x="179482" y="360740"/>
                </a:lnTo>
                <a:lnTo>
                  <a:pt x="202455" y="361199"/>
                </a:lnTo>
                <a:lnTo>
                  <a:pt x="212947" y="361039"/>
                </a:lnTo>
                <a:lnTo>
                  <a:pt x="256542" y="355890"/>
                </a:lnTo>
                <a:lnTo>
                  <a:pt x="299094" y="344218"/>
                </a:lnTo>
                <a:lnTo>
                  <a:pt x="337017" y="318138"/>
                </a:lnTo>
                <a:lnTo>
                  <a:pt x="338425" y="268520"/>
                </a:lnTo>
                <a:lnTo>
                  <a:pt x="339110" y="209404"/>
                </a:lnTo>
                <a:lnTo>
                  <a:pt x="339422" y="165269"/>
                </a:lnTo>
                <a:lnTo>
                  <a:pt x="339639" y="120904"/>
                </a:lnTo>
                <a:lnTo>
                  <a:pt x="339779" y="79351"/>
                </a:lnTo>
                <a:lnTo>
                  <a:pt x="339879" y="28953"/>
                </a:lnTo>
                <a:lnTo>
                  <a:pt x="339902" y="1999"/>
                </a:lnTo>
                <a:lnTo>
                  <a:pt x="339902" y="0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2677" y="2254162"/>
            <a:ext cx="340445" cy="112748"/>
          </a:xfrm>
          <a:custGeom>
            <a:avLst/>
            <a:gdLst/>
            <a:ahLst/>
            <a:cxnLst/>
            <a:rect l="l" t="t" r="r" b="b"/>
            <a:pathLst>
              <a:path w="340445" h="112748">
                <a:moveTo>
                  <a:pt x="340445" y="56383"/>
                </a:moveTo>
                <a:lnTo>
                  <a:pt x="314371" y="86376"/>
                </a:lnTo>
                <a:lnTo>
                  <a:pt x="277679" y="100100"/>
                </a:lnTo>
                <a:lnTo>
                  <a:pt x="229309" y="109262"/>
                </a:lnTo>
                <a:lnTo>
                  <a:pt x="172623" y="112748"/>
                </a:lnTo>
                <a:lnTo>
                  <a:pt x="152701" y="112386"/>
                </a:lnTo>
                <a:lnTo>
                  <a:pt x="97652" y="107257"/>
                </a:lnTo>
                <a:lnTo>
                  <a:pt x="52084" y="96894"/>
                </a:lnTo>
                <a:lnTo>
                  <a:pt x="11419" y="76787"/>
                </a:lnTo>
                <a:lnTo>
                  <a:pt x="0" y="58377"/>
                </a:lnTo>
                <a:lnTo>
                  <a:pt x="1095" y="51490"/>
                </a:lnTo>
                <a:lnTo>
                  <a:pt x="36419" y="21865"/>
                </a:lnTo>
                <a:lnTo>
                  <a:pt x="77063" y="9253"/>
                </a:lnTo>
                <a:lnTo>
                  <a:pt x="128236" y="1717"/>
                </a:lnTo>
                <a:lnTo>
                  <a:pt x="166561" y="0"/>
                </a:lnTo>
                <a:lnTo>
                  <a:pt x="186584" y="356"/>
                </a:lnTo>
                <a:lnTo>
                  <a:pt x="241830" y="5425"/>
                </a:lnTo>
                <a:lnTo>
                  <a:pt x="287525" y="15676"/>
                </a:lnTo>
                <a:lnTo>
                  <a:pt x="328448" y="35586"/>
                </a:lnTo>
                <a:lnTo>
                  <a:pt x="340445" y="56383"/>
                </a:lnTo>
                <a:close/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2057" y="1746300"/>
            <a:ext cx="598716" cy="385216"/>
          </a:xfrm>
          <a:custGeom>
            <a:avLst/>
            <a:gdLst/>
            <a:ahLst/>
            <a:cxnLst/>
            <a:rect l="l" t="t" r="r" b="b"/>
            <a:pathLst>
              <a:path w="598716" h="385216">
                <a:moveTo>
                  <a:pt x="598716" y="0"/>
                </a:moveTo>
                <a:lnTo>
                  <a:pt x="0" y="385216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4191" y="2108644"/>
            <a:ext cx="45045" cy="40093"/>
          </a:xfrm>
          <a:custGeom>
            <a:avLst/>
            <a:gdLst/>
            <a:ahLst/>
            <a:cxnLst/>
            <a:rect l="l" t="t" r="r" b="b"/>
            <a:pathLst>
              <a:path w="45045" h="40093">
                <a:moveTo>
                  <a:pt x="20637" y="0"/>
                </a:moveTo>
                <a:lnTo>
                  <a:pt x="0" y="40093"/>
                </a:lnTo>
                <a:lnTo>
                  <a:pt x="45045" y="37922"/>
                </a:lnTo>
                <a:lnTo>
                  <a:pt x="206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47025" y="1746300"/>
            <a:ext cx="77711" cy="376262"/>
          </a:xfrm>
          <a:custGeom>
            <a:avLst/>
            <a:gdLst/>
            <a:ahLst/>
            <a:cxnLst/>
            <a:rect l="l" t="t" r="r" b="b"/>
            <a:pathLst>
              <a:path w="77711" h="376262">
                <a:moveTo>
                  <a:pt x="77711" y="0"/>
                </a:moveTo>
                <a:lnTo>
                  <a:pt x="0" y="376262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6362" y="2112683"/>
            <a:ext cx="44157" cy="42811"/>
          </a:xfrm>
          <a:custGeom>
            <a:avLst/>
            <a:gdLst/>
            <a:ahLst/>
            <a:cxnLst/>
            <a:rect l="l" t="t" r="r" b="b"/>
            <a:pathLst>
              <a:path w="44157" h="42811">
                <a:moveTo>
                  <a:pt x="0" y="0"/>
                </a:moveTo>
                <a:lnTo>
                  <a:pt x="14173" y="42811"/>
                </a:lnTo>
                <a:lnTo>
                  <a:pt x="44157" y="91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24774" y="1747621"/>
            <a:ext cx="523201" cy="379945"/>
          </a:xfrm>
          <a:custGeom>
            <a:avLst/>
            <a:gdLst/>
            <a:ahLst/>
            <a:cxnLst/>
            <a:rect l="l" t="t" r="r" b="b"/>
            <a:pathLst>
              <a:path w="523201" h="379945">
                <a:moveTo>
                  <a:pt x="0" y="0"/>
                </a:moveTo>
                <a:lnTo>
                  <a:pt x="523201" y="379945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29751" y="2105355"/>
            <a:ext cx="44843" cy="41211"/>
          </a:xfrm>
          <a:custGeom>
            <a:avLst/>
            <a:gdLst/>
            <a:ahLst/>
            <a:cxnLst/>
            <a:rect l="l" t="t" r="r" b="b"/>
            <a:pathLst>
              <a:path w="44843" h="41211">
                <a:moveTo>
                  <a:pt x="26568" y="0"/>
                </a:moveTo>
                <a:lnTo>
                  <a:pt x="0" y="36449"/>
                </a:lnTo>
                <a:lnTo>
                  <a:pt x="44843" y="41211"/>
                </a:lnTo>
                <a:lnTo>
                  <a:pt x="265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30222" y="1746783"/>
            <a:ext cx="1144117" cy="395198"/>
          </a:xfrm>
          <a:custGeom>
            <a:avLst/>
            <a:gdLst/>
            <a:ahLst/>
            <a:cxnLst/>
            <a:rect l="l" t="t" r="r" b="b"/>
            <a:pathLst>
              <a:path w="1144117" h="395198">
                <a:moveTo>
                  <a:pt x="0" y="0"/>
                </a:moveTo>
                <a:lnTo>
                  <a:pt x="1144117" y="395198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61665" y="2118360"/>
            <a:ext cx="44259" cy="42633"/>
          </a:xfrm>
          <a:custGeom>
            <a:avLst/>
            <a:gdLst/>
            <a:ahLst/>
            <a:cxnLst/>
            <a:rect l="l" t="t" r="r" b="b"/>
            <a:pathLst>
              <a:path w="44259" h="42633">
                <a:moveTo>
                  <a:pt x="14719" y="0"/>
                </a:moveTo>
                <a:lnTo>
                  <a:pt x="0" y="42633"/>
                </a:lnTo>
                <a:lnTo>
                  <a:pt x="44259" y="34061"/>
                </a:lnTo>
                <a:lnTo>
                  <a:pt x="14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57828" y="2425852"/>
            <a:ext cx="95605" cy="0"/>
          </a:xfrm>
          <a:custGeom>
            <a:avLst/>
            <a:gdLst/>
            <a:ahLst/>
            <a:cxnLst/>
            <a:rect l="l" t="t" r="r" b="b"/>
            <a:pathLst>
              <a:path w="95605">
                <a:moveTo>
                  <a:pt x="0" y="0"/>
                </a:moveTo>
                <a:lnTo>
                  <a:pt x="95605" y="0"/>
                </a:lnTo>
              </a:path>
            </a:pathLst>
          </a:custGeom>
          <a:ln w="502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44505" y="2410503"/>
            <a:ext cx="26733" cy="30867"/>
          </a:xfrm>
          <a:custGeom>
            <a:avLst/>
            <a:gdLst/>
            <a:ahLst/>
            <a:cxnLst/>
            <a:rect l="l" t="t" r="r" b="b"/>
            <a:pathLst>
              <a:path w="26733" h="30867">
                <a:moveTo>
                  <a:pt x="0" y="0"/>
                </a:moveTo>
                <a:lnTo>
                  <a:pt x="0" y="30867"/>
                </a:lnTo>
                <a:lnTo>
                  <a:pt x="26733" y="1542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40022" y="2410335"/>
            <a:ext cx="26746" cy="30871"/>
          </a:xfrm>
          <a:custGeom>
            <a:avLst/>
            <a:gdLst/>
            <a:ahLst/>
            <a:cxnLst/>
            <a:rect l="l" t="t" r="r" b="b"/>
            <a:pathLst>
              <a:path w="26746" h="30871">
                <a:moveTo>
                  <a:pt x="26746" y="0"/>
                </a:moveTo>
                <a:lnTo>
                  <a:pt x="0" y="15438"/>
                </a:lnTo>
                <a:lnTo>
                  <a:pt x="26746" y="30871"/>
                </a:lnTo>
                <a:lnTo>
                  <a:pt x="267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47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6962" y="981838"/>
            <a:ext cx="1532890" cy="427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50925" marR="12700" indent="66040">
              <a:lnSpc>
                <a:spcPts val="950"/>
              </a:lnSpc>
            </a:pP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arsing Linguistics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Documents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6475" y="1640273"/>
            <a:ext cx="483870" cy="25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950"/>
              </a:lnSpc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Document cache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48634" y="2224945"/>
            <a:ext cx="367665" cy="13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Sco</a:t>
            </a:r>
            <a:r>
              <a:rPr sz="800" spc="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14700" y="2345550"/>
            <a:ext cx="628650" cy="13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15315" algn="l"/>
              </a:tabLst>
            </a:pPr>
            <a:r>
              <a:rPr sz="800" u="sng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u="sng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231F20"/>
                </a:solidFill>
                <a:latin typeface="Arial"/>
                <a:cs typeface="Arial"/>
              </a:rPr>
              <a:t>pa</a:t>
            </a:r>
            <a:r>
              <a:rPr sz="800" u="sng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u="sng" spc="-10" dirty="0">
                <a:solidFill>
                  <a:srgbClr val="231F20"/>
                </a:solidFill>
                <a:latin typeface="Arial"/>
                <a:cs typeface="Arial"/>
              </a:rPr>
              <a:t>ameters</a:t>
            </a:r>
            <a:r>
              <a:rPr sz="800" u="sng" spc="-5" dirty="0">
                <a:solidFill>
                  <a:srgbClr val="231F20"/>
                </a:solid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16311" y="2529149"/>
            <a:ext cx="238125" cy="13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MLR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72052" y="2368792"/>
            <a:ext cx="337820" cy="25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4775" marR="12700" indent="-92710">
              <a:lnSpc>
                <a:spcPts val="950"/>
              </a:lnSpc>
            </a:pP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aining set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19656" y="1611198"/>
            <a:ext cx="405130" cy="13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Ind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ex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37491" y="946764"/>
            <a:ext cx="503555" cy="13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user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12637" y="1276022"/>
            <a:ext cx="1744980" cy="507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ree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t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xt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parser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837565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Sco</a:t>
            </a:r>
            <a:r>
              <a:rPr sz="800" spc="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ing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anking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211649" y="1651227"/>
            <a:ext cx="718185" cy="13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Spell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correction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3665211" y="928443"/>
          <a:ext cx="440337" cy="703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6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050">
                      <a:solidFill>
                        <a:srgbClr val="231F20"/>
                      </a:solidFill>
                      <a:prstDash val="solid"/>
                    </a:lnL>
                    <a:lnR w="5025">
                      <a:solidFill>
                        <a:srgbClr val="231F20"/>
                      </a:solidFill>
                      <a:prstDash val="solid"/>
                    </a:lnR>
                    <a:lnT w="10050">
                      <a:solidFill>
                        <a:srgbClr val="231F20"/>
                      </a:solidFill>
                      <a:prstDash val="solid"/>
                    </a:lnT>
                    <a:lnB w="50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5">
                      <a:solidFill>
                        <a:srgbClr val="231F20"/>
                      </a:solidFill>
                      <a:prstDash val="solid"/>
                    </a:lnL>
                    <a:lnR w="10050">
                      <a:solidFill>
                        <a:srgbClr val="231F20"/>
                      </a:solidFill>
                      <a:prstDash val="solid"/>
                    </a:lnR>
                    <a:lnT w="10050">
                      <a:solidFill>
                        <a:srgbClr val="231F20"/>
                      </a:solidFill>
                      <a:prstDash val="solid"/>
                    </a:lnT>
                    <a:lnB w="50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07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050">
                      <a:solidFill>
                        <a:srgbClr val="231F20"/>
                      </a:solidFill>
                      <a:prstDash val="solid"/>
                    </a:lnL>
                    <a:lnR w="5025">
                      <a:solidFill>
                        <a:srgbClr val="231F20"/>
                      </a:solidFill>
                      <a:prstDash val="solid"/>
                    </a:lnR>
                    <a:lnT w="5025">
                      <a:solidFill>
                        <a:srgbClr val="231F20"/>
                      </a:solidFill>
                      <a:prstDash val="solid"/>
                    </a:lnT>
                    <a:lnB w="100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5875" indent="-53340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page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5">
                      <a:solidFill>
                        <a:srgbClr val="231F20"/>
                      </a:solidFill>
                      <a:prstDash val="solid"/>
                    </a:lnL>
                    <a:lnR w="10050">
                      <a:solidFill>
                        <a:srgbClr val="231F20"/>
                      </a:solidFill>
                      <a:prstDash val="solid"/>
                    </a:lnR>
                    <a:lnT w="5025">
                      <a:solidFill>
                        <a:srgbClr val="231F20"/>
                      </a:solidFill>
                      <a:prstDash val="solid"/>
                    </a:lnT>
                    <a:lnB w="100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52780" y="2148099"/>
          <a:ext cx="2372904" cy="652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74">
                <a:tc>
                  <a:txBody>
                    <a:bodyPr/>
                    <a:lstStyle/>
                    <a:p>
                      <a:pPr marL="36830" marR="45720" indent="0" algn="ctr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Metadata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field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050">
                      <a:solidFill>
                        <a:srgbClr val="231F20"/>
                      </a:solidFill>
                      <a:prstDash val="solid"/>
                    </a:lnL>
                    <a:lnR w="5025">
                      <a:solidFill>
                        <a:srgbClr val="231F20"/>
                      </a:solidFill>
                      <a:prstDash val="solid"/>
                    </a:lnR>
                    <a:lnT w="10050">
                      <a:solidFill>
                        <a:srgbClr val="231F20"/>
                      </a:solidFill>
                      <a:prstDash val="solid"/>
                    </a:lnT>
                    <a:lnB w="50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9215" indent="-635" algn="ctr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xact top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5">
                      <a:solidFill>
                        <a:srgbClr val="231F20"/>
                      </a:solidFill>
                      <a:prstDash val="solid"/>
                    </a:lnL>
                    <a:lnR w="5025">
                      <a:solidFill>
                        <a:srgbClr val="231F20"/>
                      </a:solidFill>
                      <a:prstDash val="solid"/>
                    </a:lnR>
                    <a:lnT w="10050">
                      <a:solidFill>
                        <a:srgbClr val="231F20"/>
                      </a:solidFill>
                      <a:prstDash val="solid"/>
                    </a:lnT>
                    <a:lnB w="50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marR="62230" indent="952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Tiered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nv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ted positional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5">
                      <a:solidFill>
                        <a:srgbClr val="231F20"/>
                      </a:solidFill>
                      <a:prstDash val="solid"/>
                    </a:lnL>
                    <a:lnR w="5025">
                      <a:solidFill>
                        <a:srgbClr val="231F20"/>
                      </a:solidFill>
                      <a:prstDash val="solid"/>
                    </a:lnR>
                    <a:lnT w="10050">
                      <a:solidFill>
                        <a:srgbClr val="231F20"/>
                      </a:solidFill>
                      <a:prstDash val="solid"/>
                    </a:lnT>
                    <a:lnB w="50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800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5">
                      <a:solidFill>
                        <a:srgbClr val="231F20"/>
                      </a:solidFill>
                      <a:prstDash val="solid"/>
                    </a:lnL>
                    <a:lnR w="10050">
                      <a:solidFill>
                        <a:srgbClr val="231F20"/>
                      </a:solidFill>
                      <a:prstDash val="solid"/>
                    </a:lnR>
                    <a:lnT w="10050">
                      <a:solidFill>
                        <a:srgbClr val="231F20"/>
                      </a:solidFill>
                      <a:prstDash val="solid"/>
                    </a:lnT>
                    <a:lnB w="50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43">
                <a:tc gridSpan="4"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050">
                      <a:solidFill>
                        <a:srgbClr val="231F20"/>
                      </a:solidFill>
                      <a:prstDash val="solid"/>
                    </a:lnL>
                    <a:lnR w="10050">
                      <a:solidFill>
                        <a:srgbClr val="231F20"/>
                      </a:solidFill>
                      <a:prstDash val="solid"/>
                    </a:lnR>
                    <a:lnT w="5025">
                      <a:solidFill>
                        <a:srgbClr val="231F20"/>
                      </a:solidFill>
                      <a:prstDash val="solid"/>
                    </a:lnT>
                    <a:lnB w="100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830" y="529961"/>
            <a:ext cx="1932523" cy="0"/>
          </a:xfrm>
          <a:custGeom>
            <a:avLst/>
            <a:gdLst/>
            <a:ahLst/>
            <a:cxnLst/>
            <a:rect l="l" t="t" r="r" b="b"/>
            <a:pathLst>
              <a:path w="1932523">
                <a:moveTo>
                  <a:pt x="0" y="0"/>
                </a:moveTo>
                <a:lnTo>
                  <a:pt x="1932523" y="0"/>
                </a:lnTo>
              </a:path>
            </a:pathLst>
          </a:custGeom>
          <a:ln w="5019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582" y="841407"/>
            <a:ext cx="3478543" cy="0"/>
          </a:xfrm>
          <a:custGeom>
            <a:avLst/>
            <a:gdLst/>
            <a:ahLst/>
            <a:cxnLst/>
            <a:rect l="l" t="t" r="r" b="b"/>
            <a:pathLst>
              <a:path w="3478543">
                <a:moveTo>
                  <a:pt x="0" y="0"/>
                </a:moveTo>
                <a:lnTo>
                  <a:pt x="3478543" y="0"/>
                </a:lnTo>
              </a:path>
            </a:pathLst>
          </a:custGeom>
          <a:ln w="5019">
            <a:solidFill>
              <a:srgbClr val="8790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765">
              <a:lnSpc>
                <a:spcPct val="100000"/>
              </a:lnSpc>
            </a:pPr>
            <a:r>
              <a:rPr sz="1250" spc="25" dirty="0">
                <a:solidFill>
                  <a:srgbClr val="010101"/>
                </a:solidFill>
                <a:latin typeface="Arial"/>
                <a:cs typeface="Arial"/>
              </a:rPr>
              <a:t>IIR</a:t>
            </a:r>
            <a:r>
              <a:rPr sz="1250" spc="5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010101"/>
                </a:solidFill>
                <a:latin typeface="Arial"/>
                <a:cs typeface="Arial"/>
              </a:rPr>
              <a:t>08: </a:t>
            </a:r>
            <a:r>
              <a:rPr sz="1250" spc="4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010101"/>
                </a:solidFill>
                <a:latin typeface="Arial"/>
                <a:cs typeface="Arial"/>
              </a:rPr>
              <a:t>Evaluation</a:t>
            </a:r>
            <a:r>
              <a:rPr sz="1250" spc="10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250" spc="7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010101"/>
                </a:solidFill>
                <a:latin typeface="Arial"/>
                <a:cs typeface="Arial"/>
              </a:rPr>
              <a:t>dynamic</a:t>
            </a:r>
            <a:r>
              <a:rPr sz="1250" spc="10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10101"/>
                </a:solidFill>
                <a:latin typeface="Arial"/>
                <a:cs typeface="Arial"/>
              </a:rPr>
              <a:t>summaries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85" dirty="0" smtClean="0">
                <a:solidFill>
                  <a:srgbClr val="828282"/>
                </a:solidFill>
                <a:latin typeface="Times New Roman"/>
                <a:cs typeface="Times New Roman"/>
              </a:rPr>
              <a:t>48</a:t>
            </a:fld>
            <a:r>
              <a:rPr sz="600" spc="105" dirty="0">
                <a:solidFill>
                  <a:srgbClr val="828282"/>
                </a:solidFill>
                <a:latin typeface="Times New Roman"/>
                <a:cs typeface="Times New Roman"/>
              </a:rPr>
              <a:t>1</a:t>
            </a:r>
            <a:r>
              <a:rPr sz="600" spc="15" dirty="0">
                <a:solidFill>
                  <a:srgbClr val="828282"/>
                </a:solidFill>
                <a:latin typeface="Times New Roman"/>
                <a:cs typeface="Times New Roman"/>
              </a:rPr>
              <a:t>6o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785" y="448790"/>
            <a:ext cx="172910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solidFill>
                  <a:srgbClr val="425687"/>
                </a:solidFill>
                <a:latin typeface="Times New Roman"/>
                <a:cs typeface="Times New Roman"/>
              </a:rPr>
              <a:t>C</a:t>
            </a:r>
            <a:r>
              <a:rPr sz="1450" spc="20" dirty="0">
                <a:solidFill>
                  <a:srgbClr val="934242"/>
                </a:solidFill>
                <a:latin typeface="Times New Roman"/>
                <a:cs typeface="Times New Roman"/>
              </a:rPr>
              <a:t>o</a:t>
            </a:r>
            <a:r>
              <a:rPr sz="1450" spc="-135" dirty="0">
                <a:solidFill>
                  <a:srgbClr val="B1A164"/>
                </a:solidFill>
                <a:latin typeface="Times New Roman"/>
                <a:cs typeface="Times New Roman"/>
              </a:rPr>
              <a:t>o</a:t>
            </a:r>
            <a:r>
              <a:rPr sz="1450" spc="-60" dirty="0">
                <a:solidFill>
                  <a:srgbClr val="425687"/>
                </a:solidFill>
                <a:latin typeface="Times New Roman"/>
                <a:cs typeface="Times New Roman"/>
              </a:rPr>
              <a:t>g</a:t>
            </a:r>
            <a:r>
              <a:rPr sz="1450" spc="-95" dirty="0">
                <a:solidFill>
                  <a:srgbClr val="2A6E36"/>
                </a:solidFill>
                <a:latin typeface="Times New Roman"/>
                <a:cs typeface="Times New Roman"/>
              </a:rPr>
              <a:t>l</a:t>
            </a:r>
            <a:r>
              <a:rPr sz="1450" spc="-15" dirty="0">
                <a:solidFill>
                  <a:srgbClr val="934242"/>
                </a:solidFill>
                <a:latin typeface="Times New Roman"/>
                <a:cs typeface="Times New Roman"/>
              </a:rPr>
              <a:t>e </a:t>
            </a:r>
            <a:r>
              <a:rPr sz="1450" spc="20" dirty="0">
                <a:solidFill>
                  <a:srgbClr val="934242"/>
                </a:solidFill>
                <a:latin typeface="Times New Roman"/>
                <a:cs typeface="Times New Roman"/>
              </a:rPr>
              <a:t> </a:t>
            </a:r>
            <a:r>
              <a:rPr sz="950" spc="-75" dirty="0">
                <a:solidFill>
                  <a:srgbClr val="AFAFAF"/>
                </a:solidFill>
                <a:latin typeface="Arial"/>
                <a:cs typeface="Arial"/>
              </a:rPr>
              <a:t>I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manitoba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second</a:t>
            </a:r>
            <a:r>
              <a:rPr sz="650" spc="3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largest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city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8595" y="469165"/>
            <a:ext cx="969644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20" dirty="0">
                <a:solidFill>
                  <a:srgbClr val="AFAFAF"/>
                </a:solidFill>
                <a:latin typeface="Arial"/>
                <a:cs typeface="Arial"/>
              </a:rPr>
              <a:t>]</a:t>
            </a:r>
            <a:r>
              <a:rPr sz="1250" spc="80" dirty="0">
                <a:solidFill>
                  <a:srgbClr val="828282"/>
                </a:solidFill>
                <a:latin typeface="Arial"/>
                <a:cs typeface="Arial"/>
              </a:rPr>
              <a:t>I</a:t>
            </a:r>
            <a:r>
              <a:rPr sz="550" spc="20" dirty="0">
                <a:solidFill>
                  <a:srgbClr val="28282B"/>
                </a:solidFill>
                <a:latin typeface="Arial"/>
                <a:cs typeface="Arial"/>
              </a:rPr>
              <a:t>Search </a:t>
            </a:r>
            <a:r>
              <a:rPr sz="5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1250" spc="-40" dirty="0">
                <a:solidFill>
                  <a:srgbClr val="828282"/>
                </a:solidFill>
                <a:latin typeface="Arial"/>
                <a:cs typeface="Arial"/>
              </a:rPr>
              <a:t>I</a:t>
            </a:r>
            <a:r>
              <a:rPr sz="550" spc="-15" dirty="0">
                <a:solidFill>
                  <a:srgbClr val="41349A"/>
                </a:solidFill>
                <a:latin typeface="Arial"/>
                <a:cs typeface="Arial"/>
              </a:rPr>
              <a:t>Advanced </a:t>
            </a:r>
            <a:r>
              <a:rPr sz="550" spc="-20" dirty="0">
                <a:solidFill>
                  <a:srgbClr val="41349A"/>
                </a:solidFill>
                <a:latin typeface="Arial"/>
                <a:cs typeface="Arial"/>
              </a:rPr>
              <a:t>Se</a:t>
            </a:r>
            <a:r>
              <a:rPr sz="550" spc="-15" dirty="0">
                <a:solidFill>
                  <a:srgbClr val="41349A"/>
                </a:solidFill>
                <a:latin typeface="Arial"/>
                <a:cs typeface="Arial"/>
              </a:rPr>
              <a:t>a</a:t>
            </a:r>
            <a:r>
              <a:rPr sz="550" spc="-30" dirty="0">
                <a:solidFill>
                  <a:srgbClr val="2D2179"/>
                </a:solidFill>
                <a:latin typeface="Arial"/>
                <a:cs typeface="Arial"/>
              </a:rPr>
              <a:t>r</a:t>
            </a:r>
            <a:r>
              <a:rPr sz="550" spc="-5" dirty="0">
                <a:solidFill>
                  <a:srgbClr val="41349A"/>
                </a:solidFill>
                <a:latin typeface="Arial"/>
                <a:cs typeface="Arial"/>
              </a:rPr>
              <a:t>c</a:t>
            </a:r>
            <a:r>
              <a:rPr sz="550" spc="50" dirty="0">
                <a:solidFill>
                  <a:srgbClr val="5950A3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19" y="866858"/>
            <a:ext cx="3488690" cy="2346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  <a:tabLst>
                <a:tab pos="2988945" algn="l"/>
              </a:tabLst>
            </a:pPr>
            <a:r>
              <a:rPr sz="975" spc="-22" baseline="4273" dirty="0">
                <a:solidFill>
                  <a:srgbClr val="0F1115"/>
                </a:solidFill>
                <a:latin typeface="Arial"/>
                <a:cs typeface="Arial"/>
              </a:rPr>
              <a:t>Web   </a:t>
            </a:r>
            <a:r>
              <a:rPr sz="975" spc="-89" baseline="4273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975" spc="-30" baseline="4273" dirty="0">
                <a:solidFill>
                  <a:srgbClr val="2D2179"/>
                </a:solidFill>
                <a:latin typeface="Arial"/>
                <a:cs typeface="Arial"/>
              </a:rPr>
              <a:t>i±I</a:t>
            </a:r>
            <a:r>
              <a:rPr sz="975" spc="44" baseline="4273" dirty="0">
                <a:solidFill>
                  <a:srgbClr val="41349A"/>
                </a:solidFill>
                <a:latin typeface="Arial"/>
                <a:cs typeface="Arial"/>
              </a:rPr>
              <a:t>S</a:t>
            </a:r>
            <a:r>
              <a:rPr sz="975" spc="-67" baseline="4273" dirty="0">
                <a:solidFill>
                  <a:srgbClr val="41349A"/>
                </a:solidFill>
                <a:latin typeface="Arial"/>
                <a:cs typeface="Arial"/>
              </a:rPr>
              <a:t>h</a:t>
            </a:r>
            <a:r>
              <a:rPr sz="975" spc="-22" baseline="4273" dirty="0">
                <a:solidFill>
                  <a:srgbClr val="2D2179"/>
                </a:solidFill>
                <a:latin typeface="Arial"/>
                <a:cs typeface="Arial"/>
              </a:rPr>
              <a:t>o</a:t>
            </a:r>
            <a:r>
              <a:rPr sz="975" spc="0" baseline="4273" dirty="0">
                <a:solidFill>
                  <a:srgbClr val="41349A"/>
                </a:solidFill>
                <a:latin typeface="Arial"/>
                <a:cs typeface="Arial"/>
              </a:rPr>
              <a:t>w</a:t>
            </a:r>
            <a:r>
              <a:rPr sz="975" spc="-30" baseline="4273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975" spc="-15" baseline="4273" dirty="0">
                <a:solidFill>
                  <a:srgbClr val="41349A"/>
                </a:solidFill>
                <a:latin typeface="Arial"/>
                <a:cs typeface="Arial"/>
              </a:rPr>
              <a:t>options</a:t>
            </a:r>
            <a:r>
              <a:rPr sz="975" spc="15" baseline="4273" dirty="0">
                <a:solidFill>
                  <a:srgbClr val="3B3B3F"/>
                </a:solidFill>
                <a:latin typeface="Arial"/>
                <a:cs typeface="Arial"/>
              </a:rPr>
              <a:t>.</a:t>
            </a:r>
            <a:r>
              <a:rPr sz="975" spc="-44" baseline="4273" dirty="0">
                <a:solidFill>
                  <a:srgbClr val="0F1115"/>
                </a:solidFill>
                <a:latin typeface="Arial"/>
                <a:cs typeface="Arial"/>
              </a:rPr>
              <a:t>.</a:t>
            </a:r>
            <a:r>
              <a:rPr sz="975" spc="209" baseline="4273" dirty="0">
                <a:solidFill>
                  <a:srgbClr val="3B3B3F"/>
                </a:solidFill>
                <a:latin typeface="Arial"/>
                <a:cs typeface="Arial"/>
              </a:rPr>
              <a:t>.	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Results</a:t>
            </a:r>
            <a:r>
              <a:rPr sz="650" spc="3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25" dirty="0">
                <a:solidFill>
                  <a:srgbClr val="0F1115"/>
                </a:solidFill>
                <a:latin typeface="Arial"/>
                <a:cs typeface="Arial"/>
              </a:rPr>
              <a:t>1-</a:t>
            </a:r>
            <a:r>
              <a:rPr sz="650" spc="-105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0F1115"/>
                </a:solidFill>
                <a:latin typeface="Arial"/>
                <a:cs typeface="Arial"/>
              </a:rPr>
              <a:t>11</a:t>
            </a:r>
            <a:endParaRPr sz="6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0"/>
              </a:spcBef>
            </a:pPr>
            <a:endParaRPr sz="850"/>
          </a:p>
          <a:p>
            <a:pPr marL="17145">
              <a:lnSpc>
                <a:spcPct val="100000"/>
              </a:lnSpc>
            </a:pPr>
            <a:r>
              <a:rPr sz="700" spc="25" dirty="0">
                <a:solidFill>
                  <a:srgbClr val="24139A"/>
                </a:solidFill>
                <a:latin typeface="Arial"/>
                <a:cs typeface="Arial"/>
              </a:rPr>
              <a:t>Manitoba</a:t>
            </a:r>
            <a:r>
              <a:rPr sz="700" spc="-25" dirty="0">
                <a:solidFill>
                  <a:srgbClr val="24139A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2D2179"/>
                </a:solidFill>
                <a:latin typeface="Arial"/>
                <a:cs typeface="Arial"/>
              </a:rPr>
              <a:t>-</a:t>
            </a:r>
            <a:r>
              <a:rPr sz="700" spc="-50" dirty="0">
                <a:solidFill>
                  <a:srgbClr val="2D2179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3623AC"/>
                </a:solidFill>
                <a:latin typeface="Arial"/>
                <a:cs typeface="Arial"/>
              </a:rPr>
              <a:t>W</a:t>
            </a:r>
            <a:r>
              <a:rPr sz="700" spc="0" dirty="0">
                <a:solidFill>
                  <a:srgbClr val="2D2179"/>
                </a:solidFill>
                <a:latin typeface="Arial"/>
                <a:cs typeface="Arial"/>
              </a:rPr>
              <a:t>ik</a:t>
            </a:r>
            <a:r>
              <a:rPr sz="700" spc="10" dirty="0">
                <a:solidFill>
                  <a:srgbClr val="41349A"/>
                </a:solidFill>
                <a:latin typeface="Arial"/>
                <a:cs typeface="Arial"/>
              </a:rPr>
              <a:t>ipe</a:t>
            </a:r>
            <a:r>
              <a:rPr sz="700" spc="-20" dirty="0">
                <a:solidFill>
                  <a:srgbClr val="41349A"/>
                </a:solidFill>
                <a:latin typeface="Arial"/>
                <a:cs typeface="Arial"/>
              </a:rPr>
              <a:t>d</a:t>
            </a:r>
            <a:r>
              <a:rPr sz="700" spc="-40" dirty="0">
                <a:solidFill>
                  <a:srgbClr val="24139A"/>
                </a:solidFill>
                <a:latin typeface="Arial"/>
                <a:cs typeface="Arial"/>
              </a:rPr>
              <a:t>i</a:t>
            </a:r>
            <a:r>
              <a:rPr sz="700" spc="40" dirty="0">
                <a:solidFill>
                  <a:srgbClr val="41349A"/>
                </a:solidFill>
                <a:latin typeface="Arial"/>
                <a:cs typeface="Arial"/>
              </a:rPr>
              <a:t>a</a:t>
            </a:r>
            <a:r>
              <a:rPr sz="700" spc="155" dirty="0">
                <a:solidFill>
                  <a:srgbClr val="2D2179"/>
                </a:solidFill>
                <a:latin typeface="Arial"/>
                <a:cs typeface="Arial"/>
              </a:rPr>
              <a:t>.</a:t>
            </a:r>
            <a:r>
              <a:rPr sz="700" spc="40" dirty="0">
                <a:solidFill>
                  <a:srgbClr val="41349A"/>
                </a:solidFill>
                <a:latin typeface="Arial"/>
                <a:cs typeface="Arial"/>
              </a:rPr>
              <a:t>t</a:t>
            </a:r>
            <a:r>
              <a:rPr sz="700" spc="-40" dirty="0">
                <a:solidFill>
                  <a:srgbClr val="24139A"/>
                </a:solidFill>
                <a:latin typeface="Arial"/>
                <a:cs typeface="Arial"/>
              </a:rPr>
              <a:t>h</a:t>
            </a:r>
            <a:r>
              <a:rPr sz="700" spc="105" dirty="0">
                <a:solidFill>
                  <a:srgbClr val="41349A"/>
                </a:solidFill>
                <a:latin typeface="Arial"/>
                <a:cs typeface="Arial"/>
              </a:rPr>
              <a:t>e</a:t>
            </a:r>
            <a:r>
              <a:rPr sz="700" spc="-10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41349A"/>
                </a:solidFill>
                <a:latin typeface="Arial"/>
                <a:cs typeface="Arial"/>
              </a:rPr>
              <a:t>f</a:t>
            </a:r>
            <a:r>
              <a:rPr sz="700" spc="-40" dirty="0">
                <a:solidFill>
                  <a:srgbClr val="3F367B"/>
                </a:solidFill>
                <a:latin typeface="Arial"/>
                <a:cs typeface="Arial"/>
              </a:rPr>
              <a:t>r</a:t>
            </a:r>
            <a:r>
              <a:rPr sz="700" spc="25" dirty="0">
                <a:solidFill>
                  <a:srgbClr val="41349A"/>
                </a:solidFill>
                <a:latin typeface="Arial"/>
                <a:cs typeface="Arial"/>
              </a:rPr>
              <a:t>ee</a:t>
            </a:r>
            <a:r>
              <a:rPr sz="700" spc="-4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41349A"/>
                </a:solidFill>
                <a:latin typeface="Arial"/>
                <a:cs typeface="Arial"/>
              </a:rPr>
              <a:t>e</a:t>
            </a:r>
            <a:r>
              <a:rPr sz="700" spc="-40" dirty="0">
                <a:solidFill>
                  <a:srgbClr val="24139A"/>
                </a:solidFill>
                <a:latin typeface="Arial"/>
                <a:cs typeface="Arial"/>
              </a:rPr>
              <a:t>n</a:t>
            </a:r>
            <a:r>
              <a:rPr sz="700" spc="20" dirty="0">
                <a:solidFill>
                  <a:srgbClr val="41349A"/>
                </a:solidFill>
                <a:latin typeface="Arial"/>
                <a:cs typeface="Arial"/>
              </a:rPr>
              <a:t>cy</a:t>
            </a:r>
            <a:r>
              <a:rPr sz="700" spc="-40" dirty="0">
                <a:solidFill>
                  <a:srgbClr val="41349A"/>
                </a:solidFill>
                <a:latin typeface="Arial"/>
                <a:cs typeface="Arial"/>
              </a:rPr>
              <a:t>c</a:t>
            </a:r>
            <a:r>
              <a:rPr sz="700" spc="-80" dirty="0">
                <a:solidFill>
                  <a:srgbClr val="2D2179"/>
                </a:solidFill>
                <a:latin typeface="Arial"/>
                <a:cs typeface="Arial"/>
              </a:rPr>
              <a:t>l</a:t>
            </a:r>
            <a:r>
              <a:rPr sz="700" spc="15" dirty="0">
                <a:solidFill>
                  <a:srgbClr val="41349A"/>
                </a:solidFill>
                <a:latin typeface="Arial"/>
                <a:cs typeface="Arial"/>
              </a:rPr>
              <a:t>op</a:t>
            </a:r>
            <a:r>
              <a:rPr sz="700" spc="-15" dirty="0">
                <a:solidFill>
                  <a:srgbClr val="41349A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2D2179"/>
                </a:solidFill>
                <a:latin typeface="Arial"/>
                <a:cs typeface="Arial"/>
              </a:rPr>
              <a:t>d</a:t>
            </a:r>
            <a:r>
              <a:rPr sz="700" spc="40" dirty="0">
                <a:solidFill>
                  <a:srgbClr val="41349A"/>
                </a:solidFill>
                <a:latin typeface="Arial"/>
                <a:cs typeface="Arial"/>
              </a:rPr>
              <a:t>ia</a:t>
            </a:r>
            <a:endParaRPr sz="7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650" spc="10" dirty="0">
                <a:solidFill>
                  <a:srgbClr val="0F1115"/>
                </a:solidFill>
                <a:latin typeface="Arial"/>
                <a:cs typeface="Arial"/>
              </a:rPr>
              <a:t>Ma</a:t>
            </a:r>
            <a:r>
              <a:rPr sz="650" spc="-285" dirty="0">
                <a:solidFill>
                  <a:srgbClr val="0F1115"/>
                </a:solidFill>
                <a:latin typeface="Arial"/>
                <a:cs typeface="Arial"/>
              </a:rPr>
              <a:t>n</a:t>
            </a:r>
            <a:r>
              <a:rPr sz="650" spc="-245" dirty="0">
                <a:solidFill>
                  <a:srgbClr val="151344"/>
                </a:solidFill>
                <a:latin typeface="Arial"/>
                <a:cs typeface="Arial"/>
              </a:rPr>
              <a:t>i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tob</a:t>
            </a:r>
            <a:r>
              <a:rPr sz="650" spc="0" dirty="0">
                <a:solidFill>
                  <a:srgbClr val="28282B"/>
                </a:solidFill>
                <a:latin typeface="Arial"/>
                <a:cs typeface="Arial"/>
              </a:rPr>
              <a:t>a</a:t>
            </a:r>
            <a:r>
              <a:rPr sz="650" spc="30" dirty="0">
                <a:solidFill>
                  <a:srgbClr val="010101"/>
                </a:solidFill>
                <a:latin typeface="Arial"/>
                <a:cs typeface="Arial"/>
              </a:rPr>
              <a:t>'</a:t>
            </a:r>
            <a:r>
              <a:rPr sz="650" spc="80" dirty="0">
                <a:solidFill>
                  <a:srgbClr val="28282B"/>
                </a:solidFill>
                <a:latin typeface="Arial"/>
                <a:cs typeface="Arial"/>
              </a:rPr>
              <a:t>s</a:t>
            </a:r>
            <a:r>
              <a:rPr sz="650" spc="-7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ca</a:t>
            </a: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p</a:t>
            </a:r>
            <a:r>
              <a:rPr sz="650" spc="1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650" spc="-30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a</a:t>
            </a:r>
            <a:r>
              <a:rPr sz="650" spc="170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3B3B3F"/>
                </a:solidFill>
                <a:latin typeface="Arial"/>
                <a:cs typeface="Arial"/>
              </a:rPr>
              <a:t>an</a:t>
            </a:r>
            <a:r>
              <a:rPr sz="650" spc="-110" dirty="0">
                <a:solidFill>
                  <a:srgbClr val="3B3B3F"/>
                </a:solidFill>
                <a:latin typeface="Arial"/>
                <a:cs typeface="Arial"/>
              </a:rPr>
              <a:t>d</a:t>
            </a:r>
            <a:r>
              <a:rPr sz="650" spc="-245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28282B"/>
                </a:solidFill>
                <a:latin typeface="Arial"/>
                <a:cs typeface="Arial"/>
              </a:rPr>
              <a:t>argest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8282B"/>
                </a:solidFill>
                <a:latin typeface="Arial"/>
                <a:cs typeface="Arial"/>
              </a:rPr>
              <a:t>city,</a:t>
            </a:r>
            <a:r>
              <a:rPr sz="650" spc="-5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Winnipeg,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...</a:t>
            </a:r>
            <a:r>
              <a:rPr sz="650" spc="55" dirty="0">
                <a:solidFill>
                  <a:srgbClr val="28282B"/>
                </a:solidFill>
                <a:latin typeface="Arial"/>
                <a:cs typeface="Arial"/>
              </a:rPr>
              <a:t>.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According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3B3B3F"/>
                </a:solidFill>
                <a:latin typeface="Arial"/>
                <a:cs typeface="Arial"/>
              </a:rPr>
              <a:t>to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En</a:t>
            </a:r>
            <a:r>
              <a:rPr sz="650" spc="-55" dirty="0">
                <a:solidFill>
                  <a:srgbClr val="28282B"/>
                </a:solidFill>
                <a:latin typeface="Arial"/>
                <a:cs typeface="Arial"/>
              </a:rPr>
              <a:t>v</a:t>
            </a:r>
            <a:r>
              <a:rPr sz="650" spc="1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650" spc="-25" dirty="0">
                <a:solidFill>
                  <a:srgbClr val="0F1115"/>
                </a:solidFill>
                <a:latin typeface="Arial"/>
                <a:cs typeface="Arial"/>
              </a:rPr>
              <a:t>r</a:t>
            </a:r>
            <a:r>
              <a:rPr sz="650" spc="-15" dirty="0">
                <a:solidFill>
                  <a:srgbClr val="3B3B3F"/>
                </a:solidFill>
                <a:latin typeface="Arial"/>
                <a:cs typeface="Arial"/>
              </a:rPr>
              <a:t>onment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Canada,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ts val="750"/>
              </a:lnSpc>
            </a:pPr>
            <a:r>
              <a:rPr sz="650" spc="10" dirty="0">
                <a:solidFill>
                  <a:srgbClr val="0F1115"/>
                </a:solidFill>
                <a:latin typeface="Arial"/>
                <a:cs typeface="Arial"/>
              </a:rPr>
              <a:t>Manitoba</a:t>
            </a:r>
            <a:r>
              <a:rPr sz="650" spc="-25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0F1115"/>
                </a:solidFill>
                <a:latin typeface="Arial"/>
                <a:cs typeface="Arial"/>
              </a:rPr>
              <a:t>rank</a:t>
            </a:r>
            <a:r>
              <a:rPr sz="650" spc="-55" dirty="0">
                <a:solidFill>
                  <a:srgbClr val="0F1115"/>
                </a:solidFill>
                <a:latin typeface="Arial"/>
                <a:cs typeface="Arial"/>
              </a:rPr>
              <a:t>e</a:t>
            </a:r>
            <a:r>
              <a:rPr sz="650" spc="70" dirty="0">
                <a:solidFill>
                  <a:srgbClr val="3B3B3F"/>
                </a:solidFill>
                <a:latin typeface="Arial"/>
                <a:cs typeface="Arial"/>
              </a:rPr>
              <a:t>d</a:t>
            </a:r>
            <a:r>
              <a:rPr sz="650" spc="-6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fir</a:t>
            </a:r>
            <a:r>
              <a:rPr sz="650" spc="-25" dirty="0">
                <a:solidFill>
                  <a:srgbClr val="3B3B3F"/>
                </a:solidFill>
                <a:latin typeface="Arial"/>
                <a:cs typeface="Arial"/>
              </a:rPr>
              <a:t>s</a:t>
            </a:r>
            <a:r>
              <a:rPr sz="650" spc="30" dirty="0">
                <a:solidFill>
                  <a:srgbClr val="0F1115"/>
                </a:solidFill>
                <a:latin typeface="Arial"/>
                <a:cs typeface="Arial"/>
              </a:rPr>
              <a:t>t</a:t>
            </a:r>
            <a:r>
              <a:rPr sz="650" spc="-80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0" dirty="0">
                <a:solidFill>
                  <a:srgbClr val="3B3B3F"/>
                </a:solidFill>
                <a:latin typeface="Arial"/>
                <a:cs typeface="Arial"/>
              </a:rPr>
              <a:t>for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3B3B3F"/>
                </a:solidFill>
                <a:latin typeface="Arial"/>
                <a:cs typeface="Arial"/>
              </a:rPr>
              <a:t>clearest</a:t>
            </a:r>
            <a:r>
              <a:rPr sz="650" spc="-2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8282B"/>
                </a:solidFill>
                <a:latin typeface="Arial"/>
                <a:cs typeface="Arial"/>
              </a:rPr>
              <a:t>s</a:t>
            </a:r>
            <a:r>
              <a:rPr sz="650" spc="0" dirty="0">
                <a:solidFill>
                  <a:srgbClr val="28282B"/>
                </a:solidFill>
                <a:latin typeface="Arial"/>
                <a:cs typeface="Arial"/>
              </a:rPr>
              <a:t>k</a:t>
            </a:r>
            <a:r>
              <a:rPr sz="650" spc="-30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es</a:t>
            </a:r>
            <a:r>
              <a:rPr sz="650" spc="-6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year 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round, </a:t>
            </a: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and</a:t>
            </a:r>
            <a:r>
              <a:rPr sz="650" spc="-3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0" dirty="0">
                <a:solidFill>
                  <a:srgbClr val="3B3B3F"/>
                </a:solidFill>
                <a:latin typeface="Arial"/>
                <a:cs typeface="Arial"/>
              </a:rPr>
              <a:t>ranked</a:t>
            </a:r>
            <a:r>
              <a:rPr sz="650" spc="-7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second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8282B"/>
                </a:solidFill>
                <a:latin typeface="Arial"/>
                <a:cs typeface="Arial"/>
              </a:rPr>
              <a:t>...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0"/>
              </a:spcBef>
            </a:pPr>
            <a:r>
              <a:rPr sz="650" spc="-15" dirty="0">
                <a:solidFill>
                  <a:srgbClr val="41349A"/>
                </a:solidFill>
                <a:latin typeface="Arial"/>
                <a:cs typeface="Arial"/>
              </a:rPr>
              <a:t>Geography</a:t>
            </a:r>
            <a:r>
              <a:rPr sz="650" spc="-55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650" spc="65" dirty="0">
                <a:solidFill>
                  <a:srgbClr val="0F1115"/>
                </a:solidFill>
                <a:latin typeface="Arial"/>
                <a:cs typeface="Arial"/>
              </a:rPr>
              <a:t>-</a:t>
            </a:r>
            <a:r>
              <a:rPr sz="650" spc="-35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-105" dirty="0">
                <a:solidFill>
                  <a:srgbClr val="41349A"/>
                </a:solidFill>
                <a:latin typeface="Arial"/>
                <a:cs typeface="Arial"/>
              </a:rPr>
              <a:t>H</a:t>
            </a:r>
            <a:r>
              <a:rPr sz="650" spc="-95" dirty="0">
                <a:solidFill>
                  <a:srgbClr val="2D2179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41349A"/>
                </a:solidFill>
                <a:latin typeface="Arial"/>
                <a:cs typeface="Arial"/>
              </a:rPr>
              <a:t>s</a:t>
            </a:r>
            <a:r>
              <a:rPr sz="650" spc="-25" dirty="0">
                <a:solidFill>
                  <a:srgbClr val="2D2179"/>
                </a:solidFill>
                <a:latin typeface="Arial"/>
                <a:cs typeface="Arial"/>
              </a:rPr>
              <a:t>t</a:t>
            </a:r>
            <a:r>
              <a:rPr sz="650" spc="5" dirty="0">
                <a:solidFill>
                  <a:srgbClr val="41349A"/>
                </a:solidFill>
                <a:latin typeface="Arial"/>
                <a:cs typeface="Arial"/>
              </a:rPr>
              <a:t>ory</a:t>
            </a:r>
            <a:r>
              <a:rPr sz="650" spc="-35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650" spc="65" dirty="0">
                <a:solidFill>
                  <a:srgbClr val="28282B"/>
                </a:solidFill>
                <a:latin typeface="Arial"/>
                <a:cs typeface="Arial"/>
              </a:rPr>
              <a:t>-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41349A"/>
                </a:solidFill>
                <a:latin typeface="Arial"/>
                <a:cs typeface="Arial"/>
              </a:rPr>
              <a:t>Demograp</a:t>
            </a:r>
            <a:r>
              <a:rPr sz="650" spc="-65" dirty="0">
                <a:solidFill>
                  <a:srgbClr val="41349A"/>
                </a:solidFill>
                <a:latin typeface="Arial"/>
                <a:cs typeface="Arial"/>
              </a:rPr>
              <a:t>h</a:t>
            </a:r>
            <a:r>
              <a:rPr sz="650" spc="-95" dirty="0">
                <a:solidFill>
                  <a:srgbClr val="5950A3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3F367B"/>
                </a:solidFill>
                <a:latin typeface="Arial"/>
                <a:cs typeface="Arial"/>
              </a:rPr>
              <a:t>c</a:t>
            </a:r>
            <a:r>
              <a:rPr sz="650" spc="35" dirty="0">
                <a:solidFill>
                  <a:srgbClr val="41349A"/>
                </a:solidFill>
                <a:latin typeface="Arial"/>
                <a:cs typeface="Arial"/>
              </a:rPr>
              <a:t>s</a:t>
            </a:r>
            <a:r>
              <a:rPr sz="650" spc="-3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0F1115"/>
                </a:solidFill>
                <a:latin typeface="Arial"/>
                <a:cs typeface="Arial"/>
              </a:rPr>
              <a:t>-</a:t>
            </a:r>
            <a:r>
              <a:rPr sz="650" spc="-25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41349A"/>
                </a:solidFill>
                <a:latin typeface="Arial"/>
                <a:cs typeface="Arial"/>
              </a:rPr>
              <a:t>Econo</a:t>
            </a:r>
            <a:r>
              <a:rPr sz="650" spc="-65" dirty="0">
                <a:solidFill>
                  <a:srgbClr val="41349A"/>
                </a:solidFill>
                <a:latin typeface="Arial"/>
                <a:cs typeface="Arial"/>
              </a:rPr>
              <a:t>m</a:t>
            </a:r>
            <a:r>
              <a:rPr sz="650" spc="40" dirty="0">
                <a:solidFill>
                  <a:srgbClr val="3F367B"/>
                </a:solidFill>
                <a:latin typeface="Arial"/>
                <a:cs typeface="Arial"/>
              </a:rPr>
              <a:t>y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ts val="750"/>
              </a:lnSpc>
            </a:pPr>
            <a:r>
              <a:rPr sz="650" spc="-15" dirty="0">
                <a:solidFill>
                  <a:srgbClr val="527C56"/>
                </a:solidFill>
                <a:latin typeface="Arial"/>
                <a:cs typeface="Arial"/>
              </a:rPr>
              <a:t>en.wikipedia.org/wiki/</a:t>
            </a:r>
            <a:r>
              <a:rPr sz="650" spc="-105" dirty="0">
                <a:solidFill>
                  <a:srgbClr val="527C5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A6E36"/>
                </a:solidFill>
                <a:latin typeface="Arial"/>
                <a:cs typeface="Arial"/>
              </a:rPr>
              <a:t>Manitoba</a:t>
            </a:r>
            <a:r>
              <a:rPr sz="650" spc="-65" dirty="0">
                <a:solidFill>
                  <a:srgbClr val="2A6E36"/>
                </a:solidFill>
                <a:latin typeface="Arial"/>
                <a:cs typeface="Arial"/>
              </a:rPr>
              <a:t> </a:t>
            </a:r>
            <a:r>
              <a:rPr sz="650" spc="65" dirty="0">
                <a:solidFill>
                  <a:srgbClr val="527C56"/>
                </a:solidFill>
                <a:latin typeface="Arial"/>
                <a:cs typeface="Arial"/>
              </a:rPr>
              <a:t>-</a:t>
            </a:r>
            <a:r>
              <a:rPr sz="650" spc="-75" dirty="0">
                <a:solidFill>
                  <a:srgbClr val="527C5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8E8EB1"/>
                </a:solidFill>
                <a:latin typeface="Arial"/>
                <a:cs typeface="Arial"/>
              </a:rPr>
              <a:t>Cached-</a:t>
            </a:r>
            <a:r>
              <a:rPr sz="650" spc="5" dirty="0">
                <a:solidFill>
                  <a:srgbClr val="8E8EB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8E8EB1"/>
                </a:solidFill>
                <a:latin typeface="Arial"/>
                <a:cs typeface="Arial"/>
              </a:rPr>
              <a:t>Sim</a:t>
            </a:r>
            <a:r>
              <a:rPr sz="650" u="sng" spc="-10" dirty="0">
                <a:solidFill>
                  <a:srgbClr val="8E8EB1"/>
                </a:solidFill>
                <a:latin typeface="Arial"/>
                <a:cs typeface="Arial"/>
              </a:rPr>
              <a:t>ilar</a:t>
            </a:r>
            <a:endParaRPr sz="6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258445">
              <a:lnSpc>
                <a:spcPct val="100000"/>
              </a:lnSpc>
            </a:pPr>
            <a:r>
              <a:rPr sz="700" spc="10" dirty="0">
                <a:solidFill>
                  <a:srgbClr val="41349A"/>
                </a:solidFill>
                <a:latin typeface="Arial"/>
                <a:cs typeface="Arial"/>
              </a:rPr>
              <a:t>Li</a:t>
            </a:r>
            <a:r>
              <a:rPr sz="700" spc="-15" dirty="0">
                <a:solidFill>
                  <a:srgbClr val="41349A"/>
                </a:solidFill>
                <a:latin typeface="Arial"/>
                <a:cs typeface="Arial"/>
              </a:rPr>
              <a:t>s</a:t>
            </a:r>
            <a:r>
              <a:rPr sz="700" spc="60" dirty="0">
                <a:solidFill>
                  <a:srgbClr val="2D2179"/>
                </a:solidFill>
                <a:latin typeface="Arial"/>
                <a:cs typeface="Arial"/>
              </a:rPr>
              <a:t>t</a:t>
            </a:r>
            <a:r>
              <a:rPr sz="700" spc="-60" dirty="0">
                <a:solidFill>
                  <a:srgbClr val="2D217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41349A"/>
                </a:solidFill>
                <a:latin typeface="Arial"/>
                <a:cs typeface="Arial"/>
              </a:rPr>
              <a:t>o</a:t>
            </a:r>
            <a:r>
              <a:rPr sz="700" spc="50" dirty="0">
                <a:solidFill>
                  <a:srgbClr val="2D2179"/>
                </a:solidFill>
                <a:latin typeface="Arial"/>
                <a:cs typeface="Arial"/>
              </a:rPr>
              <a:t>f</a:t>
            </a:r>
            <a:r>
              <a:rPr sz="700" spc="-10" dirty="0">
                <a:solidFill>
                  <a:srgbClr val="2D2179"/>
                </a:solidFill>
                <a:latin typeface="Arial"/>
                <a:cs typeface="Arial"/>
              </a:rPr>
              <a:t> </a:t>
            </a:r>
            <a:r>
              <a:rPr sz="700" spc="0" dirty="0">
                <a:solidFill>
                  <a:srgbClr val="41349A"/>
                </a:solidFill>
                <a:latin typeface="Arial"/>
                <a:cs typeface="Arial"/>
              </a:rPr>
              <a:t>cities</a:t>
            </a:r>
            <a:r>
              <a:rPr sz="700" spc="1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41349A"/>
                </a:solidFill>
                <a:latin typeface="Arial"/>
                <a:cs typeface="Arial"/>
              </a:rPr>
              <a:t>in</a:t>
            </a:r>
            <a:r>
              <a:rPr sz="700" spc="-95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41349A"/>
                </a:solidFill>
                <a:latin typeface="Arial"/>
                <a:cs typeface="Arial"/>
              </a:rPr>
              <a:t>Canada</a:t>
            </a:r>
            <a:r>
              <a:rPr sz="700" spc="-1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24139A"/>
                </a:solidFill>
                <a:latin typeface="Arial"/>
                <a:cs typeface="Arial"/>
              </a:rPr>
              <a:t>-</a:t>
            </a:r>
            <a:r>
              <a:rPr sz="700" spc="-50" dirty="0">
                <a:solidFill>
                  <a:srgbClr val="24139A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24139A"/>
                </a:solidFill>
                <a:latin typeface="Arial"/>
                <a:cs typeface="Arial"/>
              </a:rPr>
              <a:t>W</a:t>
            </a:r>
            <a:r>
              <a:rPr sz="700" spc="5" dirty="0">
                <a:solidFill>
                  <a:srgbClr val="2D2179"/>
                </a:solidFill>
                <a:latin typeface="Arial"/>
                <a:cs typeface="Arial"/>
              </a:rPr>
              <a:t>ik</a:t>
            </a:r>
            <a:r>
              <a:rPr sz="700" spc="-10" dirty="0">
                <a:solidFill>
                  <a:srgbClr val="2D2179"/>
                </a:solidFill>
                <a:latin typeface="Arial"/>
                <a:cs typeface="Arial"/>
              </a:rPr>
              <a:t>i</a:t>
            </a:r>
            <a:r>
              <a:rPr sz="700" spc="15" dirty="0">
                <a:solidFill>
                  <a:srgbClr val="41349A"/>
                </a:solidFill>
                <a:latin typeface="Arial"/>
                <a:cs typeface="Arial"/>
              </a:rPr>
              <a:t>p</a:t>
            </a:r>
            <a:r>
              <a:rPr sz="700" spc="-55" dirty="0">
                <a:solidFill>
                  <a:srgbClr val="41349A"/>
                </a:solidFill>
                <a:latin typeface="Arial"/>
                <a:cs typeface="Arial"/>
              </a:rPr>
              <a:t>e</a:t>
            </a:r>
            <a:r>
              <a:rPr sz="700" spc="55" dirty="0">
                <a:solidFill>
                  <a:srgbClr val="2D2179"/>
                </a:solidFill>
                <a:latin typeface="Arial"/>
                <a:cs typeface="Arial"/>
              </a:rPr>
              <a:t>d</a:t>
            </a:r>
            <a:r>
              <a:rPr sz="700" spc="-55" dirty="0">
                <a:solidFill>
                  <a:srgbClr val="2D2179"/>
                </a:solidFill>
                <a:latin typeface="Arial"/>
                <a:cs typeface="Arial"/>
              </a:rPr>
              <a:t>i</a:t>
            </a:r>
            <a:r>
              <a:rPr sz="700" spc="40" dirty="0">
                <a:solidFill>
                  <a:srgbClr val="41349A"/>
                </a:solidFill>
                <a:latin typeface="Arial"/>
                <a:cs typeface="Arial"/>
              </a:rPr>
              <a:t>a</a:t>
            </a:r>
            <a:r>
              <a:rPr sz="700" spc="155" dirty="0">
                <a:solidFill>
                  <a:srgbClr val="3F367B"/>
                </a:solidFill>
                <a:latin typeface="Arial"/>
                <a:cs typeface="Arial"/>
              </a:rPr>
              <a:t>.</a:t>
            </a:r>
            <a:r>
              <a:rPr sz="700" spc="5" dirty="0">
                <a:solidFill>
                  <a:srgbClr val="41349A"/>
                </a:solidFill>
                <a:latin typeface="Arial"/>
                <a:cs typeface="Arial"/>
              </a:rPr>
              <a:t>the</a:t>
            </a:r>
            <a:r>
              <a:rPr sz="700" spc="-2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41349A"/>
                </a:solidFill>
                <a:latin typeface="Arial"/>
                <a:cs typeface="Arial"/>
              </a:rPr>
              <a:t>free</a:t>
            </a:r>
            <a:r>
              <a:rPr sz="700" spc="-15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0" dirty="0">
                <a:solidFill>
                  <a:srgbClr val="41349A"/>
                </a:solidFill>
                <a:latin typeface="Arial"/>
                <a:cs typeface="Arial"/>
              </a:rPr>
              <a:t>encyclope</a:t>
            </a:r>
            <a:r>
              <a:rPr sz="700" spc="-90" dirty="0">
                <a:solidFill>
                  <a:srgbClr val="41349A"/>
                </a:solidFill>
                <a:latin typeface="Arial"/>
                <a:cs typeface="Arial"/>
              </a:rPr>
              <a:t>d</a:t>
            </a:r>
            <a:r>
              <a:rPr sz="700" spc="-70" dirty="0">
                <a:solidFill>
                  <a:srgbClr val="64629E"/>
                </a:solidFill>
                <a:latin typeface="Arial"/>
                <a:cs typeface="Arial"/>
              </a:rPr>
              <a:t>i</a:t>
            </a:r>
            <a:r>
              <a:rPr sz="700" spc="60" dirty="0">
                <a:solidFill>
                  <a:srgbClr val="41349A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258445">
              <a:lnSpc>
                <a:spcPts val="740"/>
              </a:lnSpc>
            </a:pP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Cities</a:t>
            </a:r>
            <a:r>
              <a:rPr sz="650" spc="-5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and</a:t>
            </a:r>
            <a:r>
              <a:rPr sz="650" spc="-3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0F1115"/>
                </a:solidFill>
                <a:latin typeface="Arial"/>
                <a:cs typeface="Arial"/>
              </a:rPr>
              <a:t>tow</a:t>
            </a:r>
            <a:r>
              <a:rPr sz="650" spc="20" dirty="0">
                <a:solidFill>
                  <a:srgbClr val="3B3B3F"/>
                </a:solidFill>
                <a:latin typeface="Arial"/>
                <a:cs typeface="Arial"/>
              </a:rPr>
              <a:t>ns</a:t>
            </a:r>
            <a:r>
              <a:rPr sz="650" spc="-5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in</a:t>
            </a:r>
            <a:r>
              <a:rPr sz="650" spc="-2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0F1115"/>
                </a:solidFill>
                <a:latin typeface="Arial"/>
                <a:cs typeface="Arial"/>
              </a:rPr>
              <a:t>Manitoba.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See</a:t>
            </a:r>
            <a:r>
              <a:rPr sz="650" spc="-6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also: List</a:t>
            </a:r>
            <a:r>
              <a:rPr sz="650" spc="-6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of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commu</a:t>
            </a:r>
            <a:r>
              <a:rPr sz="650" spc="-45" dirty="0">
                <a:solidFill>
                  <a:srgbClr val="28282B"/>
                </a:solidFill>
                <a:latin typeface="Arial"/>
                <a:cs typeface="Arial"/>
              </a:rPr>
              <a:t>n</a:t>
            </a:r>
            <a:r>
              <a:rPr sz="650" spc="15" dirty="0">
                <a:solidFill>
                  <a:srgbClr val="4B4B4B"/>
                </a:solidFill>
                <a:latin typeface="Arial"/>
                <a:cs typeface="Arial"/>
              </a:rPr>
              <a:t>it</a:t>
            </a:r>
            <a:r>
              <a:rPr sz="650" spc="-4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es</a:t>
            </a:r>
            <a:r>
              <a:rPr sz="650" spc="-6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B4B4B"/>
                </a:solidFill>
                <a:latin typeface="Arial"/>
                <a:cs typeface="Arial"/>
              </a:rPr>
              <a:t>in</a:t>
            </a:r>
            <a:r>
              <a:rPr sz="65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Manitoba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28282B"/>
                </a:solidFill>
                <a:latin typeface="Arial"/>
                <a:cs typeface="Arial"/>
              </a:rPr>
              <a:t>.</a:t>
            </a:r>
            <a:r>
              <a:rPr sz="650" spc="-60" dirty="0">
                <a:solidFill>
                  <a:srgbClr val="28282B"/>
                </a:solidFill>
                <a:latin typeface="Arial"/>
                <a:cs typeface="Arial"/>
              </a:rPr>
              <a:t>.</a:t>
            </a:r>
            <a:r>
              <a:rPr sz="650" spc="10" dirty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sz="650" spc="130" dirty="0">
                <a:solidFill>
                  <a:srgbClr val="28282B"/>
                </a:solidFill>
                <a:latin typeface="Arial"/>
                <a:cs typeface="Arial"/>
              </a:rPr>
              <a:t>.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Dartmo</a:t>
            </a:r>
            <a:r>
              <a:rPr sz="650" spc="-70" dirty="0">
                <a:solidFill>
                  <a:srgbClr val="3B3B3F"/>
                </a:solidFill>
                <a:latin typeface="Arial"/>
                <a:cs typeface="Arial"/>
              </a:rPr>
              <a:t>u</a:t>
            </a:r>
            <a:r>
              <a:rPr sz="650" spc="15" dirty="0">
                <a:solidFill>
                  <a:srgbClr val="0F1115"/>
                </a:solidFill>
                <a:latin typeface="Arial"/>
                <a:cs typeface="Arial"/>
              </a:rPr>
              <a:t>t</a:t>
            </a:r>
            <a:r>
              <a:rPr sz="650" spc="50" dirty="0">
                <a:solidFill>
                  <a:srgbClr val="3B3B3F"/>
                </a:solidFill>
                <a:latin typeface="Arial"/>
                <a:cs typeface="Arial"/>
              </a:rPr>
              <a:t>h</a:t>
            </a:r>
            <a:r>
              <a:rPr sz="650" spc="-8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65" dirty="0">
                <a:solidFill>
                  <a:srgbClr val="010101"/>
                </a:solidFill>
                <a:latin typeface="Arial"/>
                <a:cs typeface="Arial"/>
              </a:rPr>
              <a:t>­</a:t>
            </a:r>
            <a:endParaRPr sz="65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  <a:spcBef>
                <a:spcPts val="10"/>
              </a:spcBef>
            </a:pPr>
            <a:r>
              <a:rPr sz="650" spc="-15" dirty="0">
                <a:solidFill>
                  <a:srgbClr val="3B3B3F"/>
                </a:solidFill>
                <a:latin typeface="Arial"/>
                <a:cs typeface="Arial"/>
              </a:rPr>
              <a:t>formerly</a:t>
            </a:r>
            <a:r>
              <a:rPr sz="650" spc="-2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B3B3F"/>
                </a:solidFill>
                <a:latin typeface="Arial"/>
                <a:cs typeface="Arial"/>
              </a:rPr>
              <a:t>the</a:t>
            </a:r>
            <a:r>
              <a:rPr sz="650" spc="-4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second</a:t>
            </a:r>
            <a:r>
              <a:rPr sz="650" spc="2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largest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8282B"/>
                </a:solidFill>
                <a:latin typeface="Arial"/>
                <a:cs typeface="Arial"/>
              </a:rPr>
              <a:t>city</a:t>
            </a:r>
            <a:r>
              <a:rPr sz="650" spc="-4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B4B4B"/>
                </a:solidFill>
                <a:latin typeface="Arial"/>
                <a:cs typeface="Arial"/>
              </a:rPr>
              <a:t>in</a:t>
            </a:r>
            <a:r>
              <a:rPr sz="65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650" spc="0" dirty="0">
                <a:solidFill>
                  <a:srgbClr val="3B3B3F"/>
                </a:solidFill>
                <a:latin typeface="Arial"/>
                <a:cs typeface="Arial"/>
              </a:rPr>
              <a:t>Nova</a:t>
            </a:r>
            <a:r>
              <a:rPr sz="650" spc="-4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Scotia,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B3B3F"/>
                </a:solidFill>
                <a:latin typeface="Arial"/>
                <a:cs typeface="Arial"/>
              </a:rPr>
              <a:t>now</a:t>
            </a:r>
            <a:r>
              <a:rPr sz="650" spc="-5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28282B"/>
                </a:solidFill>
                <a:latin typeface="Arial"/>
                <a:cs typeface="Arial"/>
              </a:rPr>
              <a:t>a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Metropolitan </a:t>
            </a:r>
            <a:r>
              <a:rPr sz="650" spc="45" dirty="0">
                <a:solidFill>
                  <a:srgbClr val="28282B"/>
                </a:solidFill>
                <a:latin typeface="Arial"/>
                <a:cs typeface="Arial"/>
              </a:rPr>
              <a:t>.</a:t>
            </a:r>
            <a:r>
              <a:rPr sz="650" spc="-60" dirty="0">
                <a:solidFill>
                  <a:srgbClr val="28282B"/>
                </a:solidFill>
                <a:latin typeface="Arial"/>
                <a:cs typeface="Arial"/>
              </a:rPr>
              <a:t>.</a:t>
            </a:r>
            <a:r>
              <a:rPr sz="650" spc="140" dirty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  <a:p>
            <a:pPr marL="258445">
              <a:lnSpc>
                <a:spcPts val="750"/>
              </a:lnSpc>
            </a:pPr>
            <a:r>
              <a:rPr sz="650" spc="-15" dirty="0">
                <a:solidFill>
                  <a:srgbClr val="527C56"/>
                </a:solidFill>
                <a:latin typeface="Arial"/>
                <a:cs typeface="Arial"/>
              </a:rPr>
              <a:t>en.wikipedia.org/</a:t>
            </a:r>
            <a:r>
              <a:rPr sz="650" spc="-10" dirty="0">
                <a:solidFill>
                  <a:srgbClr val="527C56"/>
                </a:solidFill>
                <a:latin typeface="Arial"/>
                <a:cs typeface="Arial"/>
              </a:rPr>
              <a:t>w</a:t>
            </a:r>
            <a:r>
              <a:rPr sz="650" spc="-95" dirty="0">
                <a:solidFill>
                  <a:srgbClr val="2A6E36"/>
                </a:solidFill>
                <a:latin typeface="Arial"/>
                <a:cs typeface="Arial"/>
              </a:rPr>
              <a:t>i</a:t>
            </a:r>
            <a:r>
              <a:rPr sz="650" spc="-5" dirty="0">
                <a:solidFill>
                  <a:srgbClr val="527C56"/>
                </a:solidFill>
                <a:latin typeface="Arial"/>
                <a:cs typeface="Arial"/>
              </a:rPr>
              <a:t>ki/Li</a:t>
            </a:r>
            <a:r>
              <a:rPr sz="650" spc="-55" dirty="0">
                <a:solidFill>
                  <a:srgbClr val="527C56"/>
                </a:solidFill>
                <a:latin typeface="Arial"/>
                <a:cs typeface="Arial"/>
              </a:rPr>
              <a:t>s</a:t>
            </a:r>
            <a:r>
              <a:rPr sz="650" spc="10" dirty="0">
                <a:solidFill>
                  <a:srgbClr val="4B6252"/>
                </a:solidFill>
                <a:latin typeface="Arial"/>
                <a:cs typeface="Arial"/>
              </a:rPr>
              <a:t>t</a:t>
            </a:r>
            <a:r>
              <a:rPr sz="650" spc="-50" dirty="0">
                <a:solidFill>
                  <a:srgbClr val="4B6252"/>
                </a:solidFill>
                <a:latin typeface="Arial"/>
                <a:cs typeface="Arial"/>
              </a:rPr>
              <a:t>_</a:t>
            </a:r>
            <a:r>
              <a:rPr sz="650" spc="20" dirty="0">
                <a:solidFill>
                  <a:srgbClr val="527C56"/>
                </a:solidFill>
                <a:latin typeface="Arial"/>
                <a:cs typeface="Arial"/>
              </a:rPr>
              <a:t>o</a:t>
            </a:r>
            <a:r>
              <a:rPr sz="650" spc="-60" dirty="0">
                <a:solidFill>
                  <a:srgbClr val="527C56"/>
                </a:solidFill>
                <a:latin typeface="Arial"/>
                <a:cs typeface="Arial"/>
              </a:rPr>
              <a:t>f</a:t>
            </a:r>
            <a:r>
              <a:rPr sz="650" spc="30" dirty="0">
                <a:solidFill>
                  <a:srgbClr val="4B4B4B"/>
                </a:solidFill>
                <a:latin typeface="Arial"/>
                <a:cs typeface="Arial"/>
              </a:rPr>
              <a:t>_</a:t>
            </a:r>
            <a:r>
              <a:rPr sz="650" spc="-10" dirty="0">
                <a:solidFill>
                  <a:srgbClr val="527C56"/>
                </a:solidFill>
                <a:latin typeface="Arial"/>
                <a:cs typeface="Arial"/>
              </a:rPr>
              <a:t>citie</a:t>
            </a:r>
            <a:r>
              <a:rPr sz="650" spc="-80" dirty="0">
                <a:solidFill>
                  <a:srgbClr val="527C56"/>
                </a:solidFill>
                <a:latin typeface="Arial"/>
                <a:cs typeface="Arial"/>
              </a:rPr>
              <a:t>s</a:t>
            </a:r>
            <a:r>
              <a:rPr sz="650" spc="30" dirty="0">
                <a:solidFill>
                  <a:srgbClr val="4B6252"/>
                </a:solidFill>
                <a:latin typeface="Arial"/>
                <a:cs typeface="Arial"/>
              </a:rPr>
              <a:t>_</a:t>
            </a:r>
            <a:r>
              <a:rPr sz="650" spc="30" dirty="0">
                <a:solidFill>
                  <a:srgbClr val="527C56"/>
                </a:solidFill>
                <a:latin typeface="Arial"/>
                <a:cs typeface="Arial"/>
              </a:rPr>
              <a:t>i</a:t>
            </a:r>
            <a:r>
              <a:rPr sz="650" spc="-65" dirty="0">
                <a:solidFill>
                  <a:srgbClr val="527C56"/>
                </a:solidFill>
                <a:latin typeface="Arial"/>
                <a:cs typeface="Arial"/>
              </a:rPr>
              <a:t>n</a:t>
            </a:r>
            <a:r>
              <a:rPr sz="650" spc="0" dirty="0">
                <a:solidFill>
                  <a:srgbClr val="4B6252"/>
                </a:solidFill>
                <a:latin typeface="Arial"/>
                <a:cs typeface="Arial"/>
              </a:rPr>
              <a:t>_</a:t>
            </a:r>
            <a:r>
              <a:rPr sz="650" spc="-5" dirty="0">
                <a:solidFill>
                  <a:srgbClr val="4B6252"/>
                </a:solidFill>
                <a:latin typeface="Arial"/>
                <a:cs typeface="Arial"/>
              </a:rPr>
              <a:t>C</a:t>
            </a:r>
            <a:r>
              <a:rPr sz="650" spc="25" dirty="0">
                <a:solidFill>
                  <a:srgbClr val="527C56"/>
                </a:solidFill>
                <a:latin typeface="Arial"/>
                <a:cs typeface="Arial"/>
              </a:rPr>
              <a:t>anada-</a:t>
            </a:r>
            <a:r>
              <a:rPr sz="650" spc="-35" dirty="0">
                <a:solidFill>
                  <a:srgbClr val="527C5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8E8EB1"/>
                </a:solidFill>
                <a:latin typeface="Arial"/>
                <a:cs typeface="Arial"/>
              </a:rPr>
              <a:t>Cached-</a:t>
            </a:r>
            <a:r>
              <a:rPr sz="650" spc="-35" dirty="0">
                <a:solidFill>
                  <a:srgbClr val="8E8EB1"/>
                </a:solidFill>
                <a:latin typeface="Arial"/>
                <a:cs typeface="Arial"/>
              </a:rPr>
              <a:t> </a:t>
            </a:r>
            <a:r>
              <a:rPr sz="650" spc="0" dirty="0">
                <a:solidFill>
                  <a:srgbClr val="8E8EB1"/>
                </a:solidFill>
                <a:latin typeface="Arial"/>
                <a:cs typeface="Arial"/>
              </a:rPr>
              <a:t>Si</a:t>
            </a:r>
            <a:r>
              <a:rPr sz="650" spc="-140" dirty="0">
                <a:solidFill>
                  <a:srgbClr val="8E8EB1"/>
                </a:solidFill>
                <a:latin typeface="Arial"/>
                <a:cs typeface="Arial"/>
              </a:rPr>
              <a:t>m</a:t>
            </a:r>
            <a:r>
              <a:rPr sz="650" u="sng" spc="-45" dirty="0">
                <a:solidFill>
                  <a:srgbClr val="8E8EB1"/>
                </a:solidFill>
                <a:latin typeface="Arial"/>
                <a:cs typeface="Arial"/>
              </a:rPr>
              <a:t> </a:t>
            </a:r>
            <a:r>
              <a:rPr sz="650" u="sng" spc="0" dirty="0">
                <a:solidFill>
                  <a:srgbClr val="8E8EB1"/>
                </a:solidFill>
                <a:latin typeface="Arial"/>
                <a:cs typeface="Arial"/>
              </a:rPr>
              <a:t>i</a:t>
            </a:r>
            <a:r>
              <a:rPr sz="650" u="sng" spc="-120" dirty="0">
                <a:solidFill>
                  <a:srgbClr val="8E8EB1"/>
                </a:solidFill>
                <a:latin typeface="Arial"/>
                <a:cs typeface="Arial"/>
              </a:rPr>
              <a:t> </a:t>
            </a:r>
            <a:r>
              <a:rPr sz="650" u="sng" spc="5" dirty="0">
                <a:solidFill>
                  <a:srgbClr val="8E8EB1"/>
                </a:solidFill>
                <a:latin typeface="Arial"/>
                <a:cs typeface="Arial"/>
              </a:rPr>
              <a:t>ar</a:t>
            </a:r>
            <a:endParaRPr sz="6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 marL="253365">
              <a:lnSpc>
                <a:spcPct val="100000"/>
              </a:lnSpc>
            </a:pPr>
            <a:r>
              <a:rPr sz="650" spc="-10" dirty="0">
                <a:solidFill>
                  <a:srgbClr val="2D2179"/>
                </a:solidFill>
                <a:latin typeface="Arial"/>
                <a:cs typeface="Arial"/>
              </a:rPr>
              <a:t>i±</a:t>
            </a:r>
            <a:r>
              <a:rPr sz="650" spc="35" dirty="0">
                <a:solidFill>
                  <a:srgbClr val="2D2179"/>
                </a:solidFill>
                <a:latin typeface="Arial"/>
                <a:cs typeface="Arial"/>
              </a:rPr>
              <a:t>i</a:t>
            </a:r>
            <a:r>
              <a:rPr sz="650" spc="-20" dirty="0">
                <a:solidFill>
                  <a:srgbClr val="41349A"/>
                </a:solidFill>
                <a:latin typeface="Arial"/>
                <a:cs typeface="Arial"/>
              </a:rPr>
              <a:t>Show </a:t>
            </a:r>
            <a:r>
              <a:rPr sz="650" spc="35" dirty="0">
                <a:solidFill>
                  <a:srgbClr val="41349A"/>
                </a:solidFill>
                <a:latin typeface="Arial"/>
                <a:cs typeface="Arial"/>
              </a:rPr>
              <a:t>m</a:t>
            </a:r>
            <a:r>
              <a:rPr sz="650" spc="-35" dirty="0">
                <a:solidFill>
                  <a:srgbClr val="41349A"/>
                </a:solidFill>
                <a:latin typeface="Arial"/>
                <a:cs typeface="Arial"/>
              </a:rPr>
              <a:t>o</a:t>
            </a:r>
            <a:r>
              <a:rPr sz="650" spc="-25" dirty="0">
                <a:solidFill>
                  <a:srgbClr val="2D2179"/>
                </a:solidFill>
                <a:latin typeface="Arial"/>
                <a:cs typeface="Arial"/>
              </a:rPr>
              <a:t>r</a:t>
            </a:r>
            <a:r>
              <a:rPr sz="650" spc="0" dirty="0">
                <a:solidFill>
                  <a:srgbClr val="41349A"/>
                </a:solidFill>
                <a:latin typeface="Arial"/>
                <a:cs typeface="Arial"/>
              </a:rPr>
              <a:t>e</a:t>
            </a:r>
            <a:r>
              <a:rPr sz="650" spc="1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41349A"/>
                </a:solidFill>
                <a:latin typeface="Arial"/>
                <a:cs typeface="Arial"/>
              </a:rPr>
              <a:t>res</a:t>
            </a:r>
            <a:r>
              <a:rPr sz="650" spc="-75" dirty="0">
                <a:solidFill>
                  <a:srgbClr val="41349A"/>
                </a:solidFill>
                <a:latin typeface="Arial"/>
                <a:cs typeface="Arial"/>
              </a:rPr>
              <a:t>u</a:t>
            </a:r>
            <a:r>
              <a:rPr sz="650" spc="10" dirty="0">
                <a:solidFill>
                  <a:srgbClr val="5950A3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41349A"/>
                </a:solidFill>
                <a:latin typeface="Arial"/>
                <a:cs typeface="Arial"/>
              </a:rPr>
              <a:t>ts</a:t>
            </a:r>
            <a:r>
              <a:rPr sz="650" spc="-5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5950A3"/>
                </a:solidFill>
                <a:latin typeface="Arial"/>
                <a:cs typeface="Arial"/>
              </a:rPr>
              <a:t>f</a:t>
            </a:r>
            <a:r>
              <a:rPr sz="650" spc="-20" dirty="0">
                <a:solidFill>
                  <a:srgbClr val="5950A3"/>
                </a:solidFill>
                <a:latin typeface="Arial"/>
                <a:cs typeface="Arial"/>
              </a:rPr>
              <a:t>r</a:t>
            </a:r>
            <a:r>
              <a:rPr sz="650" spc="0" dirty="0">
                <a:solidFill>
                  <a:srgbClr val="41349A"/>
                </a:solidFill>
                <a:latin typeface="Arial"/>
                <a:cs typeface="Arial"/>
              </a:rPr>
              <a:t>om</a:t>
            </a:r>
            <a:r>
              <a:rPr sz="650" spc="-3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1349A"/>
                </a:solidFill>
                <a:latin typeface="Arial"/>
                <a:cs typeface="Arial"/>
              </a:rPr>
              <a:t>e</a:t>
            </a:r>
            <a:r>
              <a:rPr sz="650" spc="-45" dirty="0">
                <a:solidFill>
                  <a:srgbClr val="41349A"/>
                </a:solidFill>
                <a:latin typeface="Arial"/>
                <a:cs typeface="Arial"/>
              </a:rPr>
              <a:t>n</a:t>
            </a:r>
            <a:r>
              <a:rPr sz="650" spc="-114" dirty="0">
                <a:solidFill>
                  <a:srgbClr val="151344"/>
                </a:solidFill>
                <a:latin typeface="Arial"/>
                <a:cs typeface="Arial"/>
              </a:rPr>
              <a:t>.</a:t>
            </a:r>
            <a:r>
              <a:rPr sz="650" spc="0" dirty="0">
                <a:solidFill>
                  <a:srgbClr val="41349A"/>
                </a:solidFill>
                <a:latin typeface="Arial"/>
                <a:cs typeface="Arial"/>
              </a:rPr>
              <a:t>wi</a:t>
            </a:r>
            <a:r>
              <a:rPr sz="650" spc="-60" dirty="0">
                <a:solidFill>
                  <a:srgbClr val="41349A"/>
                </a:solidFill>
                <a:latin typeface="Arial"/>
                <a:cs typeface="Arial"/>
              </a:rPr>
              <a:t>k</a:t>
            </a:r>
            <a:r>
              <a:rPr sz="650" spc="-95" dirty="0">
                <a:solidFill>
                  <a:srgbClr val="3F367B"/>
                </a:solidFill>
                <a:latin typeface="Arial"/>
                <a:cs typeface="Arial"/>
              </a:rPr>
              <a:t>i</a:t>
            </a:r>
            <a:r>
              <a:rPr sz="650" spc="15" dirty="0">
                <a:solidFill>
                  <a:srgbClr val="41349A"/>
                </a:solidFill>
                <a:latin typeface="Arial"/>
                <a:cs typeface="Arial"/>
              </a:rPr>
              <a:t>pe</a:t>
            </a:r>
            <a:r>
              <a:rPr sz="650" spc="-125" dirty="0">
                <a:solidFill>
                  <a:srgbClr val="41349A"/>
                </a:solidFill>
                <a:latin typeface="Arial"/>
                <a:cs typeface="Arial"/>
              </a:rPr>
              <a:t>d</a:t>
            </a:r>
            <a:r>
              <a:rPr sz="650" spc="-95" dirty="0">
                <a:solidFill>
                  <a:srgbClr val="5950A3"/>
                </a:solidFill>
                <a:latin typeface="Arial"/>
                <a:cs typeface="Arial"/>
              </a:rPr>
              <a:t>i</a:t>
            </a:r>
            <a:r>
              <a:rPr sz="650" spc="-20" dirty="0">
                <a:solidFill>
                  <a:srgbClr val="41349A"/>
                </a:solidFill>
                <a:latin typeface="Arial"/>
                <a:cs typeface="Arial"/>
              </a:rPr>
              <a:t>a</a:t>
            </a:r>
            <a:r>
              <a:rPr sz="650" spc="-114" dirty="0">
                <a:solidFill>
                  <a:srgbClr val="3F367B"/>
                </a:solidFill>
                <a:latin typeface="Arial"/>
                <a:cs typeface="Arial"/>
              </a:rPr>
              <a:t>.</a:t>
            </a:r>
            <a:r>
              <a:rPr sz="650" spc="20" dirty="0">
                <a:solidFill>
                  <a:srgbClr val="41349A"/>
                </a:solidFill>
                <a:latin typeface="Arial"/>
                <a:cs typeface="Arial"/>
              </a:rPr>
              <a:t>org</a:t>
            </a:r>
            <a:endParaRPr sz="6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3"/>
              </a:spcBef>
            </a:pPr>
            <a:endParaRPr sz="600"/>
          </a:p>
          <a:p>
            <a:pPr marL="17145">
              <a:lnSpc>
                <a:spcPct val="100000"/>
              </a:lnSpc>
            </a:pPr>
            <a:r>
              <a:rPr sz="700" spc="5" dirty="0">
                <a:solidFill>
                  <a:srgbClr val="41349A"/>
                </a:solidFill>
                <a:latin typeface="Arial"/>
                <a:cs typeface="Arial"/>
              </a:rPr>
              <a:t>Cana</a:t>
            </a:r>
            <a:r>
              <a:rPr sz="700" spc="-45" dirty="0">
                <a:solidFill>
                  <a:srgbClr val="41349A"/>
                </a:solidFill>
                <a:latin typeface="Arial"/>
                <a:cs typeface="Arial"/>
              </a:rPr>
              <a:t>d</a:t>
            </a:r>
            <a:r>
              <a:rPr sz="700" spc="-80" dirty="0">
                <a:solidFill>
                  <a:srgbClr val="2D2179"/>
                </a:solidFill>
                <a:latin typeface="Arial"/>
                <a:cs typeface="Arial"/>
              </a:rPr>
              <a:t>i</a:t>
            </a:r>
            <a:r>
              <a:rPr sz="700" spc="35" dirty="0">
                <a:solidFill>
                  <a:srgbClr val="41349A"/>
                </a:solidFill>
                <a:latin typeface="Arial"/>
                <a:cs typeface="Arial"/>
              </a:rPr>
              <a:t>a</a:t>
            </a:r>
            <a:r>
              <a:rPr sz="700" spc="50" dirty="0">
                <a:solidFill>
                  <a:srgbClr val="41349A"/>
                </a:solidFill>
                <a:latin typeface="Arial"/>
                <a:cs typeface="Arial"/>
              </a:rPr>
              <a:t>n</a:t>
            </a:r>
            <a:r>
              <a:rPr sz="700" spc="-160" dirty="0">
                <a:solidFill>
                  <a:srgbClr val="24139A"/>
                </a:solidFill>
                <a:latin typeface="Arial"/>
                <a:cs typeface="Arial"/>
              </a:rPr>
              <a:t>I</a:t>
            </a:r>
            <a:r>
              <a:rPr sz="700" spc="25" dirty="0">
                <a:solidFill>
                  <a:srgbClr val="41349A"/>
                </a:solidFill>
                <a:latin typeface="Arial"/>
                <a:cs typeface="Arial"/>
              </a:rPr>
              <a:t>m</a:t>
            </a:r>
            <a:r>
              <a:rPr sz="700" spc="-55" dirty="0">
                <a:solidFill>
                  <a:srgbClr val="41349A"/>
                </a:solidFill>
                <a:latin typeface="Arial"/>
                <a:cs typeface="Arial"/>
              </a:rPr>
              <a:t>m</a:t>
            </a:r>
            <a:r>
              <a:rPr sz="700" spc="-80" dirty="0">
                <a:solidFill>
                  <a:srgbClr val="0F2187"/>
                </a:solidFill>
                <a:latin typeface="Arial"/>
                <a:cs typeface="Arial"/>
              </a:rPr>
              <a:t>i</a:t>
            </a:r>
            <a:r>
              <a:rPr sz="700" spc="10" dirty="0">
                <a:solidFill>
                  <a:srgbClr val="41349A"/>
                </a:solidFill>
                <a:latin typeface="Arial"/>
                <a:cs typeface="Arial"/>
              </a:rPr>
              <a:t>gra</a:t>
            </a:r>
            <a:r>
              <a:rPr sz="700" spc="-40" dirty="0">
                <a:solidFill>
                  <a:srgbClr val="41349A"/>
                </a:solidFill>
                <a:latin typeface="Arial"/>
                <a:cs typeface="Arial"/>
              </a:rPr>
              <a:t>t</a:t>
            </a:r>
            <a:r>
              <a:rPr sz="700" spc="-80" dirty="0">
                <a:solidFill>
                  <a:srgbClr val="3F367B"/>
                </a:solidFill>
                <a:latin typeface="Arial"/>
                <a:cs typeface="Arial"/>
              </a:rPr>
              <a:t>i</a:t>
            </a:r>
            <a:r>
              <a:rPr sz="700" spc="35" dirty="0">
                <a:solidFill>
                  <a:srgbClr val="41349A"/>
                </a:solidFill>
                <a:latin typeface="Arial"/>
                <a:cs typeface="Arial"/>
              </a:rPr>
              <a:t>on</a:t>
            </a:r>
            <a:r>
              <a:rPr sz="700" spc="-25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24139A"/>
                </a:solidFill>
                <a:latin typeface="Arial"/>
                <a:cs typeface="Arial"/>
              </a:rPr>
              <a:t>l</a:t>
            </a:r>
            <a:r>
              <a:rPr sz="700" spc="-45" dirty="0">
                <a:solidFill>
                  <a:srgbClr val="41349A"/>
                </a:solidFill>
                <a:latin typeface="Arial"/>
                <a:cs typeface="Arial"/>
              </a:rPr>
              <a:t>nfomnaUon</a:t>
            </a:r>
            <a:r>
              <a:rPr sz="700" spc="3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100" dirty="0">
                <a:solidFill>
                  <a:srgbClr val="332A62"/>
                </a:solidFill>
                <a:latin typeface="Arial"/>
                <a:cs typeface="Arial"/>
              </a:rPr>
              <a:t>-</a:t>
            </a:r>
            <a:r>
              <a:rPr sz="700" spc="-55" dirty="0">
                <a:solidFill>
                  <a:srgbClr val="332A6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24139A"/>
                </a:solidFill>
                <a:latin typeface="Arial"/>
                <a:cs typeface="Arial"/>
              </a:rPr>
              <a:t>Manitoba</a:t>
            </a:r>
            <a:endParaRPr sz="700">
              <a:latin typeface="Arial"/>
              <a:cs typeface="Arial"/>
            </a:endParaRPr>
          </a:p>
          <a:p>
            <a:pPr marL="12700" marR="135255">
              <a:lnSpc>
                <a:spcPts val="750"/>
              </a:lnSpc>
              <a:spcBef>
                <a:spcPts val="50"/>
              </a:spcBef>
            </a:pPr>
            <a:r>
              <a:rPr sz="650" dirty="0">
                <a:solidFill>
                  <a:srgbClr val="3B3B3F"/>
                </a:solidFill>
                <a:latin typeface="Arial"/>
                <a:cs typeface="Arial"/>
              </a:rPr>
              <a:t>The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0F1115"/>
                </a:solidFill>
                <a:latin typeface="Arial"/>
                <a:cs typeface="Arial"/>
              </a:rPr>
              <a:t>largest</a:t>
            </a:r>
            <a:r>
              <a:rPr sz="650" spc="-35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28282B"/>
                </a:solidFill>
                <a:latin typeface="Arial"/>
                <a:cs typeface="Arial"/>
              </a:rPr>
              <a:t>city</a:t>
            </a:r>
            <a:r>
              <a:rPr sz="650" spc="-5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3B3B3F"/>
                </a:solidFill>
                <a:latin typeface="Arial"/>
                <a:cs typeface="Arial"/>
              </a:rPr>
              <a:t>in</a:t>
            </a:r>
            <a:r>
              <a:rPr sz="650" spc="-11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B3B3F"/>
                </a:solidFill>
                <a:latin typeface="Arial"/>
                <a:cs typeface="Arial"/>
              </a:rPr>
              <a:t>the</a:t>
            </a:r>
            <a:r>
              <a:rPr sz="650" spc="-4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B3B3F"/>
                </a:solidFill>
                <a:latin typeface="Arial"/>
                <a:cs typeface="Arial"/>
              </a:rPr>
              <a:t>pro</a:t>
            </a:r>
            <a:r>
              <a:rPr sz="650" spc="-20" dirty="0">
                <a:solidFill>
                  <a:srgbClr val="3B3B3F"/>
                </a:solidFill>
                <a:latin typeface="Arial"/>
                <a:cs typeface="Arial"/>
              </a:rPr>
              <a:t>v</a:t>
            </a:r>
            <a:r>
              <a:rPr sz="650" spc="-30" dirty="0">
                <a:solidFill>
                  <a:srgbClr val="0F1115"/>
                </a:solidFill>
                <a:latin typeface="Arial"/>
                <a:cs typeface="Arial"/>
              </a:rPr>
              <a:t>i</a:t>
            </a:r>
            <a:r>
              <a:rPr sz="650" spc="10" dirty="0">
                <a:solidFill>
                  <a:srgbClr val="3B3B3F"/>
                </a:solidFill>
                <a:latin typeface="Arial"/>
                <a:cs typeface="Arial"/>
              </a:rPr>
              <a:t>nce</a:t>
            </a:r>
            <a:r>
              <a:rPr sz="650" spc="-7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650" spc="35" dirty="0">
                <a:solidFill>
                  <a:srgbClr val="28282B"/>
                </a:solidFill>
                <a:latin typeface="Arial"/>
                <a:cs typeface="Arial"/>
              </a:rPr>
              <a:t>s</a:t>
            </a:r>
            <a:r>
              <a:rPr sz="650" spc="-7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the</a:t>
            </a:r>
            <a:r>
              <a:rPr sz="650" spc="-4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3B3B3F"/>
                </a:solidFill>
                <a:latin typeface="Arial"/>
                <a:cs typeface="Arial"/>
              </a:rPr>
              <a:t>ca</a:t>
            </a:r>
            <a:r>
              <a:rPr sz="650" spc="-5" dirty="0">
                <a:solidFill>
                  <a:srgbClr val="3B3B3F"/>
                </a:solidFill>
                <a:latin typeface="Arial"/>
                <a:cs typeface="Arial"/>
              </a:rPr>
              <a:t>p</a:t>
            </a:r>
            <a:r>
              <a:rPr sz="650" spc="-30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650" spc="0" dirty="0">
                <a:solidFill>
                  <a:srgbClr val="28282B"/>
                </a:solidFill>
                <a:latin typeface="Arial"/>
                <a:cs typeface="Arial"/>
              </a:rPr>
              <a:t>tal,</a:t>
            </a:r>
            <a:r>
              <a:rPr sz="650" spc="-8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3B3B3F"/>
                </a:solidFill>
                <a:latin typeface="Arial"/>
                <a:cs typeface="Arial"/>
              </a:rPr>
              <a:t>Win</a:t>
            </a:r>
            <a:r>
              <a:rPr sz="650" spc="15" dirty="0">
                <a:solidFill>
                  <a:srgbClr val="3B3B3F"/>
                </a:solidFill>
                <a:latin typeface="Arial"/>
                <a:cs typeface="Arial"/>
              </a:rPr>
              <a:t>n</a:t>
            </a:r>
            <a:r>
              <a:rPr sz="650" spc="-10" dirty="0">
                <a:solidFill>
                  <a:srgbClr val="0F1115"/>
                </a:solidFill>
                <a:latin typeface="Arial"/>
                <a:cs typeface="Arial"/>
              </a:rPr>
              <a:t>ipe</a:t>
            </a:r>
            <a:r>
              <a:rPr sz="650" spc="-30" dirty="0">
                <a:solidFill>
                  <a:srgbClr val="0F1115"/>
                </a:solidFill>
                <a:latin typeface="Arial"/>
                <a:cs typeface="Arial"/>
              </a:rPr>
              <a:t>g</a:t>
            </a:r>
            <a:r>
              <a:rPr sz="650" spc="130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w</a:t>
            </a:r>
            <a:r>
              <a:rPr sz="650" spc="20" dirty="0">
                <a:solidFill>
                  <a:srgbClr val="4B4B4B"/>
                </a:solidFill>
                <a:latin typeface="Arial"/>
                <a:cs typeface="Arial"/>
              </a:rPr>
              <a:t>ith</a:t>
            </a:r>
            <a:r>
              <a:rPr sz="65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28282B"/>
                </a:solidFill>
                <a:latin typeface="Arial"/>
                <a:cs typeface="Arial"/>
              </a:rPr>
              <a:t>a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0" dirty="0">
                <a:solidFill>
                  <a:srgbClr val="28282B"/>
                </a:solidFill>
                <a:latin typeface="Arial"/>
                <a:cs typeface="Arial"/>
              </a:rPr>
              <a:t>pop</a:t>
            </a:r>
            <a:r>
              <a:rPr sz="650" spc="-25" dirty="0">
                <a:solidFill>
                  <a:srgbClr val="28282B"/>
                </a:solidFill>
                <a:latin typeface="Arial"/>
                <a:cs typeface="Arial"/>
              </a:rPr>
              <a:t>u</a:t>
            </a:r>
            <a:r>
              <a:rPr sz="650" spc="-3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ation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excee</a:t>
            </a:r>
            <a:r>
              <a:rPr sz="650" spc="-80" dirty="0">
                <a:solidFill>
                  <a:srgbClr val="28282B"/>
                </a:solidFill>
                <a:latin typeface="Arial"/>
                <a:cs typeface="Arial"/>
              </a:rPr>
              <a:t>d</a:t>
            </a:r>
            <a:r>
              <a:rPr sz="650" spc="-9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ng</a:t>
            </a:r>
            <a:r>
              <a:rPr sz="650" spc="-2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70690</a:t>
            </a:r>
            <a:r>
              <a:rPr sz="650" spc="15" dirty="0">
                <a:solidFill>
                  <a:srgbClr val="28282B"/>
                </a:solidFill>
                <a:latin typeface="Arial"/>
                <a:cs typeface="Arial"/>
              </a:rPr>
              <a:t>0</a:t>
            </a:r>
            <a:r>
              <a:rPr sz="650" spc="30" dirty="0">
                <a:solidFill>
                  <a:srgbClr val="010101"/>
                </a:solidFill>
                <a:latin typeface="Arial"/>
                <a:cs typeface="Arial"/>
              </a:rPr>
              <a:t>. </a:t>
            </a:r>
            <a:r>
              <a:rPr sz="650" spc="30" dirty="0">
                <a:solidFill>
                  <a:srgbClr val="28282B"/>
                </a:solidFill>
                <a:latin typeface="Arial"/>
                <a:cs typeface="Arial"/>
              </a:rPr>
              <a:t>The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0F1115"/>
                </a:solidFill>
                <a:latin typeface="Arial"/>
                <a:cs typeface="Arial"/>
              </a:rPr>
              <a:t>second</a:t>
            </a:r>
            <a:r>
              <a:rPr sz="650" spc="25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largest</a:t>
            </a:r>
            <a:r>
              <a:rPr sz="650" spc="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city</a:t>
            </a:r>
            <a:r>
              <a:rPr sz="650" spc="-4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650" spc="35" dirty="0">
                <a:solidFill>
                  <a:srgbClr val="28282B"/>
                </a:solidFill>
                <a:latin typeface="Arial"/>
                <a:cs typeface="Arial"/>
              </a:rPr>
              <a:t>s</a:t>
            </a:r>
            <a:r>
              <a:rPr sz="650" spc="-7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Brandon.</a:t>
            </a:r>
            <a:r>
              <a:rPr sz="650" spc="-2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0F1115"/>
                </a:solidFill>
                <a:latin typeface="Arial"/>
                <a:cs typeface="Arial"/>
              </a:rPr>
              <a:t>Manitoba</a:t>
            </a:r>
            <a:r>
              <a:rPr sz="650" spc="-10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has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0F1115"/>
                </a:solidFill>
                <a:latin typeface="Arial"/>
                <a:cs typeface="Arial"/>
              </a:rPr>
              <a:t>rece</a:t>
            </a:r>
            <a:r>
              <a:rPr sz="650" spc="-30" dirty="0">
                <a:solidFill>
                  <a:srgbClr val="0F1115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ve</a:t>
            </a:r>
            <a:r>
              <a:rPr sz="650" spc="-45" dirty="0">
                <a:solidFill>
                  <a:srgbClr val="3B3B3F"/>
                </a:solidFill>
                <a:latin typeface="Arial"/>
                <a:cs typeface="Arial"/>
              </a:rPr>
              <a:t>d</a:t>
            </a:r>
            <a:r>
              <a:rPr sz="650" spc="-260" dirty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sz="650" spc="45" dirty="0">
                <a:solidFill>
                  <a:srgbClr val="28282B"/>
                </a:solidFill>
                <a:latin typeface="Arial"/>
                <a:cs typeface="Arial"/>
              </a:rPr>
              <a:t>..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70"/>
              </a:lnSpc>
            </a:pPr>
            <a:r>
              <a:rPr sz="650" spc="-25" dirty="0">
                <a:solidFill>
                  <a:srgbClr val="527C56"/>
                </a:solidFill>
                <a:latin typeface="Arial"/>
                <a:cs typeface="Arial"/>
              </a:rPr>
              <a:t>www.canadav</a:t>
            </a:r>
            <a:r>
              <a:rPr sz="650" spc="-75" dirty="0">
                <a:solidFill>
                  <a:srgbClr val="527C56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A6E36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527C56"/>
                </a:solidFill>
                <a:latin typeface="Arial"/>
                <a:cs typeface="Arial"/>
              </a:rPr>
              <a:t>s</a:t>
            </a:r>
            <a:r>
              <a:rPr sz="650" spc="-20" dirty="0">
                <a:solidFill>
                  <a:srgbClr val="527C56"/>
                </a:solidFill>
                <a:latin typeface="Arial"/>
                <a:cs typeface="Arial"/>
              </a:rPr>
              <a:t>a</a:t>
            </a:r>
            <a:r>
              <a:rPr sz="650" spc="-114" dirty="0">
                <a:solidFill>
                  <a:srgbClr val="2A6E36"/>
                </a:solidFill>
                <a:latin typeface="Arial"/>
                <a:cs typeface="Arial"/>
              </a:rPr>
              <a:t>.</a:t>
            </a:r>
            <a:r>
              <a:rPr sz="650" spc="-15" dirty="0">
                <a:solidFill>
                  <a:srgbClr val="527C56"/>
                </a:solidFill>
                <a:latin typeface="Arial"/>
                <a:cs typeface="Arial"/>
              </a:rPr>
              <a:t>com/about</a:t>
            </a:r>
            <a:r>
              <a:rPr sz="650" spc="35" dirty="0">
                <a:solidFill>
                  <a:srgbClr val="527C56"/>
                </a:solidFill>
                <a:latin typeface="Arial"/>
                <a:cs typeface="Arial"/>
              </a:rPr>
              <a:t>-</a:t>
            </a:r>
            <a:r>
              <a:rPr sz="650" spc="5" dirty="0">
                <a:solidFill>
                  <a:srgbClr val="2A6E36"/>
                </a:solidFill>
                <a:latin typeface="Arial"/>
                <a:cs typeface="Arial"/>
              </a:rPr>
              <a:t>manitob</a:t>
            </a:r>
            <a:r>
              <a:rPr sz="650" spc="35" dirty="0">
                <a:solidFill>
                  <a:srgbClr val="2A6E36"/>
                </a:solidFill>
                <a:latin typeface="Arial"/>
                <a:cs typeface="Arial"/>
              </a:rPr>
              <a:t>a</a:t>
            </a:r>
            <a:r>
              <a:rPr sz="650" spc="25" dirty="0">
                <a:solidFill>
                  <a:srgbClr val="626E60"/>
                </a:solidFill>
                <a:latin typeface="Arial"/>
                <a:cs typeface="Arial"/>
              </a:rPr>
              <a:t>.html-</a:t>
            </a:r>
            <a:r>
              <a:rPr sz="650" spc="-50" dirty="0">
                <a:solidFill>
                  <a:srgbClr val="626E60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8E8EB1"/>
                </a:solidFill>
                <a:latin typeface="Arial"/>
                <a:cs typeface="Arial"/>
              </a:rPr>
              <a:t>Cached-</a:t>
            </a:r>
            <a:r>
              <a:rPr sz="650" spc="15" dirty="0">
                <a:solidFill>
                  <a:srgbClr val="8E8EB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8E8EB1"/>
                </a:solidFill>
                <a:latin typeface="Arial"/>
                <a:cs typeface="Arial"/>
              </a:rPr>
              <a:t>Sim</a:t>
            </a:r>
            <a:r>
              <a:rPr sz="650" u="sng" spc="-10" dirty="0">
                <a:solidFill>
                  <a:srgbClr val="8E8EB1"/>
                </a:solidFill>
                <a:latin typeface="Arial"/>
                <a:cs typeface="Arial"/>
              </a:rPr>
              <a:t>ilar</a:t>
            </a:r>
            <a:endParaRPr sz="6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17145">
              <a:lnSpc>
                <a:spcPct val="100000"/>
              </a:lnSpc>
            </a:pPr>
            <a:r>
              <a:rPr sz="700" dirty="0">
                <a:solidFill>
                  <a:srgbClr val="41349A"/>
                </a:solidFill>
                <a:latin typeface="Arial"/>
                <a:cs typeface="Arial"/>
              </a:rPr>
              <a:t>CBC</a:t>
            </a:r>
            <a:r>
              <a:rPr sz="700" spc="10" dirty="0">
                <a:solidFill>
                  <a:srgbClr val="41349A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24139A"/>
                </a:solidFill>
                <a:latin typeface="Arial"/>
                <a:cs typeface="Arial"/>
              </a:rPr>
              <a:t>M</a:t>
            </a:r>
            <a:r>
              <a:rPr sz="700" u="sng" spc="30" dirty="0">
                <a:solidFill>
                  <a:srgbClr val="24139A"/>
                </a:solidFill>
                <a:latin typeface="Arial"/>
                <a:cs typeface="Arial"/>
              </a:rPr>
              <a:t>an</a:t>
            </a:r>
            <a:r>
              <a:rPr sz="700" spc="20" dirty="0">
                <a:solidFill>
                  <a:srgbClr val="24139A"/>
                </a:solidFill>
                <a:latin typeface="Arial"/>
                <a:cs typeface="Arial"/>
              </a:rPr>
              <a:t>itoba</a:t>
            </a:r>
            <a:r>
              <a:rPr sz="700" spc="15" dirty="0">
                <a:solidFill>
                  <a:srgbClr val="24139A"/>
                </a:solidFill>
                <a:latin typeface="Arial"/>
                <a:cs typeface="Arial"/>
              </a:rPr>
              <a:t> </a:t>
            </a:r>
            <a:r>
              <a:rPr sz="700" spc="195" dirty="0">
                <a:solidFill>
                  <a:srgbClr val="41349A"/>
                </a:solidFill>
                <a:latin typeface="Arial"/>
                <a:cs typeface="Arial"/>
              </a:rPr>
              <a:t>I</a:t>
            </a:r>
            <a:r>
              <a:rPr sz="650" spc="55" dirty="0">
                <a:solidFill>
                  <a:srgbClr val="3623AC"/>
                </a:solidFill>
                <a:latin typeface="Arial"/>
                <a:cs typeface="Arial"/>
              </a:rPr>
              <a:t>EAL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ts val="740"/>
              </a:lnSpc>
            </a:pP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Lesson</a:t>
            </a:r>
            <a:r>
              <a:rPr sz="650" spc="-4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57: </a:t>
            </a:r>
            <a:r>
              <a:rPr sz="650" spc="10" dirty="0">
                <a:solidFill>
                  <a:srgbClr val="28282B"/>
                </a:solidFill>
                <a:latin typeface="Arial"/>
                <a:cs typeface="Arial"/>
              </a:rPr>
              <a:t>Brandon- </a:t>
            </a:r>
            <a:r>
              <a:rPr sz="650" spc="5" dirty="0">
                <a:solidFill>
                  <a:srgbClr val="0F1115"/>
                </a:solidFill>
                <a:latin typeface="Arial"/>
                <a:cs typeface="Arial"/>
              </a:rPr>
              <a:t>Manitoba's</a:t>
            </a:r>
            <a:r>
              <a:rPr sz="650" spc="-30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0F1115"/>
                </a:solidFill>
                <a:latin typeface="Arial"/>
                <a:cs typeface="Arial"/>
              </a:rPr>
              <a:t>Second</a:t>
            </a:r>
            <a:r>
              <a:rPr sz="650" spc="-30" dirty="0">
                <a:solidFill>
                  <a:srgbClr val="0F1115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8282B"/>
                </a:solidFill>
                <a:latin typeface="Arial"/>
                <a:cs typeface="Arial"/>
              </a:rPr>
              <a:t>Largest</a:t>
            </a:r>
            <a:r>
              <a:rPr sz="650" spc="-3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8282B"/>
                </a:solidFill>
                <a:latin typeface="Arial"/>
                <a:cs typeface="Arial"/>
              </a:rPr>
              <a:t>City.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3B3B3F"/>
                </a:solidFill>
                <a:latin typeface="Arial"/>
                <a:cs typeface="Arial"/>
              </a:rPr>
              <a:t>For</a:t>
            </a:r>
            <a:r>
              <a:rPr sz="650" spc="-9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Teachers;</a:t>
            </a:r>
            <a:r>
              <a:rPr sz="650" spc="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3B3B3F"/>
                </a:solidFill>
                <a:latin typeface="Arial"/>
                <a:cs typeface="Arial"/>
              </a:rPr>
              <a:t>For</a:t>
            </a:r>
            <a:r>
              <a:rPr sz="650" spc="-5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Students.</a:t>
            </a:r>
            <a:r>
              <a:rPr sz="650" spc="-2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Step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0"/>
              </a:spcBef>
            </a:pPr>
            <a:r>
              <a:rPr sz="650" spc="-10" dirty="0">
                <a:solidFill>
                  <a:srgbClr val="28282B"/>
                </a:solidFill>
                <a:latin typeface="Arial"/>
                <a:cs typeface="Arial"/>
              </a:rPr>
              <a:t>One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Open</a:t>
            </a:r>
            <a:r>
              <a:rPr sz="650" spc="-6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3B3B3F"/>
                </a:solidFill>
                <a:latin typeface="Arial"/>
                <a:cs typeface="Arial"/>
              </a:rPr>
              <a:t>the</a:t>
            </a:r>
            <a:r>
              <a:rPr sz="650" spc="-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Lesson: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PDF</a:t>
            </a:r>
            <a:r>
              <a:rPr sz="650" spc="-3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3B3B3F"/>
                </a:solidFill>
                <a:latin typeface="Arial"/>
                <a:cs typeface="Arial"/>
              </a:rPr>
              <a:t>(</a:t>
            </a:r>
            <a:r>
              <a:rPr sz="650" spc="0" dirty="0">
                <a:solidFill>
                  <a:srgbClr val="0F1115"/>
                </a:solidFill>
                <a:latin typeface="Arial"/>
                <a:cs typeface="Arial"/>
              </a:rPr>
              <a:t>194k</a:t>
            </a:r>
            <a:r>
              <a:rPr sz="650" spc="-75" dirty="0">
                <a:solidFill>
                  <a:srgbClr val="0F1115"/>
                </a:solidFill>
                <a:latin typeface="Arial"/>
                <a:cs typeface="Arial"/>
              </a:rPr>
              <a:t>b</a:t>
            </a:r>
            <a:r>
              <a:rPr sz="650" spc="55" dirty="0">
                <a:solidFill>
                  <a:srgbClr val="3B3B3F"/>
                </a:solidFill>
                <a:latin typeface="Arial"/>
                <a:cs typeface="Arial"/>
              </a:rPr>
              <a:t>)</a:t>
            </a:r>
            <a:r>
              <a:rPr sz="650" spc="-6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PDF</a:t>
            </a:r>
            <a:r>
              <a:rPr sz="650" spc="-70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8282B"/>
                </a:solidFill>
                <a:latin typeface="Arial"/>
                <a:cs typeface="Arial"/>
              </a:rPr>
              <a:t>WORD</a:t>
            </a:r>
            <a:r>
              <a:rPr sz="650" spc="1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0" dirty="0">
                <a:solidFill>
                  <a:srgbClr val="3B3B3F"/>
                </a:solidFill>
                <a:latin typeface="Arial"/>
                <a:cs typeface="Arial"/>
              </a:rPr>
              <a:t>(238kb)</a:t>
            </a:r>
            <a:r>
              <a:rPr sz="650" spc="-55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B3B3F"/>
                </a:solidFill>
                <a:latin typeface="Arial"/>
                <a:cs typeface="Arial"/>
              </a:rPr>
              <a:t>Microsoft</a:t>
            </a:r>
            <a:r>
              <a:rPr sz="650" spc="-40" dirty="0">
                <a:solidFill>
                  <a:srgbClr val="3B3B3F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8282B"/>
                </a:solidFill>
                <a:latin typeface="Arial"/>
                <a:cs typeface="Arial"/>
              </a:rPr>
              <a:t>Word</a:t>
            </a:r>
            <a:r>
              <a:rPr sz="650" spc="-5" dirty="0">
                <a:solidFill>
                  <a:srgbClr val="28282B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0F1115"/>
                </a:solidFill>
                <a:latin typeface="Arial"/>
                <a:cs typeface="Arial"/>
              </a:rPr>
              <a:t>...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50"/>
              </a:lnSpc>
            </a:pPr>
            <a:r>
              <a:rPr sz="650" spc="-20" dirty="0">
                <a:solidFill>
                  <a:srgbClr val="527C56"/>
                </a:solidFill>
                <a:latin typeface="Arial"/>
                <a:cs typeface="Arial"/>
              </a:rPr>
              <a:t>www.cb</a:t>
            </a:r>
            <a:r>
              <a:rPr sz="650" spc="5" dirty="0">
                <a:solidFill>
                  <a:srgbClr val="527C56"/>
                </a:solidFill>
                <a:latin typeface="Arial"/>
                <a:cs typeface="Arial"/>
              </a:rPr>
              <a:t>c</a:t>
            </a:r>
            <a:r>
              <a:rPr sz="650" spc="-114" dirty="0">
                <a:solidFill>
                  <a:srgbClr val="4B6252"/>
                </a:solidFill>
                <a:latin typeface="Arial"/>
                <a:cs typeface="Arial"/>
              </a:rPr>
              <a:t>.</a:t>
            </a:r>
            <a:r>
              <a:rPr sz="650" spc="0" dirty="0">
                <a:solidFill>
                  <a:srgbClr val="527C56"/>
                </a:solidFill>
                <a:latin typeface="Arial"/>
                <a:cs typeface="Arial"/>
              </a:rPr>
              <a:t>ca</a:t>
            </a:r>
            <a:r>
              <a:rPr sz="650" spc="-10" dirty="0">
                <a:solidFill>
                  <a:srgbClr val="527C56"/>
                </a:solidFill>
                <a:latin typeface="Arial"/>
                <a:cs typeface="Arial"/>
              </a:rPr>
              <a:t>/</a:t>
            </a:r>
            <a:r>
              <a:rPr sz="650" spc="15" dirty="0">
                <a:solidFill>
                  <a:srgbClr val="2A6E36"/>
                </a:solidFill>
                <a:latin typeface="Arial"/>
                <a:cs typeface="Arial"/>
              </a:rPr>
              <a:t>manito</a:t>
            </a:r>
            <a:r>
              <a:rPr sz="650" spc="-5" dirty="0">
                <a:solidFill>
                  <a:srgbClr val="2A6E36"/>
                </a:solidFill>
                <a:latin typeface="Arial"/>
                <a:cs typeface="Arial"/>
              </a:rPr>
              <a:t>b</a:t>
            </a:r>
            <a:r>
              <a:rPr sz="650" spc="-15" dirty="0">
                <a:solidFill>
                  <a:srgbClr val="527C56"/>
                </a:solidFill>
                <a:latin typeface="Arial"/>
                <a:cs typeface="Arial"/>
              </a:rPr>
              <a:t>a</a:t>
            </a:r>
            <a:r>
              <a:rPr sz="650" spc="15" dirty="0">
                <a:solidFill>
                  <a:srgbClr val="527C56"/>
                </a:solidFill>
                <a:latin typeface="Arial"/>
                <a:cs typeface="Arial"/>
              </a:rPr>
              <a:t>/</a:t>
            </a:r>
            <a:r>
              <a:rPr sz="650" spc="15" dirty="0">
                <a:solidFill>
                  <a:srgbClr val="626E60"/>
                </a:solidFill>
                <a:latin typeface="Arial"/>
                <a:cs typeface="Arial"/>
              </a:rPr>
              <a:t>.</a:t>
            </a:r>
            <a:r>
              <a:rPr sz="650" spc="-30" dirty="0">
                <a:solidFill>
                  <a:srgbClr val="626E60"/>
                </a:solidFill>
                <a:latin typeface="Arial"/>
                <a:cs typeface="Arial"/>
              </a:rPr>
              <a:t>.</a:t>
            </a:r>
            <a:r>
              <a:rPr sz="650" spc="-15" dirty="0">
                <a:solidFill>
                  <a:srgbClr val="527C56"/>
                </a:solidFill>
                <a:latin typeface="Arial"/>
                <a:cs typeface="Arial"/>
              </a:rPr>
              <a:t>./lesson-57-</a:t>
            </a:r>
            <a:r>
              <a:rPr sz="650" spc="10" dirty="0">
                <a:solidFill>
                  <a:srgbClr val="527C56"/>
                </a:solidFill>
                <a:latin typeface="Arial"/>
                <a:cs typeface="Arial"/>
              </a:rPr>
              <a:t>b</a:t>
            </a:r>
            <a:r>
              <a:rPr sz="650" spc="-25" dirty="0">
                <a:solidFill>
                  <a:srgbClr val="2A6E36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527C56"/>
                </a:solidFill>
                <a:latin typeface="Arial"/>
                <a:cs typeface="Arial"/>
              </a:rPr>
              <a:t>andon-</a:t>
            </a:r>
            <a:r>
              <a:rPr sz="650" spc="45" dirty="0">
                <a:solidFill>
                  <a:srgbClr val="527C56"/>
                </a:solidFill>
                <a:latin typeface="Arial"/>
                <a:cs typeface="Arial"/>
              </a:rPr>
              <a:t>-</a:t>
            </a:r>
            <a:r>
              <a:rPr sz="650" spc="5" dirty="0">
                <a:solidFill>
                  <a:srgbClr val="2A6E36"/>
                </a:solidFill>
                <a:latin typeface="Arial"/>
                <a:cs typeface="Arial"/>
              </a:rPr>
              <a:t>manitob</a:t>
            </a:r>
            <a:r>
              <a:rPr sz="650" spc="35" dirty="0">
                <a:solidFill>
                  <a:srgbClr val="2A6E36"/>
                </a:solidFill>
                <a:latin typeface="Arial"/>
                <a:cs typeface="Arial"/>
              </a:rPr>
              <a:t>a</a:t>
            </a:r>
            <a:r>
              <a:rPr sz="650" spc="-50" dirty="0">
                <a:solidFill>
                  <a:srgbClr val="527C56"/>
                </a:solidFill>
                <a:latin typeface="Arial"/>
                <a:cs typeface="Arial"/>
              </a:rPr>
              <a:t>s</a:t>
            </a:r>
            <a:r>
              <a:rPr sz="650" spc="10" dirty="0">
                <a:solidFill>
                  <a:srgbClr val="2A6E36"/>
                </a:solidFill>
                <a:latin typeface="Arial"/>
                <a:cs typeface="Arial"/>
              </a:rPr>
              <a:t>-s</a:t>
            </a:r>
            <a:r>
              <a:rPr sz="650" spc="-20" dirty="0">
                <a:solidFill>
                  <a:srgbClr val="2A6E36"/>
                </a:solidFill>
                <a:latin typeface="Arial"/>
                <a:cs typeface="Arial"/>
              </a:rPr>
              <a:t>e</a:t>
            </a:r>
            <a:r>
              <a:rPr sz="650" spc="65" dirty="0">
                <a:solidFill>
                  <a:srgbClr val="527C56"/>
                </a:solidFill>
                <a:latin typeface="Arial"/>
                <a:cs typeface="Arial"/>
              </a:rPr>
              <a:t>c</a:t>
            </a:r>
            <a:r>
              <a:rPr sz="650" spc="25" dirty="0">
                <a:solidFill>
                  <a:srgbClr val="2A6E36"/>
                </a:solidFill>
                <a:latin typeface="Arial"/>
                <a:cs typeface="Arial"/>
              </a:rPr>
              <a:t>on</a:t>
            </a:r>
            <a:r>
              <a:rPr sz="650" spc="10" dirty="0">
                <a:solidFill>
                  <a:srgbClr val="2A6E36"/>
                </a:solidFill>
                <a:latin typeface="Arial"/>
                <a:cs typeface="Arial"/>
              </a:rPr>
              <a:t>d</a:t>
            </a:r>
            <a:r>
              <a:rPr sz="650" spc="15" dirty="0">
                <a:solidFill>
                  <a:srgbClr val="4B6252"/>
                </a:solidFill>
                <a:latin typeface="Arial"/>
                <a:cs typeface="Arial"/>
              </a:rPr>
              <a:t>-</a:t>
            </a:r>
            <a:r>
              <a:rPr sz="650" spc="10" dirty="0">
                <a:solidFill>
                  <a:srgbClr val="2A6E36"/>
                </a:solidFill>
                <a:latin typeface="Arial"/>
                <a:cs typeface="Arial"/>
              </a:rPr>
              <a:t>largest</a:t>
            </a:r>
            <a:r>
              <a:rPr sz="650" spc="-20" dirty="0">
                <a:solidFill>
                  <a:srgbClr val="2A6E36"/>
                </a:solidFill>
                <a:latin typeface="Arial"/>
                <a:cs typeface="Arial"/>
              </a:rPr>
              <a:t>.</a:t>
            </a:r>
            <a:r>
              <a:rPr sz="650" spc="30" dirty="0">
                <a:solidFill>
                  <a:srgbClr val="527C56"/>
                </a:solidFill>
                <a:latin typeface="Arial"/>
                <a:cs typeface="Arial"/>
              </a:rPr>
              <a:t>html-</a:t>
            </a:r>
            <a:r>
              <a:rPr sz="650" spc="-60" dirty="0">
                <a:solidFill>
                  <a:srgbClr val="527C5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8E8EB1"/>
                </a:solidFill>
                <a:latin typeface="Arial"/>
                <a:cs typeface="Arial"/>
              </a:rPr>
              <a:t>Cached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9514" y="77349"/>
            <a:ext cx="3465829" cy="8839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latin typeface="Arial"/>
                <a:cs typeface="Arial"/>
              </a:rPr>
              <a:t>IIR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09: 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Relevance 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feedback 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350" spc="95" dirty="0">
                <a:latin typeface="Arial"/>
                <a:cs typeface="Arial"/>
              </a:rPr>
              <a:t>&amp;</a:t>
            </a:r>
            <a:r>
              <a:rPr sz="1350" spc="1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query 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expansion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6162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43681"/>
            <a:ext cx="4343400" cy="309034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975" y="827280"/>
            <a:ext cx="3515072" cy="0"/>
          </a:xfrm>
          <a:custGeom>
            <a:avLst/>
            <a:gdLst/>
            <a:ahLst/>
            <a:cxnLst/>
            <a:rect l="l" t="t" r="r" b="b"/>
            <a:pathLst>
              <a:path w="3515072">
                <a:moveTo>
                  <a:pt x="0" y="0"/>
                </a:moveTo>
                <a:lnTo>
                  <a:pt x="3515072" y="0"/>
                </a:lnTo>
              </a:path>
            </a:pathLst>
          </a:custGeom>
          <a:ln w="70301">
            <a:solidFill>
              <a:srgbClr val="5700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0013" y="268046"/>
            <a:ext cx="2891155" cy="494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0">
              <a:lnSpc>
                <a:spcPct val="109000"/>
              </a:lnSpc>
            </a:pPr>
            <a:r>
              <a:rPr sz="1400" b="1" spc="-10" dirty="0">
                <a:latin typeface="Arial"/>
                <a:cs typeface="Arial"/>
              </a:rPr>
              <a:t>Unstructured</a:t>
            </a:r>
            <a:r>
              <a:rPr sz="1400" b="1" spc="185" dirty="0"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11110E"/>
                </a:solidFill>
                <a:latin typeface="Arial"/>
                <a:cs typeface="Arial"/>
              </a:rPr>
              <a:t>(text)</a:t>
            </a:r>
            <a:r>
              <a:rPr sz="1400" b="1" spc="95" dirty="0">
                <a:solidFill>
                  <a:srgbClr val="11110E"/>
                </a:solidFill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vs.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11110E"/>
                </a:solidFill>
                <a:latin typeface="Arial"/>
                <a:cs typeface="Arial"/>
              </a:rPr>
              <a:t>structured</a:t>
            </a:r>
            <a:r>
              <a:rPr sz="1400" b="1" spc="-20" dirty="0">
                <a:solidFill>
                  <a:srgbClr val="11110E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11110E"/>
                </a:solidFill>
                <a:latin typeface="Arial"/>
                <a:cs typeface="Arial"/>
              </a:rPr>
              <a:t>(</a:t>
            </a:r>
            <a:r>
              <a:rPr sz="1400" b="1" spc="20" dirty="0">
                <a:solidFill>
                  <a:srgbClr val="11110E"/>
                </a:solidFill>
                <a:latin typeface="Arial"/>
                <a:cs typeface="Arial"/>
              </a:rPr>
              <a:t>database</a:t>
            </a:r>
            <a:r>
              <a:rPr sz="1400" b="1" spc="15" dirty="0">
                <a:solidFill>
                  <a:srgbClr val="11110E"/>
                </a:solidFill>
                <a:latin typeface="Arial"/>
                <a:cs typeface="Arial"/>
              </a:rPr>
              <a:t>)</a:t>
            </a:r>
            <a:r>
              <a:rPr sz="1400" b="1" spc="180" dirty="0">
                <a:solidFill>
                  <a:srgbClr val="11110E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data</a:t>
            </a:r>
            <a:r>
              <a:rPr sz="1400" b="1" spc="17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in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1996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892485"/>
            <a:ext cx="4114800" cy="244126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12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L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461" y="1095245"/>
            <a:ext cx="325458" cy="325415"/>
          </a:xfrm>
          <a:custGeom>
            <a:avLst/>
            <a:gdLst/>
            <a:ahLst/>
            <a:cxnLst/>
            <a:rect l="l" t="t" r="r" b="b"/>
            <a:pathLst>
              <a:path w="325458" h="325415">
                <a:moveTo>
                  <a:pt x="325458" y="162740"/>
                </a:moveTo>
                <a:lnTo>
                  <a:pt x="319721" y="119758"/>
                </a:lnTo>
                <a:lnTo>
                  <a:pt x="303524" y="81091"/>
                </a:lnTo>
                <a:lnTo>
                  <a:pt x="278386" y="48262"/>
                </a:lnTo>
                <a:lnTo>
                  <a:pt x="245829" y="22790"/>
                </a:lnTo>
                <a:lnTo>
                  <a:pt x="207373" y="6196"/>
                </a:lnTo>
                <a:lnTo>
                  <a:pt x="164538" y="0"/>
                </a:lnTo>
                <a:lnTo>
                  <a:pt x="149622" y="647"/>
                </a:lnTo>
                <a:lnTo>
                  <a:pt x="107450" y="9934"/>
                </a:lnTo>
                <a:lnTo>
                  <a:pt x="70270" y="29076"/>
                </a:lnTo>
                <a:lnTo>
                  <a:pt x="39525" y="56578"/>
                </a:lnTo>
                <a:lnTo>
                  <a:pt x="16662" y="90944"/>
                </a:lnTo>
                <a:lnTo>
                  <a:pt x="3127" y="130679"/>
                </a:lnTo>
                <a:lnTo>
                  <a:pt x="0" y="159413"/>
                </a:lnTo>
                <a:lnTo>
                  <a:pt x="637" y="174494"/>
                </a:lnTo>
                <a:lnTo>
                  <a:pt x="9832" y="217037"/>
                </a:lnTo>
                <a:lnTo>
                  <a:pt x="28803" y="254456"/>
                </a:lnTo>
                <a:lnTo>
                  <a:pt x="56074" y="285364"/>
                </a:lnTo>
                <a:lnTo>
                  <a:pt x="90170" y="308375"/>
                </a:lnTo>
                <a:lnTo>
                  <a:pt x="129617" y="322104"/>
                </a:lnTo>
                <a:lnTo>
                  <a:pt x="158159" y="325415"/>
                </a:lnTo>
                <a:lnTo>
                  <a:pt x="173371" y="324787"/>
                </a:lnTo>
                <a:lnTo>
                  <a:pt x="216215" y="315672"/>
                </a:lnTo>
                <a:lnTo>
                  <a:pt x="253829" y="296846"/>
                </a:lnTo>
                <a:lnTo>
                  <a:pt x="284873" y="269768"/>
                </a:lnTo>
                <a:lnTo>
                  <a:pt x="308011" y="235896"/>
                </a:lnTo>
                <a:lnTo>
                  <a:pt x="321902" y="196688"/>
                </a:lnTo>
                <a:lnTo>
                  <a:pt x="325458" y="162740"/>
                </a:lnTo>
                <a:close/>
              </a:path>
            </a:pathLst>
          </a:custGeom>
          <a:ln w="328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461" y="1095245"/>
            <a:ext cx="325458" cy="325415"/>
          </a:xfrm>
          <a:custGeom>
            <a:avLst/>
            <a:gdLst/>
            <a:ahLst/>
            <a:cxnLst/>
            <a:rect l="l" t="t" r="r" b="b"/>
            <a:pathLst>
              <a:path w="325458" h="325415">
                <a:moveTo>
                  <a:pt x="325458" y="162740"/>
                </a:moveTo>
                <a:lnTo>
                  <a:pt x="319721" y="119758"/>
                </a:lnTo>
                <a:lnTo>
                  <a:pt x="303524" y="81091"/>
                </a:lnTo>
                <a:lnTo>
                  <a:pt x="278386" y="48262"/>
                </a:lnTo>
                <a:lnTo>
                  <a:pt x="245829" y="22790"/>
                </a:lnTo>
                <a:lnTo>
                  <a:pt x="207373" y="6196"/>
                </a:lnTo>
                <a:lnTo>
                  <a:pt x="164538" y="0"/>
                </a:lnTo>
                <a:lnTo>
                  <a:pt x="149622" y="647"/>
                </a:lnTo>
                <a:lnTo>
                  <a:pt x="107450" y="9934"/>
                </a:lnTo>
                <a:lnTo>
                  <a:pt x="70270" y="29076"/>
                </a:lnTo>
                <a:lnTo>
                  <a:pt x="39525" y="56578"/>
                </a:lnTo>
                <a:lnTo>
                  <a:pt x="16662" y="90944"/>
                </a:lnTo>
                <a:lnTo>
                  <a:pt x="3127" y="130679"/>
                </a:lnTo>
                <a:lnTo>
                  <a:pt x="0" y="159413"/>
                </a:lnTo>
                <a:lnTo>
                  <a:pt x="637" y="174494"/>
                </a:lnTo>
                <a:lnTo>
                  <a:pt x="9832" y="217037"/>
                </a:lnTo>
                <a:lnTo>
                  <a:pt x="28803" y="254456"/>
                </a:lnTo>
                <a:lnTo>
                  <a:pt x="56074" y="285364"/>
                </a:lnTo>
                <a:lnTo>
                  <a:pt x="90170" y="308375"/>
                </a:lnTo>
                <a:lnTo>
                  <a:pt x="129617" y="322104"/>
                </a:lnTo>
                <a:lnTo>
                  <a:pt x="158159" y="325415"/>
                </a:lnTo>
                <a:lnTo>
                  <a:pt x="173371" y="324787"/>
                </a:lnTo>
                <a:lnTo>
                  <a:pt x="216215" y="315672"/>
                </a:lnTo>
                <a:lnTo>
                  <a:pt x="253829" y="296846"/>
                </a:lnTo>
                <a:lnTo>
                  <a:pt x="284873" y="269768"/>
                </a:lnTo>
                <a:lnTo>
                  <a:pt x="308011" y="235896"/>
                </a:lnTo>
                <a:lnTo>
                  <a:pt x="321902" y="196688"/>
                </a:lnTo>
                <a:lnTo>
                  <a:pt x="325458" y="162740"/>
                </a:lnTo>
                <a:close/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664" y="1031646"/>
            <a:ext cx="37896" cy="58102"/>
          </a:xfrm>
          <a:custGeom>
            <a:avLst/>
            <a:gdLst/>
            <a:ahLst/>
            <a:cxnLst/>
            <a:rect l="l" t="t" r="r" b="b"/>
            <a:pathLst>
              <a:path w="37896" h="58102">
                <a:moveTo>
                  <a:pt x="0" y="0"/>
                </a:moveTo>
                <a:lnTo>
                  <a:pt x="4787" y="58102"/>
                </a:lnTo>
                <a:lnTo>
                  <a:pt x="26743" y="26276"/>
                </a:lnTo>
                <a:lnTo>
                  <a:pt x="13285" y="26276"/>
                </a:lnTo>
                <a:lnTo>
                  <a:pt x="0" y="0"/>
                </a:lnTo>
                <a:close/>
              </a:path>
              <a:path w="37896" h="58102">
                <a:moveTo>
                  <a:pt x="37896" y="10109"/>
                </a:moveTo>
                <a:lnTo>
                  <a:pt x="13285" y="26276"/>
                </a:lnTo>
                <a:lnTo>
                  <a:pt x="26743" y="26276"/>
                </a:lnTo>
                <a:lnTo>
                  <a:pt x="37896" y="10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973" y="940092"/>
            <a:ext cx="347844" cy="349465"/>
          </a:xfrm>
          <a:custGeom>
            <a:avLst/>
            <a:gdLst/>
            <a:ahLst/>
            <a:cxnLst/>
            <a:rect l="l" t="t" r="r" b="b"/>
            <a:pathLst>
              <a:path w="347844" h="349465">
                <a:moveTo>
                  <a:pt x="228588" y="349465"/>
                </a:moveTo>
                <a:lnTo>
                  <a:pt x="265491" y="331265"/>
                </a:lnTo>
                <a:lnTo>
                  <a:pt x="296674" y="305777"/>
                </a:lnTo>
                <a:lnTo>
                  <a:pt x="321243" y="274269"/>
                </a:lnTo>
                <a:lnTo>
                  <a:pt x="338308" y="238006"/>
                </a:lnTo>
                <a:lnTo>
                  <a:pt x="346975" y="198255"/>
                </a:lnTo>
                <a:lnTo>
                  <a:pt x="347844" y="184449"/>
                </a:lnTo>
                <a:lnTo>
                  <a:pt x="347255" y="169052"/>
                </a:lnTo>
                <a:lnTo>
                  <a:pt x="338694" y="125386"/>
                </a:lnTo>
                <a:lnTo>
                  <a:pt x="320915" y="86408"/>
                </a:lnTo>
                <a:lnTo>
                  <a:pt x="295170" y="53279"/>
                </a:lnTo>
                <a:lnTo>
                  <a:pt x="262712" y="27160"/>
                </a:lnTo>
                <a:lnTo>
                  <a:pt x="224793" y="9212"/>
                </a:lnTo>
                <a:lnTo>
                  <a:pt x="182663" y="597"/>
                </a:lnTo>
                <a:lnTo>
                  <a:pt x="167901" y="0"/>
                </a:lnTo>
                <a:lnTo>
                  <a:pt x="154031" y="532"/>
                </a:lnTo>
                <a:lnTo>
                  <a:pt x="113994" y="8252"/>
                </a:lnTo>
                <a:lnTo>
                  <a:pt x="77304" y="24462"/>
                </a:lnTo>
                <a:lnTo>
                  <a:pt x="45230" y="48271"/>
                </a:lnTo>
                <a:lnTo>
                  <a:pt x="19039" y="78788"/>
                </a:lnTo>
                <a:lnTo>
                  <a:pt x="5473" y="102418"/>
                </a:lnTo>
                <a:lnTo>
                  <a:pt x="0" y="115119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664" y="1031646"/>
            <a:ext cx="37896" cy="58102"/>
          </a:xfrm>
          <a:custGeom>
            <a:avLst/>
            <a:gdLst/>
            <a:ahLst/>
            <a:cxnLst/>
            <a:rect l="l" t="t" r="r" b="b"/>
            <a:pathLst>
              <a:path w="37896" h="58102">
                <a:moveTo>
                  <a:pt x="0" y="0"/>
                </a:moveTo>
                <a:lnTo>
                  <a:pt x="4787" y="58102"/>
                </a:lnTo>
                <a:lnTo>
                  <a:pt x="26743" y="26276"/>
                </a:lnTo>
                <a:lnTo>
                  <a:pt x="13285" y="26276"/>
                </a:lnTo>
                <a:lnTo>
                  <a:pt x="0" y="0"/>
                </a:lnTo>
                <a:close/>
              </a:path>
              <a:path w="37896" h="58102">
                <a:moveTo>
                  <a:pt x="37896" y="10109"/>
                </a:moveTo>
                <a:lnTo>
                  <a:pt x="13285" y="26276"/>
                </a:lnTo>
                <a:lnTo>
                  <a:pt x="26743" y="26276"/>
                </a:lnTo>
                <a:lnTo>
                  <a:pt x="37896" y="1010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973" y="940092"/>
            <a:ext cx="347844" cy="349465"/>
          </a:xfrm>
          <a:custGeom>
            <a:avLst/>
            <a:gdLst/>
            <a:ahLst/>
            <a:cxnLst/>
            <a:rect l="l" t="t" r="r" b="b"/>
            <a:pathLst>
              <a:path w="347844" h="349465">
                <a:moveTo>
                  <a:pt x="228588" y="349465"/>
                </a:moveTo>
                <a:lnTo>
                  <a:pt x="265491" y="331265"/>
                </a:lnTo>
                <a:lnTo>
                  <a:pt x="296674" y="305777"/>
                </a:lnTo>
                <a:lnTo>
                  <a:pt x="321243" y="274269"/>
                </a:lnTo>
                <a:lnTo>
                  <a:pt x="338308" y="238006"/>
                </a:lnTo>
                <a:lnTo>
                  <a:pt x="346975" y="198255"/>
                </a:lnTo>
                <a:lnTo>
                  <a:pt x="347844" y="184449"/>
                </a:lnTo>
                <a:lnTo>
                  <a:pt x="347255" y="169052"/>
                </a:lnTo>
                <a:lnTo>
                  <a:pt x="338694" y="125386"/>
                </a:lnTo>
                <a:lnTo>
                  <a:pt x="320915" y="86408"/>
                </a:lnTo>
                <a:lnTo>
                  <a:pt x="295170" y="53279"/>
                </a:lnTo>
                <a:lnTo>
                  <a:pt x="262712" y="27160"/>
                </a:lnTo>
                <a:lnTo>
                  <a:pt x="224793" y="9212"/>
                </a:lnTo>
                <a:lnTo>
                  <a:pt x="182663" y="597"/>
                </a:lnTo>
                <a:lnTo>
                  <a:pt x="167901" y="0"/>
                </a:lnTo>
                <a:lnTo>
                  <a:pt x="154031" y="532"/>
                </a:lnTo>
                <a:lnTo>
                  <a:pt x="113994" y="8252"/>
                </a:lnTo>
                <a:lnTo>
                  <a:pt x="77304" y="24462"/>
                </a:lnTo>
                <a:lnTo>
                  <a:pt x="45230" y="48271"/>
                </a:lnTo>
                <a:lnTo>
                  <a:pt x="19039" y="78788"/>
                </a:lnTo>
                <a:lnTo>
                  <a:pt x="5473" y="102418"/>
                </a:lnTo>
                <a:lnTo>
                  <a:pt x="0" y="115119"/>
                </a:lnTo>
              </a:path>
            </a:pathLst>
          </a:custGeom>
          <a:ln w="1012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024" y="1237881"/>
            <a:ext cx="54956" cy="39230"/>
          </a:xfrm>
          <a:custGeom>
            <a:avLst/>
            <a:gdLst/>
            <a:ahLst/>
            <a:cxnLst/>
            <a:rect l="l" t="t" r="r" b="b"/>
            <a:pathLst>
              <a:path w="54956" h="39230">
                <a:moveTo>
                  <a:pt x="83" y="0"/>
                </a:moveTo>
                <a:lnTo>
                  <a:pt x="22006" y="19659"/>
                </a:lnTo>
                <a:lnTo>
                  <a:pt x="0" y="39230"/>
                </a:lnTo>
                <a:lnTo>
                  <a:pt x="54956" y="19735"/>
                </a:lnTo>
                <a:lnTo>
                  <a:pt x="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863" y="1257338"/>
            <a:ext cx="94167" cy="203"/>
          </a:xfrm>
          <a:custGeom>
            <a:avLst/>
            <a:gdLst/>
            <a:ahLst/>
            <a:cxnLst/>
            <a:rect l="l" t="t" r="r" b="b"/>
            <a:pathLst>
              <a:path w="94167" h="203">
                <a:moveTo>
                  <a:pt x="0" y="0"/>
                </a:moveTo>
                <a:lnTo>
                  <a:pt x="94167" y="203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959" y="1152702"/>
            <a:ext cx="3914775" cy="1850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2905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q</a:t>
            </a:r>
            <a:r>
              <a:rPr sz="1200" spc="-37" baseline="-10416" dirty="0">
                <a:latin typeface="Arial"/>
                <a:cs typeface="Arial"/>
              </a:rPr>
              <a:t>1</a:t>
            </a:r>
            <a:endParaRPr sz="1200" baseline="-10416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8"/>
              </a:spcBef>
            </a:pPr>
            <a:endParaRPr sz="1100"/>
          </a:p>
          <a:p>
            <a:pPr marL="12700" marR="12700" indent="0">
              <a:lnSpc>
                <a:spcPct val="102699"/>
              </a:lnSpc>
            </a:pP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-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ili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0" dirty="0">
                <a:latin typeface="Arial"/>
                <a:cs typeface="Arial"/>
              </a:rPr>
              <a:t>c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-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un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100" spc="-45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sz="1100" spc="-5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100" spc="-13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100" spc="-4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1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bu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</a:t>
            </a:r>
            <a:r>
              <a:rPr sz="1200" spc="22" baseline="-10416" dirty="0">
                <a:latin typeface="Arial"/>
                <a:cs typeface="Arial"/>
              </a:rPr>
              <a:t>1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60" dirty="0">
                <a:latin typeface="Arial"/>
                <a:cs typeface="Arial"/>
              </a:rPr>
              <a:t>O</a:t>
            </a:r>
            <a:r>
              <a:rPr sz="1100" spc="-45" dirty="0">
                <a:latin typeface="Arial"/>
                <a:cs typeface="Arial"/>
              </a:rPr>
              <a:t>P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rd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70" dirty="0">
                <a:latin typeface="Arial"/>
                <a:cs typeface="Arial"/>
              </a:rPr>
              <a:t>k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o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60" dirty="0">
                <a:latin typeface="Arial"/>
                <a:cs typeface="Arial"/>
              </a:rPr>
              <a:t>O</a:t>
            </a:r>
            <a:r>
              <a:rPr sz="1100" spc="-45" dirty="0">
                <a:latin typeface="Arial"/>
                <a:cs typeface="Arial"/>
              </a:rPr>
              <a:t>P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100" spc="-45" dirty="0">
                <a:latin typeface="Arial"/>
                <a:cs typeface="Arial"/>
              </a:rPr>
              <a:t>P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50" dirty="0">
                <a:latin typeface="Arial"/>
                <a:cs typeface="Arial"/>
              </a:rPr>
              <a:t>)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95" dirty="0">
                <a:latin typeface="Kozuka Gothic Pro EL"/>
                <a:cs typeface="Kozuka Gothic Pro EL"/>
              </a:rPr>
              <a:t>·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70" dirty="0">
                <a:latin typeface="Arial"/>
                <a:cs typeface="Arial"/>
              </a:rPr>
              <a:t>3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95" dirty="0">
                <a:latin typeface="Kozuka Gothic Pro EL"/>
                <a:cs typeface="Kozuka Gothic Pro EL"/>
              </a:rPr>
              <a:t>·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70" dirty="0">
                <a:latin typeface="Arial"/>
                <a:cs typeface="Arial"/>
              </a:rPr>
              <a:t>4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95" dirty="0">
                <a:latin typeface="Kozuka Gothic Pro EL"/>
                <a:cs typeface="Kozuka Gothic Pro EL"/>
              </a:rPr>
              <a:t>·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95" dirty="0">
                <a:latin typeface="Kozuka Gothic Pro EL"/>
                <a:cs typeface="Kozuka Gothic Pro EL"/>
              </a:rPr>
              <a:t>·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70" dirty="0">
                <a:latin typeface="Arial"/>
                <a:cs typeface="Arial"/>
              </a:rPr>
              <a:t>2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95" dirty="0">
                <a:latin typeface="Kozuka Gothic Pro EL"/>
                <a:cs typeface="Kozuka Gothic Pro EL"/>
              </a:rPr>
              <a:t>·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95" dirty="0">
                <a:latin typeface="Kozuka Gothic Pro EL"/>
                <a:cs typeface="Kozuka Gothic Pro EL"/>
              </a:rPr>
              <a:t>·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7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0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000000000004</a:t>
            </a:r>
            <a:r>
              <a:rPr sz="1100" spc="-7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50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638147" y="631469"/>
          <a:ext cx="2526159" cy="1037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784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Kozuka Gothic Pro EL"/>
                          <a:cs typeface="Kozuka Gothic Pro EL"/>
                        </a:rPr>
                        <a:t>|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spc="60" baseline="-10416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Kozuka Gothic Pro EL"/>
                          <a:cs typeface="Kozuka Gothic Pro EL"/>
                        </a:rPr>
                        <a:t>|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00" spc="60" baseline="-10416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7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0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T w="60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0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said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1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12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09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This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13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x</a:t>
            </a:r>
            <a:r>
              <a:rPr sz="1400" spc="114" dirty="0">
                <a:latin typeface="Arial"/>
                <a:cs typeface="Arial"/>
              </a:rPr>
              <a:t>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25" dirty="0">
                <a:latin typeface="Arial"/>
                <a:cs typeface="Arial"/>
              </a:rPr>
              <a:t>fi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120" dirty="0">
                <a:latin typeface="Arial"/>
                <a:cs typeface="Arial"/>
              </a:rPr>
              <a:t>&amp;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N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y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257697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289050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25946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26520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26616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63" y="126772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25920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26385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26583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26814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27045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27276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26932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27163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27394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27626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27341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90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90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9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2687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61888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65023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62065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62639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62735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62892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62039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62504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62702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62933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63164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63395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630515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63282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63513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63746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63460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62996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249" y="1810332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456" y="1833372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937" y="1810446"/>
            <a:ext cx="16250" cy="2399"/>
          </a:xfrm>
          <a:custGeom>
            <a:avLst/>
            <a:gdLst/>
            <a:ahLst/>
            <a:cxnLst/>
            <a:rect l="l" t="t" r="r" b="b"/>
            <a:pathLst>
              <a:path w="16250" h="2399">
                <a:moveTo>
                  <a:pt x="16250" y="0"/>
                </a:moveTo>
                <a:lnTo>
                  <a:pt x="0" y="23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8122" y="1812885"/>
            <a:ext cx="41526" cy="40809"/>
          </a:xfrm>
          <a:custGeom>
            <a:avLst/>
            <a:gdLst/>
            <a:ahLst/>
            <a:cxnLst/>
            <a:rect l="l" t="t" r="r" b="b"/>
            <a:pathLst>
              <a:path w="41526" h="40809">
                <a:moveTo>
                  <a:pt x="9718" y="0"/>
                </a:moveTo>
                <a:lnTo>
                  <a:pt x="0" y="7992"/>
                </a:lnTo>
                <a:lnTo>
                  <a:pt x="567" y="25543"/>
                </a:lnTo>
                <a:lnTo>
                  <a:pt x="6578" y="36304"/>
                </a:lnTo>
                <a:lnTo>
                  <a:pt x="16211" y="40809"/>
                </a:lnTo>
                <a:lnTo>
                  <a:pt x="30968" y="37164"/>
                </a:lnTo>
                <a:lnTo>
                  <a:pt x="39733" y="27411"/>
                </a:lnTo>
                <a:lnTo>
                  <a:pt x="41526" y="1875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8142" y="1812124"/>
            <a:ext cx="37909" cy="37594"/>
          </a:xfrm>
          <a:custGeom>
            <a:avLst/>
            <a:gdLst/>
            <a:ahLst/>
            <a:cxnLst/>
            <a:rect l="l" t="t" r="r" b="b"/>
            <a:pathLst>
              <a:path w="37909" h="3759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79" y="30349"/>
                </a:lnTo>
                <a:lnTo>
                  <a:pt x="14474" y="37594"/>
                </a:lnTo>
                <a:lnTo>
                  <a:pt x="29591" y="34035"/>
                </a:lnTo>
                <a:lnTo>
                  <a:pt x="37189" y="24131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615" y="1814690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374" y="1817344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6127" y="1819998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9077" y="1813972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4371" y="1817484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85" y="181996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9599" y="1822437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357" y="1822069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621" y="1818195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3314" y="18157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4249" y="1962732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9456" y="1985772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37" y="1962846"/>
            <a:ext cx="16250" cy="2399"/>
          </a:xfrm>
          <a:custGeom>
            <a:avLst/>
            <a:gdLst/>
            <a:ahLst/>
            <a:cxnLst/>
            <a:rect l="l" t="t" r="r" b="b"/>
            <a:pathLst>
              <a:path w="16250" h="2399">
                <a:moveTo>
                  <a:pt x="16250" y="0"/>
                </a:moveTo>
                <a:lnTo>
                  <a:pt x="0" y="23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8122" y="1965285"/>
            <a:ext cx="41526" cy="40809"/>
          </a:xfrm>
          <a:custGeom>
            <a:avLst/>
            <a:gdLst/>
            <a:ahLst/>
            <a:cxnLst/>
            <a:rect l="l" t="t" r="r" b="b"/>
            <a:pathLst>
              <a:path w="41526" h="40809">
                <a:moveTo>
                  <a:pt x="9718" y="0"/>
                </a:moveTo>
                <a:lnTo>
                  <a:pt x="0" y="7992"/>
                </a:lnTo>
                <a:lnTo>
                  <a:pt x="567" y="25543"/>
                </a:lnTo>
                <a:lnTo>
                  <a:pt x="6578" y="36304"/>
                </a:lnTo>
                <a:lnTo>
                  <a:pt x="16211" y="40809"/>
                </a:lnTo>
                <a:lnTo>
                  <a:pt x="30968" y="37164"/>
                </a:lnTo>
                <a:lnTo>
                  <a:pt x="39733" y="27411"/>
                </a:lnTo>
                <a:lnTo>
                  <a:pt x="41526" y="1875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8142" y="1964524"/>
            <a:ext cx="37909" cy="37594"/>
          </a:xfrm>
          <a:custGeom>
            <a:avLst/>
            <a:gdLst/>
            <a:ahLst/>
            <a:cxnLst/>
            <a:rect l="l" t="t" r="r" b="b"/>
            <a:pathLst>
              <a:path w="37909" h="3759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79" y="30349"/>
                </a:lnTo>
                <a:lnTo>
                  <a:pt x="14474" y="37594"/>
                </a:lnTo>
                <a:lnTo>
                  <a:pt x="29591" y="34035"/>
                </a:lnTo>
                <a:lnTo>
                  <a:pt x="37189" y="24131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0615" y="1967090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374" y="1969744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6127" y="1972398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077" y="1966372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4371" y="1969884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985" y="197236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9599" y="1974837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9357" y="1974469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5621" y="1970595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3314" y="19681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4249" y="2115132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9456" y="2138172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937" y="2115246"/>
            <a:ext cx="16250" cy="2399"/>
          </a:xfrm>
          <a:custGeom>
            <a:avLst/>
            <a:gdLst/>
            <a:ahLst/>
            <a:cxnLst/>
            <a:rect l="l" t="t" r="r" b="b"/>
            <a:pathLst>
              <a:path w="16250" h="2399">
                <a:moveTo>
                  <a:pt x="16250" y="0"/>
                </a:moveTo>
                <a:lnTo>
                  <a:pt x="0" y="23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8122" y="2117685"/>
            <a:ext cx="41526" cy="40809"/>
          </a:xfrm>
          <a:custGeom>
            <a:avLst/>
            <a:gdLst/>
            <a:ahLst/>
            <a:cxnLst/>
            <a:rect l="l" t="t" r="r" b="b"/>
            <a:pathLst>
              <a:path w="41526" h="40809">
                <a:moveTo>
                  <a:pt x="9718" y="0"/>
                </a:moveTo>
                <a:lnTo>
                  <a:pt x="0" y="7992"/>
                </a:lnTo>
                <a:lnTo>
                  <a:pt x="567" y="25542"/>
                </a:lnTo>
                <a:lnTo>
                  <a:pt x="6578" y="36304"/>
                </a:lnTo>
                <a:lnTo>
                  <a:pt x="16211" y="40809"/>
                </a:lnTo>
                <a:lnTo>
                  <a:pt x="30968" y="37164"/>
                </a:lnTo>
                <a:lnTo>
                  <a:pt x="39733" y="27411"/>
                </a:lnTo>
                <a:lnTo>
                  <a:pt x="41526" y="1875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8142" y="2116924"/>
            <a:ext cx="37909" cy="37594"/>
          </a:xfrm>
          <a:custGeom>
            <a:avLst/>
            <a:gdLst/>
            <a:ahLst/>
            <a:cxnLst/>
            <a:rect l="l" t="t" r="r" b="b"/>
            <a:pathLst>
              <a:path w="37909" h="37594">
                <a:moveTo>
                  <a:pt x="37909" y="18999"/>
                </a:moveTo>
                <a:lnTo>
                  <a:pt x="32915" y="6130"/>
                </a:lnTo>
                <a:lnTo>
                  <a:pt x="20665" y="0"/>
                </a:lnTo>
                <a:lnTo>
                  <a:pt x="6764" y="4468"/>
                </a:lnTo>
                <a:lnTo>
                  <a:pt x="0" y="15734"/>
                </a:lnTo>
                <a:lnTo>
                  <a:pt x="3979" y="30349"/>
                </a:lnTo>
                <a:lnTo>
                  <a:pt x="14474" y="37594"/>
                </a:lnTo>
                <a:lnTo>
                  <a:pt x="29591" y="34035"/>
                </a:lnTo>
                <a:lnTo>
                  <a:pt x="37189" y="24131"/>
                </a:lnTo>
                <a:lnTo>
                  <a:pt x="37909" y="18999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0615" y="2119490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3374" y="2122144"/>
            <a:ext cx="25485" cy="25488"/>
          </a:xfrm>
          <a:custGeom>
            <a:avLst/>
            <a:gdLst/>
            <a:ahLst/>
            <a:cxnLst/>
            <a:rect l="l" t="t" r="r" b="b"/>
            <a:pathLst>
              <a:path w="25485" h="25488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88"/>
                </a:lnTo>
                <a:lnTo>
                  <a:pt x="12739" y="25488"/>
                </a:lnTo>
                <a:lnTo>
                  <a:pt x="19773" y="25488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6127" y="2124798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9077" y="2118772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4371" y="2122284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6985" y="212476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9599" y="2127237"/>
            <a:ext cx="3492" cy="3505"/>
          </a:xfrm>
          <a:custGeom>
            <a:avLst/>
            <a:gdLst/>
            <a:ahLst/>
            <a:cxnLst/>
            <a:rect l="l" t="t" r="r" b="b"/>
            <a:pathLst>
              <a:path w="3492" h="3505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505"/>
                </a:lnTo>
                <a:lnTo>
                  <a:pt x="1746" y="3505"/>
                </a:lnTo>
                <a:lnTo>
                  <a:pt x="2708" y="3505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9357" y="2126869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47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7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5621" y="2122995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3314" y="212055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8343" rIns="0" bIns="0" rtlCol="0">
            <a:noAutofit/>
          </a:bodyPr>
          <a:lstStyle/>
          <a:p>
            <a:pPr marL="290195" marR="12700">
              <a:lnSpc>
                <a:spcPct val="102699"/>
              </a:lnSpc>
            </a:pPr>
            <a:r>
              <a:rPr sz="1100" spc="-30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5" dirty="0">
                <a:latin typeface="Arial"/>
                <a:cs typeface="Arial"/>
              </a:rPr>
              <a:t>ifi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95" dirty="0">
                <a:latin typeface="Arial"/>
                <a:cs typeface="Arial"/>
              </a:rPr>
              <a:t>=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fi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165"/>
              </a:spcBef>
            </a:pPr>
            <a:r>
              <a:rPr sz="1100" spc="-9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567690" marR="1541145">
              <a:lnSpc>
                <a:spcPct val="100000"/>
              </a:lnSpc>
              <a:spcBef>
                <a:spcPts val="170"/>
              </a:spcBef>
            </a:pPr>
            <a:r>
              <a:rPr sz="1000" spc="-25" dirty="0">
                <a:latin typeface="Arial"/>
                <a:cs typeface="Arial"/>
              </a:rPr>
              <a:t>L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-7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10" dirty="0">
                <a:latin typeface="Arial"/>
                <a:cs typeface="Arial"/>
              </a:rPr>
              <a:t>li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du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co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567690">
              <a:lnSpc>
                <a:spcPct val="100000"/>
              </a:lnSpc>
            </a:pPr>
            <a:r>
              <a:rPr sz="1000" spc="-75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51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14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170" dirty="0">
                <a:latin typeface="Arial"/>
                <a:cs typeface="Arial"/>
              </a:rPr>
              <a:t>ss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25" dirty="0">
                <a:latin typeface="Arial"/>
                <a:cs typeface="Arial"/>
              </a:rPr>
              <a:t>fi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1156" y="1298930"/>
            <a:ext cx="867171" cy="867194"/>
          </a:xfrm>
          <a:custGeom>
            <a:avLst/>
            <a:gdLst/>
            <a:ahLst/>
            <a:cxnLst/>
            <a:rect l="l" t="t" r="r" b="b"/>
            <a:pathLst>
              <a:path w="867171" h="867194">
                <a:moveTo>
                  <a:pt x="867171" y="433590"/>
                </a:moveTo>
                <a:lnTo>
                  <a:pt x="861496" y="503923"/>
                </a:lnTo>
                <a:lnTo>
                  <a:pt x="845067" y="570642"/>
                </a:lnTo>
                <a:lnTo>
                  <a:pt x="818776" y="632855"/>
                </a:lnTo>
                <a:lnTo>
                  <a:pt x="783515" y="689670"/>
                </a:lnTo>
                <a:lnTo>
                  <a:pt x="740179" y="740194"/>
                </a:lnTo>
                <a:lnTo>
                  <a:pt x="689658" y="783533"/>
                </a:lnTo>
                <a:lnTo>
                  <a:pt x="632847" y="818795"/>
                </a:lnTo>
                <a:lnTo>
                  <a:pt x="570637" y="845088"/>
                </a:lnTo>
                <a:lnTo>
                  <a:pt x="503921" y="861518"/>
                </a:lnTo>
                <a:lnTo>
                  <a:pt x="433593" y="867194"/>
                </a:lnTo>
                <a:lnTo>
                  <a:pt x="398031" y="865756"/>
                </a:lnTo>
                <a:lnTo>
                  <a:pt x="329393" y="854592"/>
                </a:lnTo>
                <a:lnTo>
                  <a:pt x="264816" y="833119"/>
                </a:lnTo>
                <a:lnTo>
                  <a:pt x="205192" y="802230"/>
                </a:lnTo>
                <a:lnTo>
                  <a:pt x="151413" y="762817"/>
                </a:lnTo>
                <a:lnTo>
                  <a:pt x="104371" y="715774"/>
                </a:lnTo>
                <a:lnTo>
                  <a:pt x="64960" y="661993"/>
                </a:lnTo>
                <a:lnTo>
                  <a:pt x="34073" y="602368"/>
                </a:lnTo>
                <a:lnTo>
                  <a:pt x="12601" y="537790"/>
                </a:lnTo>
                <a:lnTo>
                  <a:pt x="1437" y="469152"/>
                </a:lnTo>
                <a:lnTo>
                  <a:pt x="0" y="433590"/>
                </a:lnTo>
                <a:lnTo>
                  <a:pt x="1437" y="398028"/>
                </a:lnTo>
                <a:lnTo>
                  <a:pt x="12601" y="329391"/>
                </a:lnTo>
                <a:lnTo>
                  <a:pt x="34073" y="264815"/>
                </a:lnTo>
                <a:lnTo>
                  <a:pt x="64960" y="205191"/>
                </a:lnTo>
                <a:lnTo>
                  <a:pt x="104371" y="151412"/>
                </a:lnTo>
                <a:lnTo>
                  <a:pt x="151413" y="104371"/>
                </a:lnTo>
                <a:lnTo>
                  <a:pt x="205192" y="64960"/>
                </a:lnTo>
                <a:lnTo>
                  <a:pt x="264816" y="34072"/>
                </a:lnTo>
                <a:lnTo>
                  <a:pt x="329393" y="12600"/>
                </a:lnTo>
                <a:lnTo>
                  <a:pt x="398031" y="1437"/>
                </a:lnTo>
                <a:lnTo>
                  <a:pt x="433593" y="0"/>
                </a:lnTo>
                <a:lnTo>
                  <a:pt x="469153" y="1437"/>
                </a:lnTo>
                <a:lnTo>
                  <a:pt x="537787" y="12600"/>
                </a:lnTo>
                <a:lnTo>
                  <a:pt x="602361" y="34072"/>
                </a:lnTo>
                <a:lnTo>
                  <a:pt x="661983" y="64960"/>
                </a:lnTo>
                <a:lnTo>
                  <a:pt x="715761" y="104371"/>
                </a:lnTo>
                <a:lnTo>
                  <a:pt x="762801" y="151412"/>
                </a:lnTo>
                <a:lnTo>
                  <a:pt x="802211" y="205191"/>
                </a:lnTo>
                <a:lnTo>
                  <a:pt x="833098" y="264815"/>
                </a:lnTo>
                <a:lnTo>
                  <a:pt x="854570" y="329391"/>
                </a:lnTo>
                <a:lnTo>
                  <a:pt x="865733" y="398028"/>
                </a:lnTo>
                <a:lnTo>
                  <a:pt x="867171" y="433590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930" y="1565440"/>
            <a:ext cx="511016" cy="598449"/>
          </a:xfrm>
          <a:custGeom>
            <a:avLst/>
            <a:gdLst/>
            <a:ahLst/>
            <a:cxnLst/>
            <a:rect l="l" t="t" r="r" b="b"/>
            <a:pathLst>
              <a:path w="511016" h="598449">
                <a:moveTo>
                  <a:pt x="14630" y="0"/>
                </a:moveTo>
                <a:lnTo>
                  <a:pt x="462211" y="241795"/>
                </a:lnTo>
                <a:lnTo>
                  <a:pt x="511016" y="436867"/>
                </a:lnTo>
                <a:lnTo>
                  <a:pt x="126723" y="598449"/>
                </a:lnTo>
                <a:lnTo>
                  <a:pt x="0" y="500189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930" y="2163889"/>
            <a:ext cx="306179" cy="580877"/>
          </a:xfrm>
          <a:custGeom>
            <a:avLst/>
            <a:gdLst/>
            <a:ahLst/>
            <a:cxnLst/>
            <a:rect l="l" t="t" r="r" b="b"/>
            <a:pathLst>
              <a:path w="306179" h="580877">
                <a:moveTo>
                  <a:pt x="0" y="580877"/>
                </a:moveTo>
                <a:lnTo>
                  <a:pt x="306179" y="444550"/>
                </a:lnTo>
                <a:lnTo>
                  <a:pt x="126723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958" y="2151761"/>
            <a:ext cx="208211" cy="708907"/>
          </a:xfrm>
          <a:custGeom>
            <a:avLst/>
            <a:gdLst/>
            <a:ahLst/>
            <a:cxnLst/>
            <a:rect l="l" t="t" r="r" b="b"/>
            <a:pathLst>
              <a:path w="208211" h="708907">
                <a:moveTo>
                  <a:pt x="208211" y="708907"/>
                </a:moveTo>
                <a:lnTo>
                  <a:pt x="0" y="525170"/>
                </a:lnTo>
                <a:lnTo>
                  <a:pt x="34438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109" y="2003361"/>
            <a:ext cx="326376" cy="645788"/>
          </a:xfrm>
          <a:custGeom>
            <a:avLst/>
            <a:gdLst/>
            <a:ahLst/>
            <a:cxnLst/>
            <a:rect l="l" t="t" r="r" b="b"/>
            <a:pathLst>
              <a:path w="326376" h="645788">
                <a:moveTo>
                  <a:pt x="202738" y="0"/>
                </a:moveTo>
                <a:lnTo>
                  <a:pt x="326376" y="160362"/>
                </a:lnTo>
                <a:lnTo>
                  <a:pt x="294501" y="645788"/>
                </a:lnTo>
                <a:lnTo>
                  <a:pt x="0" y="605078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485" y="2015375"/>
            <a:ext cx="416057" cy="845292"/>
          </a:xfrm>
          <a:custGeom>
            <a:avLst/>
            <a:gdLst/>
            <a:ahLst/>
            <a:cxnLst/>
            <a:rect l="l" t="t" r="r" b="b"/>
            <a:pathLst>
              <a:path w="416057" h="845292">
                <a:moveTo>
                  <a:pt x="0" y="148348"/>
                </a:moveTo>
                <a:lnTo>
                  <a:pt x="294695" y="0"/>
                </a:lnTo>
                <a:lnTo>
                  <a:pt x="416057" y="74764"/>
                </a:lnTo>
                <a:lnTo>
                  <a:pt x="416057" y="845292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9542" y="1053045"/>
            <a:ext cx="735050" cy="1070254"/>
          </a:xfrm>
          <a:custGeom>
            <a:avLst/>
            <a:gdLst/>
            <a:ahLst/>
            <a:cxnLst/>
            <a:rect l="l" t="t" r="r" b="b"/>
            <a:pathLst>
              <a:path w="735050" h="1070254">
                <a:moveTo>
                  <a:pt x="0" y="1037094"/>
                </a:moveTo>
                <a:lnTo>
                  <a:pt x="642531" y="1070254"/>
                </a:lnTo>
                <a:lnTo>
                  <a:pt x="222631" y="558507"/>
                </a:lnTo>
                <a:lnTo>
                  <a:pt x="591083" y="197904"/>
                </a:lnTo>
                <a:lnTo>
                  <a:pt x="735050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8181" y="1593659"/>
            <a:ext cx="343992" cy="421716"/>
          </a:xfrm>
          <a:custGeom>
            <a:avLst/>
            <a:gdLst/>
            <a:ahLst/>
            <a:cxnLst/>
            <a:rect l="l" t="t" r="r" b="b"/>
            <a:pathLst>
              <a:path w="343992" h="421716">
                <a:moveTo>
                  <a:pt x="343992" y="17894"/>
                </a:moveTo>
                <a:lnTo>
                  <a:pt x="128244" y="0"/>
                </a:lnTo>
                <a:lnTo>
                  <a:pt x="20193" y="221907"/>
                </a:lnTo>
                <a:lnTo>
                  <a:pt x="0" y="421716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930" y="747801"/>
            <a:ext cx="1045043" cy="1403959"/>
          </a:xfrm>
          <a:custGeom>
            <a:avLst/>
            <a:gdLst/>
            <a:ahLst/>
            <a:cxnLst/>
            <a:rect l="l" t="t" r="r" b="b"/>
            <a:pathLst>
              <a:path w="1045043" h="1403959">
                <a:moveTo>
                  <a:pt x="614466" y="1403959"/>
                </a:moveTo>
                <a:lnTo>
                  <a:pt x="909572" y="1255407"/>
                </a:lnTo>
                <a:lnTo>
                  <a:pt x="929130" y="1061897"/>
                </a:lnTo>
                <a:lnTo>
                  <a:pt x="1045043" y="826109"/>
                </a:lnTo>
                <a:lnTo>
                  <a:pt x="825014" y="480555"/>
                </a:lnTo>
                <a:lnTo>
                  <a:pt x="0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0312" y="809955"/>
            <a:ext cx="634512" cy="385991"/>
          </a:xfrm>
          <a:custGeom>
            <a:avLst/>
            <a:gdLst/>
            <a:ahLst/>
            <a:cxnLst/>
            <a:rect l="l" t="t" r="r" b="b"/>
            <a:pathLst>
              <a:path w="634512" h="385991">
                <a:moveTo>
                  <a:pt x="0" y="385991"/>
                </a:moveTo>
                <a:lnTo>
                  <a:pt x="327426" y="0"/>
                </a:lnTo>
                <a:lnTo>
                  <a:pt x="441434" y="18465"/>
                </a:lnTo>
                <a:lnTo>
                  <a:pt x="634512" y="303999"/>
                </a:lnTo>
                <a:lnTo>
                  <a:pt x="0" y="38599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8150" y="673379"/>
            <a:ext cx="799934" cy="1579063"/>
          </a:xfrm>
          <a:custGeom>
            <a:avLst/>
            <a:gdLst/>
            <a:ahLst/>
            <a:cxnLst/>
            <a:rect l="l" t="t" r="r" b="b"/>
            <a:pathLst>
              <a:path w="799934" h="1579063">
                <a:moveTo>
                  <a:pt x="0" y="151218"/>
                </a:moveTo>
                <a:lnTo>
                  <a:pt x="212737" y="0"/>
                </a:lnTo>
                <a:lnTo>
                  <a:pt x="293814" y="484136"/>
                </a:lnTo>
                <a:lnTo>
                  <a:pt x="452475" y="577570"/>
                </a:lnTo>
                <a:lnTo>
                  <a:pt x="645464" y="822159"/>
                </a:lnTo>
                <a:lnTo>
                  <a:pt x="799934" y="1221854"/>
                </a:lnTo>
                <a:lnTo>
                  <a:pt x="503923" y="1449920"/>
                </a:lnTo>
                <a:lnTo>
                  <a:pt x="540321" y="1579063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4592" y="647280"/>
            <a:ext cx="1048131" cy="449897"/>
          </a:xfrm>
          <a:custGeom>
            <a:avLst/>
            <a:gdLst/>
            <a:ahLst/>
            <a:cxnLst/>
            <a:rect l="l" t="t" r="r" b="b"/>
            <a:pathLst>
              <a:path w="1048131" h="449897">
                <a:moveTo>
                  <a:pt x="11112" y="0"/>
                </a:moveTo>
                <a:lnTo>
                  <a:pt x="0" y="405765"/>
                </a:lnTo>
                <a:lnTo>
                  <a:pt x="566356" y="449897"/>
                </a:lnTo>
                <a:lnTo>
                  <a:pt x="950048" y="368985"/>
                </a:lnTo>
                <a:lnTo>
                  <a:pt x="1048131" y="4902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4641" y="1016266"/>
            <a:ext cx="796823" cy="870000"/>
          </a:xfrm>
          <a:custGeom>
            <a:avLst/>
            <a:gdLst/>
            <a:ahLst/>
            <a:cxnLst/>
            <a:rect l="l" t="t" r="r" b="b"/>
            <a:pathLst>
              <a:path w="796823" h="870000">
                <a:moveTo>
                  <a:pt x="0" y="0"/>
                </a:moveTo>
                <a:lnTo>
                  <a:pt x="8140" y="60820"/>
                </a:lnTo>
                <a:lnTo>
                  <a:pt x="407276" y="488962"/>
                </a:lnTo>
                <a:lnTo>
                  <a:pt x="429069" y="701217"/>
                </a:lnTo>
                <a:lnTo>
                  <a:pt x="601662" y="870000"/>
                </a:lnTo>
                <a:lnTo>
                  <a:pt x="796823" y="849439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3412" y="1717484"/>
            <a:ext cx="260299" cy="1143184"/>
          </a:xfrm>
          <a:custGeom>
            <a:avLst/>
            <a:gdLst/>
            <a:ahLst/>
            <a:cxnLst/>
            <a:rect l="l" t="t" r="r" b="b"/>
            <a:pathLst>
              <a:path w="260299" h="1143184">
                <a:moveTo>
                  <a:pt x="260299" y="0"/>
                </a:moveTo>
                <a:lnTo>
                  <a:pt x="0" y="331292"/>
                </a:lnTo>
                <a:lnTo>
                  <a:pt x="8229" y="442417"/>
                </a:lnTo>
                <a:lnTo>
                  <a:pt x="82931" y="1143184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1641" y="2159901"/>
            <a:ext cx="622274" cy="633898"/>
          </a:xfrm>
          <a:custGeom>
            <a:avLst/>
            <a:gdLst/>
            <a:ahLst/>
            <a:cxnLst/>
            <a:rect l="l" t="t" r="r" b="b"/>
            <a:pathLst>
              <a:path w="622274" h="633898">
                <a:moveTo>
                  <a:pt x="0" y="0"/>
                </a:moveTo>
                <a:lnTo>
                  <a:pt x="416560" y="101104"/>
                </a:lnTo>
                <a:lnTo>
                  <a:pt x="622274" y="633898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8201" y="1886267"/>
            <a:ext cx="37769" cy="374738"/>
          </a:xfrm>
          <a:custGeom>
            <a:avLst/>
            <a:gdLst/>
            <a:ahLst/>
            <a:cxnLst/>
            <a:rect l="l" t="t" r="r" b="b"/>
            <a:pathLst>
              <a:path w="37769" h="374738">
                <a:moveTo>
                  <a:pt x="0" y="374738"/>
                </a:moveTo>
                <a:lnTo>
                  <a:pt x="37769" y="218592"/>
                </a:lnTo>
                <a:lnTo>
                  <a:pt x="8102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5971" y="2096274"/>
            <a:ext cx="169176" cy="8585"/>
          </a:xfrm>
          <a:custGeom>
            <a:avLst/>
            <a:gdLst/>
            <a:ahLst/>
            <a:cxnLst/>
            <a:rect l="l" t="t" r="r" b="b"/>
            <a:pathLst>
              <a:path w="169176" h="8585">
                <a:moveTo>
                  <a:pt x="169176" y="0"/>
                </a:moveTo>
                <a:lnTo>
                  <a:pt x="0" y="8585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1918" y="1396250"/>
            <a:ext cx="389547" cy="108978"/>
          </a:xfrm>
          <a:custGeom>
            <a:avLst/>
            <a:gdLst/>
            <a:ahLst/>
            <a:cxnLst/>
            <a:rect l="l" t="t" r="r" b="b"/>
            <a:pathLst>
              <a:path w="389547" h="108978">
                <a:moveTo>
                  <a:pt x="389547" y="0"/>
                </a:moveTo>
                <a:lnTo>
                  <a:pt x="0" y="108978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2093" y="1235176"/>
            <a:ext cx="648347" cy="637844"/>
          </a:xfrm>
          <a:custGeom>
            <a:avLst/>
            <a:gdLst/>
            <a:ahLst/>
            <a:cxnLst/>
            <a:rect l="l" t="t" r="r" b="b"/>
            <a:pathLst>
              <a:path w="648347" h="637844">
                <a:moveTo>
                  <a:pt x="0" y="0"/>
                </a:moveTo>
                <a:lnTo>
                  <a:pt x="198462" y="251485"/>
                </a:lnTo>
                <a:lnTo>
                  <a:pt x="348907" y="637844"/>
                </a:lnTo>
                <a:lnTo>
                  <a:pt x="648347" y="600964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6230" y="1856003"/>
            <a:ext cx="1443367" cy="1004665"/>
          </a:xfrm>
          <a:custGeom>
            <a:avLst/>
            <a:gdLst/>
            <a:ahLst/>
            <a:cxnLst/>
            <a:rect l="l" t="t" r="r" b="b"/>
            <a:pathLst>
              <a:path w="1443367" h="1004665">
                <a:moveTo>
                  <a:pt x="921854" y="39230"/>
                </a:moveTo>
                <a:lnTo>
                  <a:pt x="1226972" y="0"/>
                </a:lnTo>
                <a:lnTo>
                  <a:pt x="1434274" y="203504"/>
                </a:lnTo>
                <a:lnTo>
                  <a:pt x="1443367" y="453833"/>
                </a:lnTo>
                <a:lnTo>
                  <a:pt x="950264" y="802373"/>
                </a:lnTo>
                <a:lnTo>
                  <a:pt x="662241" y="396439"/>
                </a:lnTo>
                <a:lnTo>
                  <a:pt x="0" y="1004665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6495" y="2658376"/>
            <a:ext cx="80695" cy="195496"/>
          </a:xfrm>
          <a:custGeom>
            <a:avLst/>
            <a:gdLst/>
            <a:ahLst/>
            <a:cxnLst/>
            <a:rect l="l" t="t" r="r" b="b"/>
            <a:pathLst>
              <a:path w="80695" h="195496">
                <a:moveTo>
                  <a:pt x="0" y="0"/>
                </a:moveTo>
                <a:lnTo>
                  <a:pt x="80695" y="195496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3293" y="1213713"/>
            <a:ext cx="307513" cy="540131"/>
          </a:xfrm>
          <a:custGeom>
            <a:avLst/>
            <a:gdLst/>
            <a:ahLst/>
            <a:cxnLst/>
            <a:rect l="l" t="t" r="r" b="b"/>
            <a:pathLst>
              <a:path w="307513" h="540131">
                <a:moveTo>
                  <a:pt x="307513" y="0"/>
                </a:moveTo>
                <a:lnTo>
                  <a:pt x="0" y="540131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3141" y="1753844"/>
            <a:ext cx="30152" cy="53390"/>
          </a:xfrm>
          <a:custGeom>
            <a:avLst/>
            <a:gdLst/>
            <a:ahLst/>
            <a:cxnLst/>
            <a:rect l="l" t="t" r="r" b="b"/>
            <a:pathLst>
              <a:path w="30152" h="53390">
                <a:moveTo>
                  <a:pt x="30152" y="0"/>
                </a:moveTo>
                <a:lnTo>
                  <a:pt x="0" y="5339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5973" y="647801"/>
            <a:ext cx="730872" cy="944664"/>
          </a:xfrm>
          <a:custGeom>
            <a:avLst/>
            <a:gdLst/>
            <a:ahLst/>
            <a:cxnLst/>
            <a:rect l="l" t="t" r="r" b="b"/>
            <a:pathLst>
              <a:path w="730872" h="944664">
                <a:moveTo>
                  <a:pt x="730872" y="0"/>
                </a:moveTo>
                <a:lnTo>
                  <a:pt x="720001" y="397586"/>
                </a:lnTo>
                <a:lnTo>
                  <a:pt x="578777" y="592416"/>
                </a:lnTo>
                <a:lnTo>
                  <a:pt x="223634" y="944664"/>
                </a:lnTo>
                <a:lnTo>
                  <a:pt x="0" y="926109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0441" y="1077087"/>
            <a:ext cx="501637" cy="1748726"/>
          </a:xfrm>
          <a:custGeom>
            <a:avLst/>
            <a:gdLst/>
            <a:ahLst/>
            <a:cxnLst/>
            <a:rect l="l" t="t" r="r" b="b"/>
            <a:pathLst>
              <a:path w="501637" h="1748726">
                <a:moveTo>
                  <a:pt x="501637" y="1748726"/>
                </a:moveTo>
                <a:lnTo>
                  <a:pt x="228104" y="1229465"/>
                </a:lnTo>
                <a:lnTo>
                  <a:pt x="219265" y="975144"/>
                </a:lnTo>
                <a:lnTo>
                  <a:pt x="0" y="759053"/>
                </a:lnTo>
                <a:lnTo>
                  <a:pt x="442341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29597" y="2309836"/>
            <a:ext cx="274205" cy="520957"/>
          </a:xfrm>
          <a:custGeom>
            <a:avLst/>
            <a:gdLst/>
            <a:ahLst/>
            <a:cxnLst/>
            <a:rect l="l" t="t" r="r" b="b"/>
            <a:pathLst>
              <a:path w="274205" h="520957">
                <a:moveTo>
                  <a:pt x="0" y="0"/>
                </a:moveTo>
                <a:lnTo>
                  <a:pt x="274205" y="520957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39872" y="2048776"/>
            <a:ext cx="383540" cy="3441"/>
          </a:xfrm>
          <a:custGeom>
            <a:avLst/>
            <a:gdLst/>
            <a:ahLst/>
            <a:cxnLst/>
            <a:rect l="l" t="t" r="r" b="b"/>
            <a:pathLst>
              <a:path w="383540" h="3441">
                <a:moveTo>
                  <a:pt x="0" y="3441"/>
                </a:moveTo>
                <a:lnTo>
                  <a:pt x="383540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70556" y="1100988"/>
            <a:ext cx="492696" cy="385673"/>
          </a:xfrm>
          <a:custGeom>
            <a:avLst/>
            <a:gdLst/>
            <a:ahLst/>
            <a:cxnLst/>
            <a:rect l="l" t="t" r="r" b="b"/>
            <a:pathLst>
              <a:path w="492696" h="385673">
                <a:moveTo>
                  <a:pt x="0" y="385673"/>
                </a:moveTo>
                <a:lnTo>
                  <a:pt x="492696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11351" y="718261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2775" y="629232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00864" y="769611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16689" y="802601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48206" y="919952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5037" y="1516183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2585" y="1891379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283" y="2182047"/>
            <a:ext cx="389255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10515">
              <a:lnSpc>
                <a:spcPct val="1395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600" spc="5" dirty="0">
                <a:solidFill>
                  <a:srgbClr val="231F20"/>
                </a:solidFill>
                <a:latin typeface="Arial"/>
                <a:cs typeface="Arial"/>
              </a:rPr>
              <a:t> X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4677" y="1632646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1227" y="1825121"/>
            <a:ext cx="78105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0"/>
              </a:lnSpc>
            </a:pPr>
            <a:r>
              <a:rPr sz="600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26772" y="1672473"/>
            <a:ext cx="94615" cy="146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50"/>
              </a:lnSpc>
            </a:pPr>
            <a:r>
              <a:rPr sz="1050" spc="-305" dirty="0">
                <a:solidFill>
                  <a:srgbClr val="231F20"/>
                </a:solidFill>
                <a:latin typeface="Lucida Sans Unicode"/>
                <a:cs typeface="Lucida Sans Unicode"/>
              </a:rPr>
              <a:t>∗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64367" y="2256430"/>
            <a:ext cx="57994" cy="57084"/>
          </a:xfrm>
          <a:custGeom>
            <a:avLst/>
            <a:gdLst/>
            <a:ahLst/>
            <a:cxnLst/>
            <a:rect l="l" t="t" r="r" b="b"/>
            <a:pathLst>
              <a:path w="57994" h="57084">
                <a:moveTo>
                  <a:pt x="57994" y="27936"/>
                </a:moveTo>
                <a:lnTo>
                  <a:pt x="54600" y="41669"/>
                </a:lnTo>
                <a:lnTo>
                  <a:pt x="45566" y="51958"/>
                </a:lnTo>
                <a:lnTo>
                  <a:pt x="32612" y="57084"/>
                </a:lnTo>
                <a:lnTo>
                  <a:pt x="17194" y="54305"/>
                </a:lnTo>
                <a:lnTo>
                  <a:pt x="6046" y="46449"/>
                </a:lnTo>
                <a:lnTo>
                  <a:pt x="0" y="34937"/>
                </a:lnTo>
                <a:lnTo>
                  <a:pt x="2129" y="18461"/>
                </a:lnTo>
                <a:lnTo>
                  <a:pt x="9043" y="6697"/>
                </a:lnTo>
                <a:lnTo>
                  <a:pt x="19473" y="0"/>
                </a:lnTo>
                <a:lnTo>
                  <a:pt x="36596" y="1562"/>
                </a:lnTo>
                <a:lnTo>
                  <a:pt x="48786" y="7758"/>
                </a:lnTo>
                <a:lnTo>
                  <a:pt x="55941" y="17409"/>
                </a:lnTo>
                <a:lnTo>
                  <a:pt x="57994" y="27936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63105" y="2256432"/>
            <a:ext cx="57999" cy="57082"/>
          </a:xfrm>
          <a:custGeom>
            <a:avLst/>
            <a:gdLst/>
            <a:ahLst/>
            <a:cxnLst/>
            <a:rect l="l" t="t" r="r" b="b"/>
            <a:pathLst>
              <a:path w="57999" h="57082">
                <a:moveTo>
                  <a:pt x="57999" y="27934"/>
                </a:moveTo>
                <a:lnTo>
                  <a:pt x="54605" y="41667"/>
                </a:lnTo>
                <a:lnTo>
                  <a:pt x="45571" y="51956"/>
                </a:lnTo>
                <a:lnTo>
                  <a:pt x="32617" y="57082"/>
                </a:lnTo>
                <a:lnTo>
                  <a:pt x="17199" y="54304"/>
                </a:lnTo>
                <a:lnTo>
                  <a:pt x="6049" y="46449"/>
                </a:lnTo>
                <a:lnTo>
                  <a:pt x="0" y="34939"/>
                </a:lnTo>
                <a:lnTo>
                  <a:pt x="2129" y="18463"/>
                </a:lnTo>
                <a:lnTo>
                  <a:pt x="9042" y="6698"/>
                </a:lnTo>
                <a:lnTo>
                  <a:pt x="19471" y="0"/>
                </a:lnTo>
                <a:lnTo>
                  <a:pt x="36596" y="1560"/>
                </a:lnTo>
                <a:lnTo>
                  <a:pt x="48787" y="7754"/>
                </a:lnTo>
                <a:lnTo>
                  <a:pt x="55944" y="17402"/>
                </a:lnTo>
                <a:lnTo>
                  <a:pt x="57999" y="27934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392" y="2738790"/>
            <a:ext cx="57989" cy="57081"/>
          </a:xfrm>
          <a:custGeom>
            <a:avLst/>
            <a:gdLst/>
            <a:ahLst/>
            <a:cxnLst/>
            <a:rect l="l" t="t" r="r" b="b"/>
            <a:pathLst>
              <a:path w="57989" h="57081">
                <a:moveTo>
                  <a:pt x="57989" y="27933"/>
                </a:moveTo>
                <a:lnTo>
                  <a:pt x="54595" y="41666"/>
                </a:lnTo>
                <a:lnTo>
                  <a:pt x="45561" y="51955"/>
                </a:lnTo>
                <a:lnTo>
                  <a:pt x="32607" y="57081"/>
                </a:lnTo>
                <a:lnTo>
                  <a:pt x="17189" y="54302"/>
                </a:lnTo>
                <a:lnTo>
                  <a:pt x="6043" y="46444"/>
                </a:lnTo>
                <a:lnTo>
                  <a:pt x="0" y="34930"/>
                </a:lnTo>
                <a:lnTo>
                  <a:pt x="2130" y="18460"/>
                </a:lnTo>
                <a:lnTo>
                  <a:pt x="9045" y="6697"/>
                </a:lnTo>
                <a:lnTo>
                  <a:pt x="19478" y="0"/>
                </a:lnTo>
                <a:lnTo>
                  <a:pt x="36599" y="1566"/>
                </a:lnTo>
                <a:lnTo>
                  <a:pt x="48787" y="7767"/>
                </a:lnTo>
                <a:lnTo>
                  <a:pt x="55940" y="17421"/>
                </a:lnTo>
                <a:lnTo>
                  <a:pt x="57989" y="27933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3240" y="2004604"/>
            <a:ext cx="57988" cy="57079"/>
          </a:xfrm>
          <a:custGeom>
            <a:avLst/>
            <a:gdLst/>
            <a:ahLst/>
            <a:cxnLst/>
            <a:rect l="l" t="t" r="r" b="b"/>
            <a:pathLst>
              <a:path w="57988" h="57079">
                <a:moveTo>
                  <a:pt x="57988" y="27929"/>
                </a:moveTo>
                <a:lnTo>
                  <a:pt x="54593" y="41663"/>
                </a:lnTo>
                <a:lnTo>
                  <a:pt x="45557" y="51953"/>
                </a:lnTo>
                <a:lnTo>
                  <a:pt x="32606" y="57079"/>
                </a:lnTo>
                <a:lnTo>
                  <a:pt x="17189" y="54300"/>
                </a:lnTo>
                <a:lnTo>
                  <a:pt x="6043" y="46443"/>
                </a:lnTo>
                <a:lnTo>
                  <a:pt x="0" y="34928"/>
                </a:lnTo>
                <a:lnTo>
                  <a:pt x="2130" y="18459"/>
                </a:lnTo>
                <a:lnTo>
                  <a:pt x="9046" y="6696"/>
                </a:lnTo>
                <a:lnTo>
                  <a:pt x="19479" y="0"/>
                </a:lnTo>
                <a:lnTo>
                  <a:pt x="36595" y="1566"/>
                </a:lnTo>
                <a:lnTo>
                  <a:pt x="48784" y="7768"/>
                </a:lnTo>
                <a:lnTo>
                  <a:pt x="55939" y="17422"/>
                </a:lnTo>
                <a:lnTo>
                  <a:pt x="57988" y="27929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09977" y="2323329"/>
            <a:ext cx="58000" cy="57078"/>
          </a:xfrm>
          <a:custGeom>
            <a:avLst/>
            <a:gdLst/>
            <a:ahLst/>
            <a:cxnLst/>
            <a:rect l="l" t="t" r="r" b="b"/>
            <a:pathLst>
              <a:path w="58000" h="57078">
                <a:moveTo>
                  <a:pt x="58000" y="27930"/>
                </a:moveTo>
                <a:lnTo>
                  <a:pt x="54604" y="41663"/>
                </a:lnTo>
                <a:lnTo>
                  <a:pt x="45567" y="51952"/>
                </a:lnTo>
                <a:lnTo>
                  <a:pt x="32616" y="57078"/>
                </a:lnTo>
                <a:lnTo>
                  <a:pt x="17193" y="54300"/>
                </a:lnTo>
                <a:lnTo>
                  <a:pt x="6045" y="46444"/>
                </a:lnTo>
                <a:lnTo>
                  <a:pt x="0" y="34933"/>
                </a:lnTo>
                <a:lnTo>
                  <a:pt x="2128" y="18461"/>
                </a:lnTo>
                <a:lnTo>
                  <a:pt x="9041" y="6698"/>
                </a:lnTo>
                <a:lnTo>
                  <a:pt x="19472" y="0"/>
                </a:lnTo>
                <a:lnTo>
                  <a:pt x="36593" y="1562"/>
                </a:lnTo>
                <a:lnTo>
                  <a:pt x="48785" y="7757"/>
                </a:lnTo>
                <a:lnTo>
                  <a:pt x="55945" y="17406"/>
                </a:lnTo>
                <a:lnTo>
                  <a:pt x="58000" y="27930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64863" y="2542438"/>
            <a:ext cx="57990" cy="57084"/>
          </a:xfrm>
          <a:custGeom>
            <a:avLst/>
            <a:gdLst/>
            <a:ahLst/>
            <a:cxnLst/>
            <a:rect l="l" t="t" r="r" b="b"/>
            <a:pathLst>
              <a:path w="57990" h="57084">
                <a:moveTo>
                  <a:pt x="57990" y="27940"/>
                </a:moveTo>
                <a:lnTo>
                  <a:pt x="54594" y="41671"/>
                </a:lnTo>
                <a:lnTo>
                  <a:pt x="45556" y="51959"/>
                </a:lnTo>
                <a:lnTo>
                  <a:pt x="32603" y="57084"/>
                </a:lnTo>
                <a:lnTo>
                  <a:pt x="17186" y="54303"/>
                </a:lnTo>
                <a:lnTo>
                  <a:pt x="6041" y="46443"/>
                </a:lnTo>
                <a:lnTo>
                  <a:pt x="0" y="34928"/>
                </a:lnTo>
                <a:lnTo>
                  <a:pt x="2132" y="18455"/>
                </a:lnTo>
                <a:lnTo>
                  <a:pt x="9049" y="6694"/>
                </a:lnTo>
                <a:lnTo>
                  <a:pt x="19483" y="0"/>
                </a:lnTo>
                <a:lnTo>
                  <a:pt x="36597" y="1565"/>
                </a:lnTo>
                <a:lnTo>
                  <a:pt x="48785" y="7766"/>
                </a:lnTo>
                <a:lnTo>
                  <a:pt x="55940" y="17421"/>
                </a:lnTo>
                <a:lnTo>
                  <a:pt x="57990" y="27940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7651" y="1869593"/>
            <a:ext cx="58001" cy="57077"/>
          </a:xfrm>
          <a:custGeom>
            <a:avLst/>
            <a:gdLst/>
            <a:ahLst/>
            <a:cxnLst/>
            <a:rect l="l" t="t" r="r" b="b"/>
            <a:pathLst>
              <a:path w="58001" h="57077">
                <a:moveTo>
                  <a:pt x="58001" y="27939"/>
                </a:moveTo>
                <a:lnTo>
                  <a:pt x="54607" y="41667"/>
                </a:lnTo>
                <a:lnTo>
                  <a:pt x="45570" y="51954"/>
                </a:lnTo>
                <a:lnTo>
                  <a:pt x="32613" y="57077"/>
                </a:lnTo>
                <a:lnTo>
                  <a:pt x="17195" y="54298"/>
                </a:lnTo>
                <a:lnTo>
                  <a:pt x="6046" y="46440"/>
                </a:lnTo>
                <a:lnTo>
                  <a:pt x="0" y="34929"/>
                </a:lnTo>
                <a:lnTo>
                  <a:pt x="2132" y="18461"/>
                </a:lnTo>
                <a:lnTo>
                  <a:pt x="9049" y="6698"/>
                </a:lnTo>
                <a:lnTo>
                  <a:pt x="19482" y="0"/>
                </a:lnTo>
                <a:lnTo>
                  <a:pt x="36604" y="1563"/>
                </a:lnTo>
                <a:lnTo>
                  <a:pt x="48794" y="7761"/>
                </a:lnTo>
                <a:lnTo>
                  <a:pt x="55949" y="17413"/>
                </a:lnTo>
                <a:lnTo>
                  <a:pt x="58001" y="27939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31430" y="1603631"/>
            <a:ext cx="57998" cy="57075"/>
          </a:xfrm>
          <a:custGeom>
            <a:avLst/>
            <a:gdLst/>
            <a:ahLst/>
            <a:cxnLst/>
            <a:rect l="l" t="t" r="r" b="b"/>
            <a:pathLst>
              <a:path w="57998" h="57075">
                <a:moveTo>
                  <a:pt x="57998" y="27925"/>
                </a:moveTo>
                <a:lnTo>
                  <a:pt x="54603" y="41659"/>
                </a:lnTo>
                <a:lnTo>
                  <a:pt x="45567" y="51949"/>
                </a:lnTo>
                <a:lnTo>
                  <a:pt x="32616" y="57075"/>
                </a:lnTo>
                <a:lnTo>
                  <a:pt x="17199" y="54297"/>
                </a:lnTo>
                <a:lnTo>
                  <a:pt x="6049" y="46443"/>
                </a:lnTo>
                <a:lnTo>
                  <a:pt x="0" y="34932"/>
                </a:lnTo>
                <a:lnTo>
                  <a:pt x="2129" y="18462"/>
                </a:lnTo>
                <a:lnTo>
                  <a:pt x="9044" y="6699"/>
                </a:lnTo>
                <a:lnTo>
                  <a:pt x="19475" y="0"/>
                </a:lnTo>
                <a:lnTo>
                  <a:pt x="36596" y="1563"/>
                </a:lnTo>
                <a:lnTo>
                  <a:pt x="48787" y="7760"/>
                </a:lnTo>
                <a:lnTo>
                  <a:pt x="55945" y="17409"/>
                </a:lnTo>
                <a:lnTo>
                  <a:pt x="57998" y="27925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2888" y="751890"/>
            <a:ext cx="59944" cy="59931"/>
          </a:xfrm>
          <a:custGeom>
            <a:avLst/>
            <a:gdLst/>
            <a:ahLst/>
            <a:cxnLst/>
            <a:rect l="l" t="t" r="r" b="b"/>
            <a:pathLst>
              <a:path w="59944" h="59931">
                <a:moveTo>
                  <a:pt x="29972" y="59931"/>
                </a:moveTo>
                <a:lnTo>
                  <a:pt x="0" y="29972"/>
                </a:lnTo>
                <a:lnTo>
                  <a:pt x="29972" y="0"/>
                </a:lnTo>
                <a:lnTo>
                  <a:pt x="59944" y="29972"/>
                </a:lnTo>
                <a:lnTo>
                  <a:pt x="29972" y="5993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7551" y="1238999"/>
            <a:ext cx="59944" cy="59931"/>
          </a:xfrm>
          <a:custGeom>
            <a:avLst/>
            <a:gdLst/>
            <a:ahLst/>
            <a:cxnLst/>
            <a:rect l="l" t="t" r="r" b="b"/>
            <a:pathLst>
              <a:path w="59944" h="59931">
                <a:moveTo>
                  <a:pt x="29972" y="59931"/>
                </a:moveTo>
                <a:lnTo>
                  <a:pt x="0" y="29972"/>
                </a:lnTo>
                <a:lnTo>
                  <a:pt x="29984" y="0"/>
                </a:lnTo>
                <a:lnTo>
                  <a:pt x="59944" y="29972"/>
                </a:lnTo>
                <a:lnTo>
                  <a:pt x="29972" y="5993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31338" y="1066114"/>
            <a:ext cx="59944" cy="59931"/>
          </a:xfrm>
          <a:custGeom>
            <a:avLst/>
            <a:gdLst/>
            <a:ahLst/>
            <a:cxnLst/>
            <a:rect l="l" t="t" r="r" b="b"/>
            <a:pathLst>
              <a:path w="59944" h="59931">
                <a:moveTo>
                  <a:pt x="29959" y="59931"/>
                </a:moveTo>
                <a:lnTo>
                  <a:pt x="0" y="29959"/>
                </a:lnTo>
                <a:lnTo>
                  <a:pt x="29972" y="0"/>
                </a:lnTo>
                <a:lnTo>
                  <a:pt x="59944" y="29959"/>
                </a:lnTo>
                <a:lnTo>
                  <a:pt x="29959" y="5993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38387" y="1408925"/>
            <a:ext cx="59944" cy="59931"/>
          </a:xfrm>
          <a:custGeom>
            <a:avLst/>
            <a:gdLst/>
            <a:ahLst/>
            <a:cxnLst/>
            <a:rect l="l" t="t" r="r" b="b"/>
            <a:pathLst>
              <a:path w="59944" h="59931">
                <a:moveTo>
                  <a:pt x="29959" y="59931"/>
                </a:moveTo>
                <a:lnTo>
                  <a:pt x="0" y="29959"/>
                </a:lnTo>
                <a:lnTo>
                  <a:pt x="29972" y="0"/>
                </a:lnTo>
                <a:lnTo>
                  <a:pt x="59944" y="29959"/>
                </a:lnTo>
                <a:lnTo>
                  <a:pt x="29959" y="5993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31223" y="1754390"/>
            <a:ext cx="59931" cy="59931"/>
          </a:xfrm>
          <a:custGeom>
            <a:avLst/>
            <a:gdLst/>
            <a:ahLst/>
            <a:cxnLst/>
            <a:rect l="l" t="t" r="r" b="b"/>
            <a:pathLst>
              <a:path w="59931" h="59931">
                <a:moveTo>
                  <a:pt x="29959" y="59931"/>
                </a:moveTo>
                <a:lnTo>
                  <a:pt x="0" y="29959"/>
                </a:lnTo>
                <a:lnTo>
                  <a:pt x="29972" y="0"/>
                </a:lnTo>
                <a:lnTo>
                  <a:pt x="59931" y="29959"/>
                </a:lnTo>
                <a:lnTo>
                  <a:pt x="29959" y="5993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95420" y="1135557"/>
            <a:ext cx="59944" cy="59944"/>
          </a:xfrm>
          <a:custGeom>
            <a:avLst/>
            <a:gdLst/>
            <a:ahLst/>
            <a:cxnLst/>
            <a:rect l="l" t="t" r="r" b="b"/>
            <a:pathLst>
              <a:path w="59944" h="59944">
                <a:moveTo>
                  <a:pt x="29972" y="59944"/>
                </a:moveTo>
                <a:lnTo>
                  <a:pt x="0" y="29972"/>
                </a:lnTo>
                <a:lnTo>
                  <a:pt x="29972" y="0"/>
                </a:lnTo>
                <a:lnTo>
                  <a:pt x="59944" y="29972"/>
                </a:lnTo>
                <a:lnTo>
                  <a:pt x="29972" y="59944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47947" y="1680832"/>
            <a:ext cx="59931" cy="59931"/>
          </a:xfrm>
          <a:custGeom>
            <a:avLst/>
            <a:gdLst/>
            <a:ahLst/>
            <a:cxnLst/>
            <a:rect l="l" t="t" r="r" b="b"/>
            <a:pathLst>
              <a:path w="59931" h="59931">
                <a:moveTo>
                  <a:pt x="29972" y="59931"/>
                </a:moveTo>
                <a:lnTo>
                  <a:pt x="0" y="29972"/>
                </a:lnTo>
                <a:lnTo>
                  <a:pt x="29972" y="0"/>
                </a:lnTo>
                <a:lnTo>
                  <a:pt x="59931" y="29972"/>
                </a:lnTo>
                <a:lnTo>
                  <a:pt x="29972" y="59931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65271" y="2069477"/>
            <a:ext cx="59944" cy="59944"/>
          </a:xfrm>
          <a:custGeom>
            <a:avLst/>
            <a:gdLst/>
            <a:ahLst/>
            <a:cxnLst/>
            <a:rect l="l" t="t" r="r" b="b"/>
            <a:pathLst>
              <a:path w="59944" h="59944">
                <a:moveTo>
                  <a:pt x="29959" y="59944"/>
                </a:moveTo>
                <a:lnTo>
                  <a:pt x="0" y="29984"/>
                </a:lnTo>
                <a:lnTo>
                  <a:pt x="29972" y="0"/>
                </a:lnTo>
                <a:lnTo>
                  <a:pt x="59944" y="29984"/>
                </a:lnTo>
                <a:lnTo>
                  <a:pt x="29959" y="59944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36519" y="2344032"/>
            <a:ext cx="59944" cy="59942"/>
          </a:xfrm>
          <a:custGeom>
            <a:avLst/>
            <a:gdLst/>
            <a:ahLst/>
            <a:cxnLst/>
            <a:rect l="l" t="t" r="r" b="b"/>
            <a:pathLst>
              <a:path w="59944" h="59942">
                <a:moveTo>
                  <a:pt x="29972" y="59942"/>
                </a:moveTo>
                <a:lnTo>
                  <a:pt x="0" y="29978"/>
                </a:lnTo>
                <a:lnTo>
                  <a:pt x="29984" y="0"/>
                </a:lnTo>
                <a:lnTo>
                  <a:pt x="59944" y="29978"/>
                </a:lnTo>
                <a:lnTo>
                  <a:pt x="29972" y="59942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8260" y="2304413"/>
            <a:ext cx="59944" cy="59938"/>
          </a:xfrm>
          <a:custGeom>
            <a:avLst/>
            <a:gdLst/>
            <a:ahLst/>
            <a:cxnLst/>
            <a:rect l="l" t="t" r="r" b="b"/>
            <a:pathLst>
              <a:path w="59944" h="59938">
                <a:moveTo>
                  <a:pt x="29972" y="59938"/>
                </a:moveTo>
                <a:lnTo>
                  <a:pt x="0" y="29979"/>
                </a:lnTo>
                <a:lnTo>
                  <a:pt x="29984" y="0"/>
                </a:lnTo>
                <a:lnTo>
                  <a:pt x="59944" y="29979"/>
                </a:lnTo>
                <a:lnTo>
                  <a:pt x="29972" y="59938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90035" y="2144382"/>
            <a:ext cx="59944" cy="59930"/>
          </a:xfrm>
          <a:custGeom>
            <a:avLst/>
            <a:gdLst/>
            <a:ahLst/>
            <a:cxnLst/>
            <a:rect l="l" t="t" r="r" b="b"/>
            <a:pathLst>
              <a:path w="59944" h="59930">
                <a:moveTo>
                  <a:pt x="29972" y="59930"/>
                </a:moveTo>
                <a:lnTo>
                  <a:pt x="0" y="29984"/>
                </a:lnTo>
                <a:lnTo>
                  <a:pt x="29984" y="0"/>
                </a:lnTo>
                <a:lnTo>
                  <a:pt x="59944" y="29984"/>
                </a:lnTo>
                <a:lnTo>
                  <a:pt x="29972" y="59930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08011" y="1259462"/>
            <a:ext cx="57990" cy="57087"/>
          </a:xfrm>
          <a:custGeom>
            <a:avLst/>
            <a:gdLst/>
            <a:ahLst/>
            <a:cxnLst/>
            <a:rect l="l" t="t" r="r" b="b"/>
            <a:pathLst>
              <a:path w="57990" h="57087">
                <a:moveTo>
                  <a:pt x="57990" y="27936"/>
                </a:moveTo>
                <a:lnTo>
                  <a:pt x="54596" y="41671"/>
                </a:lnTo>
                <a:lnTo>
                  <a:pt x="45561" y="51961"/>
                </a:lnTo>
                <a:lnTo>
                  <a:pt x="32610" y="57087"/>
                </a:lnTo>
                <a:lnTo>
                  <a:pt x="17191" y="54308"/>
                </a:lnTo>
                <a:lnTo>
                  <a:pt x="6044" y="46451"/>
                </a:lnTo>
                <a:lnTo>
                  <a:pt x="0" y="34938"/>
                </a:lnTo>
                <a:lnTo>
                  <a:pt x="2129" y="18469"/>
                </a:lnTo>
                <a:lnTo>
                  <a:pt x="9041" y="6703"/>
                </a:lnTo>
                <a:lnTo>
                  <a:pt x="19470" y="0"/>
                </a:lnTo>
                <a:lnTo>
                  <a:pt x="36589" y="1563"/>
                </a:lnTo>
                <a:lnTo>
                  <a:pt x="48779" y="7763"/>
                </a:lnTo>
                <a:lnTo>
                  <a:pt x="55936" y="17414"/>
                </a:lnTo>
                <a:lnTo>
                  <a:pt x="57990" y="27936"/>
                </a:lnTo>
                <a:close/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36495" y="2309836"/>
            <a:ext cx="493102" cy="348540"/>
          </a:xfrm>
          <a:custGeom>
            <a:avLst/>
            <a:gdLst/>
            <a:ahLst/>
            <a:cxnLst/>
            <a:rect l="l" t="t" r="r" b="b"/>
            <a:pathLst>
              <a:path w="493102" h="348540">
                <a:moveTo>
                  <a:pt x="0" y="348540"/>
                </a:moveTo>
                <a:lnTo>
                  <a:pt x="493102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2872" y="1754593"/>
            <a:ext cx="437188" cy="55105"/>
          </a:xfrm>
          <a:custGeom>
            <a:avLst/>
            <a:gdLst/>
            <a:ahLst/>
            <a:cxnLst/>
            <a:rect l="l" t="t" r="r" b="b"/>
            <a:pathLst>
              <a:path w="437188" h="55105">
                <a:moveTo>
                  <a:pt x="0" y="0"/>
                </a:moveTo>
                <a:lnTo>
                  <a:pt x="437188" y="55105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3076" y="1698307"/>
            <a:ext cx="504705" cy="1261842"/>
          </a:xfrm>
          <a:custGeom>
            <a:avLst/>
            <a:gdLst/>
            <a:ahLst/>
            <a:cxnLst/>
            <a:rect l="l" t="t" r="r" b="b"/>
            <a:pathLst>
              <a:path w="504705" h="1261842">
                <a:moveTo>
                  <a:pt x="504705" y="1261842"/>
                </a:moveTo>
                <a:lnTo>
                  <a:pt x="0" y="0"/>
                </a:lnTo>
              </a:path>
            </a:pathLst>
          </a:custGeom>
          <a:ln w="735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52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579" y="777765"/>
            <a:ext cx="1975944" cy="197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498" y="111904"/>
            <a:ext cx="2430145" cy="596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70" dirty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1250" spc="-75" dirty="0">
                <a:solidFill>
                  <a:srgbClr val="1F1F1F"/>
                </a:solidFill>
                <a:latin typeface="Arial"/>
                <a:cs typeface="Arial"/>
              </a:rPr>
              <a:t>R </a:t>
            </a:r>
            <a:r>
              <a:rPr sz="125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50" spc="-95" dirty="0">
                <a:solidFill>
                  <a:srgbClr val="1F1F1F"/>
                </a:solidFill>
                <a:latin typeface="Arial"/>
                <a:cs typeface="Arial"/>
              </a:rPr>
              <a:t>15</a:t>
            </a:r>
            <a:r>
              <a:rPr sz="1250" spc="-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8C8C8C"/>
                </a:solidFill>
                <a:latin typeface="Arial"/>
                <a:cs typeface="Arial"/>
              </a:rPr>
              <a:t>:</a:t>
            </a:r>
            <a:r>
              <a:rPr sz="1250" spc="10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250" spc="-105" dirty="0">
                <a:solidFill>
                  <a:srgbClr val="747472"/>
                </a:solidFill>
                <a:latin typeface="Arial"/>
                <a:cs typeface="Arial"/>
              </a:rPr>
              <a:t>S</a:t>
            </a:r>
            <a:r>
              <a:rPr sz="1250" spc="55" dirty="0">
                <a:solidFill>
                  <a:srgbClr val="4D4D49"/>
                </a:solidFill>
                <a:latin typeface="Arial"/>
                <a:cs typeface="Arial"/>
              </a:rPr>
              <a:t>up</a:t>
            </a:r>
            <a:r>
              <a:rPr sz="1250" spc="25" dirty="0">
                <a:solidFill>
                  <a:srgbClr val="4D4D49"/>
                </a:solidFill>
                <a:latin typeface="Arial"/>
                <a:cs typeface="Arial"/>
              </a:rPr>
              <a:t>p</a:t>
            </a:r>
            <a:r>
              <a:rPr sz="1250" spc="-40" dirty="0">
                <a:solidFill>
                  <a:srgbClr val="747472"/>
                </a:solidFill>
                <a:latin typeface="Arial"/>
                <a:cs typeface="Arial"/>
              </a:rPr>
              <a:t>o</a:t>
            </a:r>
            <a:r>
              <a:rPr sz="1250" spc="165" dirty="0">
                <a:solidFill>
                  <a:srgbClr val="363636"/>
                </a:solidFill>
                <a:latin typeface="Arial"/>
                <a:cs typeface="Arial"/>
              </a:rPr>
              <a:t>rt</a:t>
            </a:r>
            <a:r>
              <a:rPr sz="125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363636"/>
                </a:solidFill>
                <a:latin typeface="Arial"/>
                <a:cs typeface="Arial"/>
              </a:rPr>
              <a:t>vector </a:t>
            </a:r>
            <a:r>
              <a:rPr sz="1250" spc="-1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1F1F1F"/>
                </a:solidFill>
                <a:latin typeface="Arial"/>
                <a:cs typeface="Arial"/>
              </a:rPr>
              <a:t>machi</a:t>
            </a:r>
            <a:r>
              <a:rPr sz="1250" spc="75" dirty="0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sz="1250" spc="-100" dirty="0">
                <a:solidFill>
                  <a:srgbClr val="747472"/>
                </a:solidFill>
                <a:latin typeface="Arial"/>
                <a:cs typeface="Arial"/>
              </a:rPr>
              <a:t>es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2"/>
              </a:spcBef>
            </a:pPr>
            <a:endParaRPr sz="1100"/>
          </a:p>
          <a:p>
            <a:pPr marL="651510">
              <a:lnSpc>
                <a:spcPct val="100000"/>
              </a:lnSpc>
            </a:pPr>
            <a:r>
              <a:rPr sz="1600" dirty="0">
                <a:solidFill>
                  <a:srgbClr val="5B5D59"/>
                </a:solidFill>
                <a:latin typeface="Times New Roman"/>
                <a:cs typeface="Times New Roman"/>
              </a:rPr>
              <a:t>Support</a:t>
            </a:r>
            <a:r>
              <a:rPr sz="1600" spc="5" dirty="0">
                <a:solidFill>
                  <a:srgbClr val="5B5D59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5B5D59"/>
                </a:solidFill>
                <a:latin typeface="Times New Roman"/>
                <a:cs typeface="Times New Roman"/>
              </a:rPr>
              <a:t>v</a:t>
            </a:r>
            <a:r>
              <a:rPr sz="1600" spc="0" dirty="0">
                <a:solidFill>
                  <a:srgbClr val="5B5D59"/>
                </a:solidFill>
                <a:latin typeface="Times New Roman"/>
                <a:cs typeface="Times New Roman"/>
              </a:rPr>
              <a:t>e</a:t>
            </a:r>
            <a:r>
              <a:rPr sz="1600" spc="10" dirty="0">
                <a:solidFill>
                  <a:srgbClr val="363636"/>
                </a:solidFill>
                <a:latin typeface="Times New Roman"/>
                <a:cs typeface="Times New Roman"/>
              </a:rPr>
              <a:t>cto</a:t>
            </a:r>
            <a:r>
              <a:rPr sz="1600" spc="5" dirty="0">
                <a:solidFill>
                  <a:srgbClr val="363636"/>
                </a:solidFill>
                <a:latin typeface="Times New Roman"/>
                <a:cs typeface="Times New Roman"/>
              </a:rPr>
              <a:t>r</a:t>
            </a:r>
            <a:r>
              <a:rPr sz="1600" spc="204" dirty="0">
                <a:solidFill>
                  <a:srgbClr val="5B5D59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689" y="1893956"/>
            <a:ext cx="2019300" cy="1061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425"/>
              </a:lnSpc>
            </a:pPr>
            <a:r>
              <a:rPr sz="2300" spc="505" dirty="0">
                <a:solidFill>
                  <a:srgbClr val="75673F"/>
                </a:solidFill>
                <a:latin typeface="Times New Roman"/>
                <a:cs typeface="Times New Roman"/>
              </a:rPr>
              <a:t>oo</a:t>
            </a:r>
            <a:endParaRPr sz="2300">
              <a:latin typeface="Times New Roman"/>
              <a:cs typeface="Times New Roman"/>
            </a:endParaRPr>
          </a:p>
          <a:p>
            <a:pPr marR="1082040" algn="ctr">
              <a:lnSpc>
                <a:spcPts val="1975"/>
              </a:lnSpc>
            </a:pPr>
            <a:r>
              <a:rPr sz="2300" spc="459" dirty="0">
                <a:solidFill>
                  <a:srgbClr val="75673F"/>
                </a:solidFill>
                <a:latin typeface="Times New Roman"/>
                <a:cs typeface="Times New Roman"/>
              </a:rPr>
              <a:t>oo</a:t>
            </a:r>
            <a:endParaRPr sz="2300">
              <a:latin typeface="Times New Roman"/>
              <a:cs typeface="Times New Roman"/>
            </a:endParaRPr>
          </a:p>
          <a:p>
            <a:pPr marL="74930">
              <a:lnSpc>
                <a:spcPts val="1910"/>
              </a:lnSpc>
              <a:tabLst>
                <a:tab pos="389255" algn="l"/>
                <a:tab pos="755650" algn="l"/>
              </a:tabLst>
            </a:pPr>
            <a:r>
              <a:rPr sz="1600" spc="630" dirty="0">
                <a:solidFill>
                  <a:srgbClr val="75673F"/>
                </a:solidFill>
                <a:latin typeface="Times New Roman"/>
                <a:cs typeface="Times New Roman"/>
              </a:rPr>
              <a:t>0	</a:t>
            </a:r>
            <a:r>
              <a:rPr sz="1600" spc="535" dirty="0">
                <a:solidFill>
                  <a:srgbClr val="75673F"/>
                </a:solidFill>
                <a:latin typeface="Times New Roman"/>
                <a:cs typeface="Times New Roman"/>
              </a:rPr>
              <a:t>0	</a:t>
            </a:r>
            <a:r>
              <a:rPr sz="1600" spc="630" dirty="0">
                <a:solidFill>
                  <a:srgbClr val="5E502B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 marL="1185545">
              <a:lnSpc>
                <a:spcPct val="100000"/>
              </a:lnSpc>
              <a:spcBef>
                <a:spcPts val="95"/>
              </a:spcBef>
            </a:pPr>
            <a:r>
              <a:rPr sz="1550" spc="15" dirty="0">
                <a:solidFill>
                  <a:srgbClr val="5B5D59"/>
                </a:solidFill>
                <a:latin typeface="Times New Roman"/>
                <a:cs typeface="Times New Roman"/>
              </a:rPr>
              <a:t>Maximize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6620" y="2967726"/>
            <a:ext cx="60515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25" dirty="0">
                <a:solidFill>
                  <a:srgbClr val="4D4D49"/>
                </a:solidFill>
                <a:latin typeface="Times New Roman"/>
                <a:cs typeface="Times New Roman"/>
              </a:rPr>
              <a:t>margm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1535" y="3104303"/>
            <a:ext cx="270510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-105" dirty="0">
                <a:solidFill>
                  <a:srgbClr val="BDBDBD"/>
                </a:solidFill>
                <a:latin typeface="Times New Roman"/>
                <a:cs typeface="Times New Roman"/>
              </a:rPr>
              <a:t>,.,.,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37117"/>
            <a:ext cx="1101012" cy="200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8417" y="783558"/>
            <a:ext cx="1748965" cy="0"/>
          </a:xfrm>
          <a:custGeom>
            <a:avLst/>
            <a:gdLst/>
            <a:ahLst/>
            <a:cxnLst/>
            <a:rect l="l" t="t" r="r" b="b"/>
            <a:pathLst>
              <a:path w="1748965">
                <a:moveTo>
                  <a:pt x="0" y="0"/>
                </a:moveTo>
                <a:lnTo>
                  <a:pt x="1748965" y="0"/>
                </a:lnTo>
              </a:path>
            </a:pathLst>
          </a:custGeom>
          <a:ln w="9327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432" y="2609528"/>
            <a:ext cx="718241" cy="0"/>
          </a:xfrm>
          <a:custGeom>
            <a:avLst/>
            <a:gdLst/>
            <a:ahLst/>
            <a:cxnLst/>
            <a:rect l="l" t="t" r="r" b="b"/>
            <a:pathLst>
              <a:path w="718241">
                <a:moveTo>
                  <a:pt x="0" y="0"/>
                </a:moveTo>
                <a:lnTo>
                  <a:pt x="718241" y="0"/>
                </a:lnTo>
              </a:path>
            </a:pathLst>
          </a:custGeom>
          <a:ln w="466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300" spc="-15" dirty="0">
                <a:solidFill>
                  <a:srgbClr val="010101"/>
                </a:solidFill>
                <a:latin typeface="Arial"/>
                <a:cs typeface="Arial"/>
              </a:rPr>
              <a:t>IIR</a:t>
            </a:r>
            <a:r>
              <a:rPr sz="1300" spc="12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010101"/>
                </a:solidFill>
                <a:latin typeface="Arial"/>
                <a:cs typeface="Arial"/>
              </a:rPr>
              <a:t>16: </a:t>
            </a:r>
            <a:r>
              <a:rPr sz="1300" spc="-14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010101"/>
                </a:solidFill>
                <a:latin typeface="Arial"/>
                <a:cs typeface="Arial"/>
              </a:rPr>
              <a:t>Flat</a:t>
            </a:r>
            <a:r>
              <a:rPr sz="1300" spc="6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300" spc="0" dirty="0">
                <a:solidFill>
                  <a:srgbClr val="010101"/>
                </a:solidFill>
                <a:latin typeface="Arial"/>
                <a:cs typeface="Arial"/>
              </a:rPr>
              <a:t>clustering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ct val="100000"/>
              </a:lnSpc>
            </a:pPr>
            <a:fld id="{81D60167-4931-47E6-BA6A-407CBD079E47}" type="slidenum">
              <a:rPr sz="600" spc="95" dirty="0" smtClean="0">
                <a:solidFill>
                  <a:srgbClr val="828282"/>
                </a:solidFill>
                <a:latin typeface="Times New Roman"/>
                <a:cs typeface="Times New Roman"/>
              </a:rPr>
              <a:t>54</a:t>
            </a:fld>
            <a:r>
              <a:rPr sz="600" spc="75" dirty="0">
                <a:solidFill>
                  <a:srgbClr val="828282"/>
                </a:solidFill>
                <a:latin typeface="Times New Roman"/>
                <a:cs typeface="Times New Roman"/>
              </a:rPr>
              <a:t>/60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2293" y="718765"/>
            <a:ext cx="330835" cy="73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45" dirty="0">
                <a:solidFill>
                  <a:srgbClr val="2F2A85"/>
                </a:solidFill>
                <a:latin typeface="Arial"/>
                <a:cs typeface="Arial"/>
              </a:rPr>
              <a:t>..</a:t>
            </a:r>
            <a:r>
              <a:rPr sz="400" spc="-65" dirty="0">
                <a:solidFill>
                  <a:srgbClr val="2F2A85"/>
                </a:solidFill>
                <a:latin typeface="Arial"/>
                <a:cs typeface="Arial"/>
              </a:rPr>
              <a:t> </a:t>
            </a:r>
            <a:r>
              <a:rPr sz="400" spc="45" dirty="0">
                <a:solidFill>
                  <a:srgbClr val="3F4689"/>
                </a:solidFill>
                <a:latin typeface="Arial"/>
                <a:cs typeface="Arial"/>
              </a:rPr>
              <a:t>A</a:t>
            </a:r>
            <a:r>
              <a:rPr sz="400" spc="5" dirty="0">
                <a:solidFill>
                  <a:srgbClr val="3F4689"/>
                </a:solidFill>
                <a:latin typeface="Arial"/>
                <a:cs typeface="Arial"/>
              </a:rPr>
              <a:t>d</a:t>
            </a:r>
            <a:r>
              <a:rPr sz="400" spc="30" dirty="0">
                <a:solidFill>
                  <a:srgbClr val="5764A1"/>
                </a:solidFill>
                <a:latin typeface="Arial"/>
                <a:cs typeface="Arial"/>
              </a:rPr>
              <a:t>vanced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7836" y="707468"/>
            <a:ext cx="62357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45" dirty="0">
                <a:solidFill>
                  <a:srgbClr val="1111B8"/>
                </a:solidFill>
                <a:latin typeface="Arial"/>
                <a:cs typeface="Arial"/>
              </a:rPr>
              <a:t>4IDI</a:t>
            </a:r>
            <a:r>
              <a:rPr sz="1150" spc="155" dirty="0">
                <a:solidFill>
                  <a:srgbClr val="1111B8"/>
                </a:solidFill>
                <a:latin typeface="Arial"/>
                <a:cs typeface="Arial"/>
              </a:rPr>
              <a:t> </a:t>
            </a:r>
            <a:r>
              <a:rPr sz="400" spc="40" dirty="0">
                <a:solidFill>
                  <a:srgbClr val="5764A1"/>
                </a:solidFill>
                <a:latin typeface="Arial"/>
                <a:cs typeface="Arial"/>
              </a:rPr>
              <a:t>Se</a:t>
            </a:r>
            <a:r>
              <a:rPr sz="400" spc="0" dirty="0">
                <a:solidFill>
                  <a:srgbClr val="5764A1"/>
                </a:solidFill>
                <a:latin typeface="Arial"/>
                <a:cs typeface="Arial"/>
              </a:rPr>
              <a:t>a</a:t>
            </a:r>
            <a:r>
              <a:rPr sz="400" spc="5" dirty="0">
                <a:solidFill>
                  <a:srgbClr val="3F4689"/>
                </a:solidFill>
                <a:latin typeface="Arial"/>
                <a:cs typeface="Arial"/>
              </a:rPr>
              <a:t>r</a:t>
            </a:r>
            <a:r>
              <a:rPr sz="400" spc="20" dirty="0">
                <a:solidFill>
                  <a:srgbClr val="3F4689"/>
                </a:solidFill>
                <a:latin typeface="Arial"/>
                <a:cs typeface="Arial"/>
              </a:rPr>
              <a:t>c</a:t>
            </a:r>
            <a:r>
              <a:rPr sz="400" spc="110" dirty="0">
                <a:solidFill>
                  <a:srgbClr val="363664"/>
                </a:solidFill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2293" y="780911"/>
            <a:ext cx="11747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90" dirty="0">
                <a:solidFill>
                  <a:srgbClr val="2F2A85"/>
                </a:solidFill>
                <a:latin typeface="Arial"/>
                <a:cs typeface="Arial"/>
              </a:rPr>
              <a:t>·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740" y="1020241"/>
            <a:ext cx="53911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0" dirty="0">
                <a:solidFill>
                  <a:srgbClr val="492B03"/>
                </a:solidFill>
                <a:latin typeface="Arial"/>
                <a:cs typeface="Arial"/>
              </a:rPr>
              <a:t>Clustered</a:t>
            </a:r>
            <a:r>
              <a:rPr sz="450" spc="30" dirty="0">
                <a:solidFill>
                  <a:srgbClr val="492B03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341800"/>
                </a:solidFill>
                <a:latin typeface="Arial"/>
                <a:cs typeface="Arial"/>
              </a:rPr>
              <a:t>R</a:t>
            </a:r>
            <a:r>
              <a:rPr sz="450" spc="55" dirty="0">
                <a:solidFill>
                  <a:srgbClr val="5E4205"/>
                </a:solidFill>
                <a:latin typeface="Arial"/>
                <a:cs typeface="Arial"/>
              </a:rPr>
              <a:t>e</a:t>
            </a:r>
            <a:r>
              <a:rPr sz="450" spc="15" dirty="0">
                <a:solidFill>
                  <a:srgbClr val="5E4205"/>
                </a:solidFill>
                <a:latin typeface="Arial"/>
                <a:cs typeface="Arial"/>
              </a:rPr>
              <a:t>s</a:t>
            </a:r>
            <a:r>
              <a:rPr sz="450" spc="50" dirty="0">
                <a:solidFill>
                  <a:srgbClr val="341800"/>
                </a:solidFill>
                <a:latin typeface="Arial"/>
                <a:cs typeface="Arial"/>
              </a:rPr>
              <a:t>ul</a:t>
            </a:r>
            <a:r>
              <a:rPr sz="450" spc="0" dirty="0">
                <a:solidFill>
                  <a:srgbClr val="341800"/>
                </a:solidFill>
                <a:latin typeface="Arial"/>
                <a:cs typeface="Arial"/>
              </a:rPr>
              <a:t>t</a:t>
            </a:r>
            <a:r>
              <a:rPr sz="450" spc="65" dirty="0">
                <a:solidFill>
                  <a:srgbClr val="725608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765" y="1155499"/>
            <a:ext cx="831215" cy="1296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36854" algn="ctr">
              <a:lnSpc>
                <a:spcPct val="100000"/>
              </a:lnSpc>
              <a:tabLst>
                <a:tab pos="453390" algn="l"/>
              </a:tabLst>
            </a:pPr>
            <a:r>
              <a:rPr sz="450" spc="-1275" dirty="0">
                <a:solidFill>
                  <a:srgbClr val="826E8E"/>
                </a:solidFill>
                <a:latin typeface="Times New Roman"/>
                <a:cs typeface="Times New Roman"/>
              </a:rPr>
              <a:t>:</a:t>
            </a:r>
            <a:r>
              <a:rPr sz="450" spc="555" dirty="0">
                <a:solidFill>
                  <a:srgbClr val="A31F2F"/>
                </a:solidFill>
                <a:latin typeface="Times New Roman"/>
                <a:cs typeface="Times New Roman"/>
              </a:rPr>
              <a:t>·	</a:t>
            </a:r>
            <a:r>
              <a:rPr sz="450" spc="-45" dirty="0">
                <a:solidFill>
                  <a:srgbClr val="6E7CB1"/>
                </a:solidFill>
                <a:latin typeface="Times New Roman"/>
                <a:cs typeface="Times New Roman"/>
              </a:rPr>
              <a:t>(</a:t>
            </a:r>
            <a:r>
              <a:rPr sz="450" spc="-10" dirty="0">
                <a:solidFill>
                  <a:srgbClr val="3B4FA8"/>
                </a:solidFill>
                <a:latin typeface="Times New Roman"/>
                <a:cs typeface="Times New Roman"/>
              </a:rPr>
              <a:t>2</a:t>
            </a:r>
            <a:r>
              <a:rPr sz="450" spc="-10" dirty="0">
                <a:solidFill>
                  <a:srgbClr val="5764A1"/>
                </a:solidFill>
                <a:latin typeface="Times New Roman"/>
                <a:cs typeface="Times New Roman"/>
              </a:rPr>
              <a:t>08)</a:t>
            </a:r>
            <a:endParaRPr sz="45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180"/>
              </a:spcBef>
            </a:pPr>
            <a:r>
              <a:rPr sz="500" spc="1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500" spc="3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500" spc="370" dirty="0">
                <a:solidFill>
                  <a:srgbClr val="1D1A8C"/>
                </a:solidFill>
                <a:latin typeface="Times New Roman"/>
                <a:cs typeface="Times New Roman"/>
              </a:rPr>
              <a:t>•</a:t>
            </a:r>
            <a:r>
              <a:rPr sz="400" spc="80" dirty="0">
                <a:solidFill>
                  <a:srgbClr val="3B4FA8"/>
                </a:solidFill>
                <a:latin typeface="Arial"/>
                <a:cs typeface="Arial"/>
              </a:rPr>
              <a:t>ca</a:t>
            </a:r>
            <a:r>
              <a:rPr sz="400" spc="45" dirty="0">
                <a:solidFill>
                  <a:srgbClr val="3B4FA8"/>
                </a:solidFill>
                <a:latin typeface="Arial"/>
                <a:cs typeface="Arial"/>
              </a:rPr>
              <a:t>r</a:t>
            </a:r>
            <a:r>
              <a:rPr sz="400" spc="50" dirty="0">
                <a:solidFill>
                  <a:srgbClr val="5764A1"/>
                </a:solidFill>
                <a:latin typeface="Arial"/>
                <a:cs typeface="Arial"/>
              </a:rPr>
              <a:t>s(</a:t>
            </a:r>
            <a:r>
              <a:rPr sz="400" spc="-5" dirty="0">
                <a:solidFill>
                  <a:srgbClr val="5764A1"/>
                </a:solidFill>
                <a:latin typeface="Arial"/>
                <a:cs typeface="Arial"/>
              </a:rPr>
              <a:t>7</a:t>
            </a:r>
            <a:r>
              <a:rPr sz="400" spc="-5" dirty="0">
                <a:solidFill>
                  <a:srgbClr val="3B4FA8"/>
                </a:solidFill>
                <a:latin typeface="Arial"/>
                <a:cs typeface="Arial"/>
              </a:rPr>
              <a:t>4</a:t>
            </a:r>
            <a:r>
              <a:rPr sz="400" spc="70" dirty="0">
                <a:solidFill>
                  <a:srgbClr val="6E7CB1"/>
                </a:solidFill>
                <a:latin typeface="Arial"/>
                <a:cs typeface="Arial"/>
              </a:rPr>
              <a:t>)</a:t>
            </a:r>
            <a:endParaRPr sz="4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330"/>
              </a:spcBef>
            </a:pPr>
            <a:r>
              <a:rPr sz="450" spc="5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450" spc="4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450" spc="30" dirty="0">
                <a:solidFill>
                  <a:srgbClr val="1D1A8C"/>
                </a:solidFill>
                <a:latin typeface="Times New Roman"/>
                <a:cs typeface="Times New Roman"/>
              </a:rPr>
              <a:t>,.. </a:t>
            </a:r>
            <a:r>
              <a:rPr sz="450" spc="50" dirty="0">
                <a:solidFill>
                  <a:srgbClr val="3B4FA8"/>
                </a:solidFill>
                <a:latin typeface="Times New Roman"/>
                <a:cs typeface="Times New Roman"/>
              </a:rPr>
              <a:t>Club</a:t>
            </a:r>
            <a:r>
              <a:rPr sz="450" spc="-60" dirty="0">
                <a:solidFill>
                  <a:srgbClr val="3B4FA8"/>
                </a:solidFill>
                <a:latin typeface="Times New Roman"/>
                <a:cs typeface="Times New Roman"/>
              </a:rPr>
              <a:t> </a:t>
            </a:r>
            <a:r>
              <a:rPr sz="450" spc="-20" dirty="0">
                <a:solidFill>
                  <a:srgbClr val="5764A1"/>
                </a:solidFill>
                <a:latin typeface="Times New Roman"/>
                <a:cs typeface="Times New Roman"/>
              </a:rPr>
              <a:t>(34J</a:t>
            </a:r>
            <a:endParaRPr sz="45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340"/>
              </a:spcBef>
            </a:pPr>
            <a:r>
              <a:rPr sz="450" spc="5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450" spc="4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450" spc="745" dirty="0">
                <a:solidFill>
                  <a:srgbClr val="1D1A8C"/>
                </a:solidFill>
                <a:latin typeface="Times New Roman"/>
                <a:cs typeface="Times New Roman"/>
              </a:rPr>
              <a:t>· </a:t>
            </a:r>
            <a:r>
              <a:rPr sz="450" spc="-50" dirty="0">
                <a:solidFill>
                  <a:srgbClr val="1D1A8C"/>
                </a:solidFill>
                <a:latin typeface="Times New Roman"/>
                <a:cs typeface="Times New Roman"/>
              </a:rPr>
              <a:t> </a:t>
            </a:r>
            <a:r>
              <a:rPr sz="450" spc="0" dirty="0">
                <a:solidFill>
                  <a:srgbClr val="5764A1"/>
                </a:solidFill>
                <a:latin typeface="Times New Roman"/>
                <a:cs typeface="Times New Roman"/>
              </a:rPr>
              <a:t>(23)</a:t>
            </a:r>
            <a:endParaRPr sz="45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340"/>
              </a:spcBef>
            </a:pPr>
            <a:r>
              <a:rPr sz="450" spc="5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450" spc="4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450" spc="385" dirty="0">
                <a:solidFill>
                  <a:srgbClr val="1D1A8C"/>
                </a:solidFill>
                <a:latin typeface="Times New Roman"/>
                <a:cs typeface="Times New Roman"/>
              </a:rPr>
              <a:t>•</a:t>
            </a:r>
            <a:r>
              <a:rPr sz="450" spc="40" dirty="0">
                <a:solidFill>
                  <a:srgbClr val="3B4FA8"/>
                </a:solidFill>
                <a:latin typeface="Times New Roman"/>
                <a:cs typeface="Times New Roman"/>
              </a:rPr>
              <a:t>A</a:t>
            </a:r>
            <a:r>
              <a:rPr sz="450" u="sng" spc="20" dirty="0">
                <a:solidFill>
                  <a:srgbClr val="3B4FA8"/>
                </a:solidFill>
                <a:latin typeface="Times New Roman"/>
                <a:cs typeface="Times New Roman"/>
              </a:rPr>
              <a:t>nimal</a:t>
            </a:r>
            <a:r>
              <a:rPr sz="450" spc="15" dirty="0">
                <a:solidFill>
                  <a:srgbClr val="3B4FA8"/>
                </a:solidFill>
                <a:latin typeface="Times New Roman"/>
                <a:cs typeface="Times New Roman"/>
              </a:rPr>
              <a:t> </a:t>
            </a:r>
            <a:r>
              <a:rPr sz="450" spc="-10" dirty="0">
                <a:solidFill>
                  <a:srgbClr val="6E7CB1"/>
                </a:solidFill>
                <a:latin typeface="Times New Roman"/>
                <a:cs typeface="Times New Roman"/>
              </a:rPr>
              <a:t>(</a:t>
            </a:r>
            <a:r>
              <a:rPr sz="450" spc="-45" dirty="0">
                <a:solidFill>
                  <a:srgbClr val="3B4FA8"/>
                </a:solidFill>
                <a:latin typeface="Times New Roman"/>
                <a:cs typeface="Times New Roman"/>
              </a:rPr>
              <a:t>1</a:t>
            </a:r>
            <a:r>
              <a:rPr sz="450" spc="10" dirty="0">
                <a:solidFill>
                  <a:srgbClr val="5764A1"/>
                </a:solidFill>
                <a:latin typeface="Times New Roman"/>
                <a:cs typeface="Times New Roman"/>
              </a:rPr>
              <a:t>3)</a:t>
            </a:r>
            <a:endParaRPr sz="45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340"/>
              </a:spcBef>
            </a:pPr>
            <a:r>
              <a:rPr sz="450" spc="5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450" spc="4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450" spc="385" dirty="0">
                <a:solidFill>
                  <a:srgbClr val="1D1A8C"/>
                </a:solidFill>
                <a:latin typeface="Times New Roman"/>
                <a:cs typeface="Times New Roman"/>
              </a:rPr>
              <a:t>•</a:t>
            </a:r>
            <a:r>
              <a:rPr sz="450" spc="35" dirty="0">
                <a:solidFill>
                  <a:srgbClr val="3B4FA8"/>
                </a:solidFill>
                <a:latin typeface="Arial"/>
                <a:cs typeface="Arial"/>
              </a:rPr>
              <a:t>Re</a:t>
            </a:r>
            <a:r>
              <a:rPr sz="450" u="sng" spc="20" dirty="0">
                <a:solidFill>
                  <a:srgbClr val="3B4FA8"/>
                </a:solidFill>
                <a:latin typeface="Arial"/>
                <a:cs typeface="Arial"/>
              </a:rPr>
              <a:t>sto</a:t>
            </a:r>
            <a:r>
              <a:rPr sz="450" spc="20" dirty="0">
                <a:solidFill>
                  <a:srgbClr val="3B4FA8"/>
                </a:solidFill>
                <a:latin typeface="Arial"/>
                <a:cs typeface="Arial"/>
              </a:rPr>
              <a:t>ration</a:t>
            </a:r>
            <a:r>
              <a:rPr sz="450" spc="-45" dirty="0">
                <a:solidFill>
                  <a:srgbClr val="3B4FA8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6E7CB1"/>
                </a:solidFill>
                <a:latin typeface="Arial"/>
                <a:cs typeface="Arial"/>
              </a:rPr>
              <a:t>(</a:t>
            </a:r>
            <a:r>
              <a:rPr sz="450" spc="-75" dirty="0">
                <a:solidFill>
                  <a:srgbClr val="6E7CB1"/>
                </a:solidFill>
                <a:latin typeface="Arial"/>
                <a:cs typeface="Arial"/>
              </a:rPr>
              <a:t>1</a:t>
            </a:r>
            <a:r>
              <a:rPr sz="450" spc="0" dirty="0">
                <a:solidFill>
                  <a:srgbClr val="3B4FA8"/>
                </a:solidFill>
                <a:latin typeface="Arial"/>
                <a:cs typeface="Arial"/>
              </a:rPr>
              <a:t>0</a:t>
            </a:r>
            <a:r>
              <a:rPr sz="450" spc="50" dirty="0">
                <a:solidFill>
                  <a:srgbClr val="6E7CB1"/>
                </a:solidFill>
                <a:latin typeface="Arial"/>
                <a:cs typeface="Arial"/>
              </a:rPr>
              <a:t>)</a:t>
            </a:r>
            <a:endParaRPr sz="4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340"/>
              </a:spcBef>
            </a:pPr>
            <a:r>
              <a:rPr sz="450" spc="5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450" spc="4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450" spc="385" dirty="0">
                <a:solidFill>
                  <a:srgbClr val="1D1A8C"/>
                </a:solidFill>
                <a:latin typeface="Times New Roman"/>
                <a:cs typeface="Times New Roman"/>
              </a:rPr>
              <a:t>•</a:t>
            </a:r>
            <a:r>
              <a:rPr sz="450" spc="30" dirty="0">
                <a:solidFill>
                  <a:srgbClr val="243BA8"/>
                </a:solidFill>
                <a:latin typeface="Arial"/>
                <a:cs typeface="Arial"/>
              </a:rPr>
              <a:t>Mac</a:t>
            </a:r>
            <a:r>
              <a:rPr sz="450" spc="-45" dirty="0">
                <a:solidFill>
                  <a:srgbClr val="243BA8"/>
                </a:solidFill>
                <a:latin typeface="Arial"/>
                <a:cs typeface="Arial"/>
              </a:rPr>
              <a:t> </a:t>
            </a:r>
            <a:r>
              <a:rPr sz="450" spc="130" dirty="0">
                <a:solidFill>
                  <a:srgbClr val="3B4FA8"/>
                </a:solidFill>
                <a:latin typeface="Arial"/>
                <a:cs typeface="Arial"/>
              </a:rPr>
              <a:t>as</a:t>
            </a:r>
            <a:r>
              <a:rPr sz="450" spc="15" dirty="0">
                <a:solidFill>
                  <a:srgbClr val="3B4FA8"/>
                </a:solidFill>
                <a:latin typeface="Arial"/>
                <a:cs typeface="Arial"/>
              </a:rPr>
              <a:t> </a:t>
            </a:r>
            <a:r>
              <a:rPr sz="450" spc="25" dirty="0">
                <a:solidFill>
                  <a:srgbClr val="3B4FA8"/>
                </a:solidFill>
                <a:latin typeface="Arial"/>
                <a:cs typeface="Arial"/>
              </a:rPr>
              <a:t>X</a:t>
            </a:r>
            <a:r>
              <a:rPr sz="450" spc="-55" dirty="0">
                <a:solidFill>
                  <a:srgbClr val="3B4FA8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6E7CB1"/>
                </a:solidFill>
                <a:latin typeface="Arial"/>
                <a:cs typeface="Arial"/>
              </a:rPr>
              <a:t>(ll)</a:t>
            </a:r>
            <a:endParaRPr sz="4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240"/>
              </a:spcBef>
            </a:pPr>
            <a:r>
              <a:rPr sz="550" spc="180" dirty="0">
                <a:solidFill>
                  <a:srgbClr val="18181A"/>
                </a:solidFill>
                <a:latin typeface="Times New Roman"/>
                <a:cs typeface="Times New Roman"/>
              </a:rPr>
              <a:t>$</a:t>
            </a:r>
            <a:r>
              <a:rPr sz="550" spc="-45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550" spc="315" dirty="0">
                <a:solidFill>
                  <a:srgbClr val="2F2A85"/>
                </a:solidFill>
                <a:latin typeface="Times New Roman"/>
                <a:cs typeface="Times New Roman"/>
              </a:rPr>
              <a:t>•</a:t>
            </a:r>
            <a:r>
              <a:rPr sz="450" spc="25" dirty="0">
                <a:solidFill>
                  <a:srgbClr val="3B4FA8"/>
                </a:solidFill>
                <a:latin typeface="Arial"/>
                <a:cs typeface="Arial"/>
              </a:rPr>
              <a:t>Jagu</a:t>
            </a:r>
            <a:r>
              <a:rPr sz="450" spc="50" dirty="0">
                <a:solidFill>
                  <a:srgbClr val="3B4FA8"/>
                </a:solidFill>
                <a:latin typeface="Arial"/>
                <a:cs typeface="Arial"/>
              </a:rPr>
              <a:t>a</a:t>
            </a:r>
            <a:r>
              <a:rPr sz="450" spc="60" dirty="0">
                <a:solidFill>
                  <a:srgbClr val="3F4689"/>
                </a:solidFill>
                <a:latin typeface="Arial"/>
                <a:cs typeface="Arial"/>
              </a:rPr>
              <a:t>r</a:t>
            </a:r>
            <a:r>
              <a:rPr sz="450" spc="-10" dirty="0">
                <a:solidFill>
                  <a:srgbClr val="3F4689"/>
                </a:solidFill>
                <a:latin typeface="Arial"/>
                <a:cs typeface="Arial"/>
              </a:rPr>
              <a:t> </a:t>
            </a:r>
            <a:r>
              <a:rPr sz="450" spc="40" dirty="0">
                <a:solidFill>
                  <a:srgbClr val="243BA8"/>
                </a:solidFill>
                <a:latin typeface="Arial"/>
                <a:cs typeface="Arial"/>
              </a:rPr>
              <a:t>Mod</a:t>
            </a:r>
            <a:r>
              <a:rPr sz="450" spc="0" dirty="0">
                <a:solidFill>
                  <a:srgbClr val="243BA8"/>
                </a:solidFill>
                <a:latin typeface="Arial"/>
                <a:cs typeface="Arial"/>
              </a:rPr>
              <a:t>e</a:t>
            </a:r>
            <a:r>
              <a:rPr sz="450" spc="114" dirty="0">
                <a:solidFill>
                  <a:srgbClr val="3F4689"/>
                </a:solidFill>
                <a:latin typeface="Arial"/>
                <a:cs typeface="Arial"/>
              </a:rPr>
              <a:t>l</a:t>
            </a:r>
            <a:r>
              <a:rPr sz="450" spc="60" dirty="0">
                <a:solidFill>
                  <a:srgbClr val="6E7CB1"/>
                </a:solidFill>
                <a:latin typeface="Arial"/>
                <a:cs typeface="Arial"/>
              </a:rPr>
              <a:t>(</a:t>
            </a:r>
            <a:r>
              <a:rPr sz="450" spc="50" dirty="0">
                <a:solidFill>
                  <a:srgbClr val="6E7CB1"/>
                </a:solidFill>
                <a:latin typeface="Arial"/>
                <a:cs typeface="Arial"/>
              </a:rPr>
              <a:t>II</a:t>
            </a:r>
            <a:endParaRPr sz="4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234"/>
              </a:spcBef>
            </a:pPr>
            <a:r>
              <a:rPr sz="500" spc="10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500" spc="3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500" spc="370" dirty="0">
                <a:solidFill>
                  <a:srgbClr val="1D1A8C"/>
                </a:solidFill>
                <a:latin typeface="Times New Roman"/>
                <a:cs typeface="Times New Roman"/>
              </a:rPr>
              <a:t>•</a:t>
            </a:r>
            <a:r>
              <a:rPr sz="400" spc="45" dirty="0">
                <a:solidFill>
                  <a:srgbClr val="243BA8"/>
                </a:solidFill>
                <a:latin typeface="Arial"/>
                <a:cs typeface="Arial"/>
              </a:rPr>
              <a:t>Request</a:t>
            </a:r>
            <a:r>
              <a:rPr sz="400" spc="-50" dirty="0">
                <a:solidFill>
                  <a:srgbClr val="243BA8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6E7CB1"/>
                </a:solidFill>
                <a:latin typeface="Arial"/>
                <a:cs typeface="Arial"/>
              </a:rPr>
              <a:t>(</a:t>
            </a:r>
            <a:r>
              <a:rPr sz="400" spc="-20" dirty="0">
                <a:solidFill>
                  <a:srgbClr val="6E7CB1"/>
                </a:solidFill>
                <a:latin typeface="Arial"/>
                <a:cs typeface="Arial"/>
              </a:rPr>
              <a:t>S</a:t>
            </a:r>
            <a:r>
              <a:rPr sz="400" spc="-10" dirty="0">
                <a:solidFill>
                  <a:srgbClr val="6E7CB1"/>
                </a:solidFill>
                <a:latin typeface="Arial"/>
                <a:cs typeface="Arial"/>
              </a:rPr>
              <a:t>)</a:t>
            </a:r>
            <a:endParaRPr sz="4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165"/>
              </a:spcBef>
            </a:pPr>
            <a:r>
              <a:rPr sz="650" spc="-105" dirty="0">
                <a:solidFill>
                  <a:srgbClr val="18181A"/>
                </a:solidFill>
                <a:latin typeface="Times New Roman"/>
                <a:cs typeface="Times New Roman"/>
              </a:rPr>
              <a:t>®</a:t>
            </a:r>
            <a:r>
              <a:rPr sz="650" spc="-10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650" spc="315" dirty="0">
                <a:solidFill>
                  <a:srgbClr val="1D1A8C"/>
                </a:solidFill>
                <a:latin typeface="Times New Roman"/>
                <a:cs typeface="Times New Roman"/>
              </a:rPr>
              <a:t>•</a:t>
            </a:r>
            <a:r>
              <a:rPr sz="450" spc="30" dirty="0">
                <a:solidFill>
                  <a:srgbClr val="243BA8"/>
                </a:solidFill>
                <a:latin typeface="Arial"/>
                <a:cs typeface="Arial"/>
              </a:rPr>
              <a:t>Mark</a:t>
            </a:r>
            <a:r>
              <a:rPr sz="450" spc="-35" dirty="0">
                <a:solidFill>
                  <a:srgbClr val="243BA8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5764A1"/>
                </a:solidFill>
                <a:latin typeface="Arial"/>
                <a:cs typeface="Arial"/>
              </a:rPr>
              <a:t>W</a:t>
            </a:r>
            <a:r>
              <a:rPr sz="450" spc="40" dirty="0">
                <a:solidFill>
                  <a:srgbClr val="3B4FA8"/>
                </a:solidFill>
                <a:latin typeface="Arial"/>
                <a:cs typeface="Arial"/>
              </a:rPr>
              <a:t>ebb</a:t>
            </a:r>
            <a:r>
              <a:rPr sz="450" spc="15" dirty="0">
                <a:solidFill>
                  <a:srgbClr val="3B4FA8"/>
                </a:solidFill>
                <a:latin typeface="Arial"/>
                <a:cs typeface="Arial"/>
              </a:rPr>
              <a:t>e</a:t>
            </a:r>
            <a:r>
              <a:rPr sz="450" spc="60" dirty="0">
                <a:solidFill>
                  <a:srgbClr val="3F4689"/>
                </a:solidFill>
                <a:latin typeface="Arial"/>
                <a:cs typeface="Arial"/>
              </a:rPr>
              <a:t>r</a:t>
            </a:r>
            <a:r>
              <a:rPr sz="450" spc="-85" dirty="0">
                <a:solidFill>
                  <a:srgbClr val="3F4689"/>
                </a:solidFill>
                <a:latin typeface="Arial"/>
                <a:cs typeface="Arial"/>
              </a:rPr>
              <a:t> </a:t>
            </a:r>
            <a:r>
              <a:rPr sz="450" spc="-15" dirty="0">
                <a:solidFill>
                  <a:srgbClr val="6E7CB1"/>
                </a:solidFill>
                <a:latin typeface="Arial"/>
                <a:cs typeface="Arial"/>
              </a:rPr>
              <a:t>(6)</a:t>
            </a:r>
            <a:endParaRPr sz="450">
              <a:latin typeface="Arial"/>
              <a:cs typeface="Arial"/>
            </a:endParaRPr>
          </a:p>
          <a:p>
            <a:pPr marL="11430" algn="ctr">
              <a:lnSpc>
                <a:spcPct val="100000"/>
              </a:lnSpc>
              <a:spcBef>
                <a:spcPts val="385"/>
              </a:spcBef>
            </a:pPr>
            <a:r>
              <a:rPr sz="400" spc="665" dirty="0">
                <a:solidFill>
                  <a:srgbClr val="1D1A8C"/>
                </a:solidFill>
                <a:latin typeface="Times New Roman"/>
                <a:cs typeface="Times New Roman"/>
              </a:rPr>
              <a:t>·     </a:t>
            </a:r>
            <a:r>
              <a:rPr sz="400" spc="15" dirty="0">
                <a:solidFill>
                  <a:srgbClr val="1D1A8C"/>
                </a:solidFill>
                <a:latin typeface="Times New Roman"/>
                <a:cs typeface="Times New Roman"/>
              </a:rPr>
              <a:t> </a:t>
            </a:r>
            <a:r>
              <a:rPr sz="400" spc="10" dirty="0">
                <a:solidFill>
                  <a:srgbClr val="6E7CB1"/>
                </a:solidFill>
                <a:latin typeface="Times New Roman"/>
                <a:cs typeface="Times New Roman"/>
              </a:rPr>
              <a:t>(5)</a:t>
            </a:r>
            <a:endParaRPr sz="4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75"/>
              </a:spcBef>
            </a:pPr>
            <a:r>
              <a:rPr sz="550" spc="180" dirty="0">
                <a:solidFill>
                  <a:srgbClr val="18181A"/>
                </a:solidFill>
                <a:latin typeface="Times New Roman"/>
                <a:cs typeface="Times New Roman"/>
              </a:rPr>
              <a:t>t</a:t>
            </a:r>
            <a:r>
              <a:rPr sz="550" spc="-35" dirty="0">
                <a:solidFill>
                  <a:srgbClr val="18181A"/>
                </a:solidFill>
                <a:latin typeface="Times New Roman"/>
                <a:cs typeface="Times New Roman"/>
              </a:rPr>
              <a:t> </a:t>
            </a:r>
            <a:r>
              <a:rPr sz="550" spc="20" dirty="0">
                <a:solidFill>
                  <a:srgbClr val="D6BF80"/>
                </a:solidFill>
                <a:latin typeface="Times New Roman"/>
                <a:cs typeface="Times New Roman"/>
              </a:rPr>
              <a:t>M.._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48" y="2624670"/>
            <a:ext cx="489584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-190" dirty="0">
                <a:solidFill>
                  <a:srgbClr val="828282"/>
                </a:solidFill>
                <a:latin typeface="Arial"/>
                <a:cs typeface="Arial"/>
              </a:rPr>
              <a:t>!</a:t>
            </a:r>
            <a:r>
              <a:rPr sz="450" u="sng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u="sng" spc="20" dirty="0">
                <a:solidFill>
                  <a:srgbClr val="2B2B2B"/>
                </a:solidFill>
                <a:latin typeface="Arial"/>
                <a:cs typeface="Arial"/>
              </a:rPr>
              <a:t>En</a:t>
            </a:r>
            <a:r>
              <a:rPr sz="450" spc="15" dirty="0">
                <a:solidFill>
                  <a:srgbClr val="2B2B2B"/>
                </a:solidFill>
                <a:latin typeface="Arial"/>
                <a:cs typeface="Arial"/>
              </a:rPr>
              <a:t>ter</a:t>
            </a:r>
            <a:r>
              <a:rPr sz="45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35" dirty="0">
                <a:solidFill>
                  <a:srgbClr val="424242"/>
                </a:solidFill>
                <a:latin typeface="Arial"/>
                <a:cs typeface="Arial"/>
              </a:rPr>
              <a:t>Keyw</a:t>
            </a:r>
            <a:r>
              <a:rPr sz="450" spc="-4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450" spc="-45" dirty="0">
                <a:solidFill>
                  <a:srgbClr val="18181A"/>
                </a:solidFill>
                <a:latin typeface="Arial"/>
                <a:cs typeface="Arial"/>
              </a:rPr>
              <a:t>r</a:t>
            </a:r>
            <a:r>
              <a:rPr sz="450" spc="50" dirty="0">
                <a:solidFill>
                  <a:srgbClr val="424242"/>
                </a:solidFill>
                <a:latin typeface="Arial"/>
                <a:cs typeface="Arial"/>
              </a:rPr>
              <a:t>ds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9678" y="794682"/>
            <a:ext cx="290830" cy="8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140" dirty="0">
                <a:solidFill>
                  <a:srgbClr val="828282"/>
                </a:solidFill>
                <a:latin typeface="Arial"/>
                <a:cs typeface="Arial"/>
              </a:rPr>
              <a:t>l</a:t>
            </a:r>
            <a:r>
              <a:rPr sz="500" spc="15" dirty="0">
                <a:solidFill>
                  <a:srgbClr val="2B2B2B"/>
                </a:solidFill>
                <a:latin typeface="Arial"/>
                <a:cs typeface="Arial"/>
              </a:rPr>
              <a:t>rhe</a:t>
            </a:r>
            <a:r>
              <a:rPr sz="500" spc="-20" dirty="0">
                <a:solidFill>
                  <a:srgbClr val="2B2B2B"/>
                </a:solidFill>
                <a:latin typeface="Arial"/>
                <a:cs typeface="Arial"/>
              </a:rPr>
              <a:t>W</a:t>
            </a:r>
            <a:r>
              <a:rPr sz="500" spc="10" dirty="0">
                <a:solidFill>
                  <a:srgbClr val="525252"/>
                </a:solidFill>
                <a:latin typeface="Arial"/>
                <a:cs typeface="Arial"/>
              </a:rPr>
              <a:t>eb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732" y="756188"/>
            <a:ext cx="10541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solidFill>
                  <a:srgbClr val="646464"/>
                </a:solidFill>
                <a:latin typeface="Times New Roman"/>
                <a:cs typeface="Times New Roman"/>
              </a:rPr>
              <a:t>.:J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1136" y="1020241"/>
            <a:ext cx="2080260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35" dirty="0">
                <a:solidFill>
                  <a:srgbClr val="5E4205"/>
                </a:solidFill>
                <a:latin typeface="Arial"/>
                <a:cs typeface="Arial"/>
              </a:rPr>
              <a:t>Top</a:t>
            </a:r>
            <a:r>
              <a:rPr sz="450" spc="-70" dirty="0">
                <a:solidFill>
                  <a:srgbClr val="5E4205"/>
                </a:solidFill>
                <a:latin typeface="Arial"/>
                <a:cs typeface="Arial"/>
              </a:rPr>
              <a:t> </a:t>
            </a:r>
            <a:r>
              <a:rPr sz="450" spc="25" dirty="0">
                <a:solidFill>
                  <a:srgbClr val="492B03"/>
                </a:solidFill>
                <a:latin typeface="Arial"/>
                <a:cs typeface="Arial"/>
              </a:rPr>
              <a:t>208</a:t>
            </a:r>
            <a:r>
              <a:rPr sz="450" spc="-5" dirty="0">
                <a:solidFill>
                  <a:srgbClr val="492B03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92B03"/>
                </a:solidFill>
                <a:latin typeface="Arial"/>
                <a:cs typeface="Arial"/>
              </a:rPr>
              <a:t>results</a:t>
            </a:r>
            <a:r>
              <a:rPr sz="450" spc="-40" dirty="0">
                <a:solidFill>
                  <a:srgbClr val="492B0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492B03"/>
                </a:solidFill>
                <a:latin typeface="Arial"/>
                <a:cs typeface="Arial"/>
              </a:rPr>
              <a:t>of </a:t>
            </a:r>
            <a:r>
              <a:rPr sz="450" spc="-60" dirty="0">
                <a:solidFill>
                  <a:srgbClr val="492B0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5E4205"/>
                </a:solidFill>
                <a:latin typeface="Arial"/>
                <a:cs typeface="Arial"/>
              </a:rPr>
              <a:t>a</a:t>
            </a:r>
            <a:r>
              <a:rPr sz="450" spc="30" dirty="0">
                <a:solidFill>
                  <a:srgbClr val="341800"/>
                </a:solidFill>
                <a:latin typeface="Arial"/>
                <a:cs typeface="Arial"/>
              </a:rPr>
              <a:t>t</a:t>
            </a:r>
            <a:r>
              <a:rPr sz="450" spc="45" dirty="0">
                <a:solidFill>
                  <a:srgbClr val="341800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341800"/>
                </a:solidFill>
                <a:latin typeface="Arial"/>
                <a:cs typeface="Arial"/>
              </a:rPr>
              <a:t>l</a:t>
            </a:r>
            <a:r>
              <a:rPr sz="450" spc="5" dirty="0">
                <a:solidFill>
                  <a:srgbClr val="5E4205"/>
                </a:solidFill>
                <a:latin typeface="Arial"/>
                <a:cs typeface="Arial"/>
              </a:rPr>
              <a:t>east</a:t>
            </a:r>
            <a:r>
              <a:rPr sz="450" spc="-20" dirty="0">
                <a:solidFill>
                  <a:srgbClr val="5E4205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5E4205"/>
                </a:solidFill>
                <a:latin typeface="Arial"/>
                <a:cs typeface="Arial"/>
              </a:rPr>
              <a:t>20,373,9</a:t>
            </a:r>
            <a:r>
              <a:rPr sz="450" spc="-20" dirty="0">
                <a:solidFill>
                  <a:srgbClr val="5E4205"/>
                </a:solidFill>
                <a:latin typeface="Arial"/>
                <a:cs typeface="Arial"/>
              </a:rPr>
              <a:t>7</a:t>
            </a:r>
            <a:r>
              <a:rPr sz="450" spc="75" dirty="0">
                <a:solidFill>
                  <a:srgbClr val="341800"/>
                </a:solidFill>
                <a:latin typeface="Arial"/>
                <a:cs typeface="Arial"/>
              </a:rPr>
              <a:t>4</a:t>
            </a:r>
            <a:r>
              <a:rPr sz="450" spc="-10" dirty="0">
                <a:solidFill>
                  <a:srgbClr val="341800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5E4205"/>
                </a:solidFill>
                <a:latin typeface="Arial"/>
                <a:cs typeface="Arial"/>
              </a:rPr>
              <a:t>retrieved</a:t>
            </a:r>
            <a:r>
              <a:rPr sz="450" spc="-55" dirty="0">
                <a:solidFill>
                  <a:srgbClr val="5E4205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5E4205"/>
                </a:solidFill>
                <a:latin typeface="Arial"/>
                <a:cs typeface="Arial"/>
              </a:rPr>
              <a:t>for </a:t>
            </a:r>
            <a:r>
              <a:rPr sz="450" spc="25" dirty="0">
                <a:solidFill>
                  <a:srgbClr val="492B03"/>
                </a:solidFill>
                <a:latin typeface="Arial"/>
                <a:cs typeface="Arial"/>
              </a:rPr>
              <a:t>the</a:t>
            </a:r>
            <a:r>
              <a:rPr sz="450" spc="-30" dirty="0">
                <a:solidFill>
                  <a:srgbClr val="492B03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5E4205"/>
                </a:solidFill>
                <a:latin typeface="Arial"/>
                <a:cs typeface="Arial"/>
              </a:rPr>
              <a:t>query</a:t>
            </a:r>
            <a:r>
              <a:rPr sz="450" spc="-20" dirty="0">
                <a:solidFill>
                  <a:srgbClr val="5E4205"/>
                </a:solidFill>
                <a:latin typeface="Arial"/>
                <a:cs typeface="Arial"/>
              </a:rPr>
              <a:t> </a:t>
            </a:r>
            <a:r>
              <a:rPr sz="450" spc="35" dirty="0">
                <a:solidFill>
                  <a:srgbClr val="492B03"/>
                </a:solidFill>
                <a:latin typeface="Arial"/>
                <a:cs typeface="Arial"/>
              </a:rPr>
              <a:t>J•gu•r </a:t>
            </a:r>
            <a:r>
              <a:rPr sz="450" spc="0" dirty="0">
                <a:solidFill>
                  <a:srgbClr val="725608"/>
                </a:solidFill>
                <a:latin typeface="Arial"/>
                <a:cs typeface="Arial"/>
              </a:rPr>
              <a:t>(Details)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2439" y="1203431"/>
            <a:ext cx="283972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-55" dirty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r>
              <a:rPr sz="550" spc="145" dirty="0">
                <a:solidFill>
                  <a:srgbClr val="646464"/>
                </a:solidFill>
                <a:latin typeface="Arial"/>
                <a:cs typeface="Arial"/>
              </a:rPr>
              <a:t>.</a:t>
            </a:r>
            <a:r>
              <a:rPr sz="550" spc="-1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Ja</a:t>
            </a:r>
            <a:r>
              <a:rPr sz="550" spc="15" dirty="0">
                <a:solidFill>
                  <a:srgbClr val="5764A1"/>
                </a:solidFill>
                <a:latin typeface="Arial"/>
                <a:cs typeface="Arial"/>
              </a:rPr>
              <a:t>g</a:t>
            </a:r>
            <a:r>
              <a:rPr sz="550" spc="-5" dirty="0">
                <a:solidFill>
                  <a:srgbClr val="363664"/>
                </a:solidFill>
                <a:latin typeface="Arial"/>
                <a:cs typeface="Arial"/>
              </a:rPr>
              <a:t>-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lovers</a:t>
            </a:r>
            <a:r>
              <a:rPr sz="550" spc="-4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424242"/>
                </a:solidFill>
                <a:latin typeface="Arial"/>
                <a:cs typeface="Arial"/>
              </a:rPr>
              <a:t>- 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TH</a:t>
            </a:r>
            <a:r>
              <a:rPr sz="550" spc="-9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35" dirty="0">
                <a:solidFill>
                  <a:srgbClr val="3B4FA8"/>
                </a:solidFill>
                <a:latin typeface="Arial"/>
                <a:cs typeface="Arial"/>
              </a:rPr>
              <a:t>E</a:t>
            </a:r>
            <a:r>
              <a:rPr sz="550" spc="-50" dirty="0">
                <a:solidFill>
                  <a:srgbClr val="3B4FA8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5764A1"/>
                </a:solidFill>
                <a:latin typeface="Arial"/>
                <a:cs typeface="Arial"/>
              </a:rPr>
              <a:t>source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3B4FA8"/>
                </a:solidFill>
                <a:latin typeface="Arial"/>
                <a:cs typeface="Arial"/>
              </a:rPr>
              <a:t>f</a:t>
            </a:r>
            <a:r>
              <a:rPr sz="550" spc="10" dirty="0">
                <a:solidFill>
                  <a:srgbClr val="5764A1"/>
                </a:solidFill>
                <a:latin typeface="Arial"/>
                <a:cs typeface="Arial"/>
              </a:rPr>
              <a:t>or</a:t>
            </a:r>
            <a:r>
              <a:rPr sz="550" spc="-1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5764A1"/>
                </a:solidFill>
                <a:latin typeface="Arial"/>
                <a:cs typeface="Arial"/>
              </a:rPr>
              <a:t>all</a:t>
            </a:r>
            <a:r>
              <a:rPr sz="550" spc="-3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40" dirty="0">
                <a:solidFill>
                  <a:srgbClr val="243BA8"/>
                </a:solidFill>
                <a:latin typeface="Arial"/>
                <a:cs typeface="Arial"/>
              </a:rPr>
              <a:t>Jaguar</a:t>
            </a:r>
            <a:r>
              <a:rPr sz="550" spc="-10" dirty="0">
                <a:solidFill>
                  <a:srgbClr val="243BA8"/>
                </a:solidFill>
                <a:latin typeface="Arial"/>
                <a:cs typeface="Arial"/>
              </a:rPr>
              <a:t> </a:t>
            </a:r>
            <a:r>
              <a:rPr sz="550" spc="20" dirty="0">
                <a:solidFill>
                  <a:srgbClr val="363664"/>
                </a:solidFill>
                <a:latin typeface="Arial"/>
                <a:cs typeface="Arial"/>
              </a:rPr>
              <a:t>i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n</a:t>
            </a:r>
            <a:r>
              <a:rPr sz="550" spc="-10" dirty="0">
                <a:solidFill>
                  <a:srgbClr val="3B4FA8"/>
                </a:solidFill>
                <a:latin typeface="Arial"/>
                <a:cs typeface="Arial"/>
              </a:rPr>
              <a:t>f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o</a:t>
            </a:r>
            <a:r>
              <a:rPr sz="550" spc="-5" dirty="0">
                <a:solidFill>
                  <a:srgbClr val="3F4689"/>
                </a:solidFill>
                <a:latin typeface="Arial"/>
                <a:cs typeface="Arial"/>
              </a:rPr>
              <a:t>r</a:t>
            </a:r>
            <a:r>
              <a:rPr sz="550" spc="30" dirty="0">
                <a:solidFill>
                  <a:srgbClr val="5764A1"/>
                </a:solidFill>
                <a:latin typeface="Arial"/>
                <a:cs typeface="Arial"/>
              </a:rPr>
              <a:t>m</a:t>
            </a:r>
            <a:r>
              <a:rPr sz="550" spc="-30" dirty="0">
                <a:solidFill>
                  <a:srgbClr val="5764A1"/>
                </a:solidFill>
                <a:latin typeface="Arial"/>
                <a:cs typeface="Arial"/>
              </a:rPr>
              <a:t>a</a:t>
            </a:r>
            <a:r>
              <a:rPr sz="550" spc="5" dirty="0">
                <a:solidFill>
                  <a:srgbClr val="3B4FA8"/>
                </a:solidFill>
                <a:latin typeface="Arial"/>
                <a:cs typeface="Arial"/>
              </a:rPr>
              <a:t>t</a:t>
            </a:r>
            <a:r>
              <a:rPr sz="550" spc="5" dirty="0">
                <a:solidFill>
                  <a:srgbClr val="3F4689"/>
                </a:solidFill>
                <a:latin typeface="Arial"/>
                <a:cs typeface="Arial"/>
              </a:rPr>
              <a:t>i</a:t>
            </a:r>
            <a:r>
              <a:rPr sz="550" spc="30" dirty="0">
                <a:solidFill>
                  <a:srgbClr val="5764A1"/>
                </a:solidFill>
                <a:latin typeface="Arial"/>
                <a:cs typeface="Arial"/>
              </a:rPr>
              <a:t>on </a:t>
            </a:r>
            <a:r>
              <a:rPr sz="550" spc="-6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30" dirty="0">
                <a:solidFill>
                  <a:srgbClr val="5764A1"/>
                </a:solidFill>
                <a:latin typeface="Arial"/>
                <a:cs typeface="Arial"/>
              </a:rPr>
              <a:t>[</a:t>
            </a:r>
            <a:r>
              <a:rPr sz="350" spc="-40" dirty="0">
                <a:solidFill>
                  <a:srgbClr val="5764A1"/>
                </a:solidFill>
                <a:latin typeface="Arial"/>
                <a:cs typeface="Arial"/>
              </a:rPr>
              <a:t>n</a:t>
            </a:r>
            <a:r>
              <a:rPr sz="350" spc="20" dirty="0">
                <a:solidFill>
                  <a:srgbClr val="9AA5D4"/>
                </a:solidFill>
                <a:latin typeface="Arial"/>
                <a:cs typeface="Arial"/>
              </a:rPr>
              <a:t>e</a:t>
            </a:r>
            <a:r>
              <a:rPr sz="350" spc="10" dirty="0">
                <a:solidFill>
                  <a:srgbClr val="6E7CB1"/>
                </a:solidFill>
                <a:latin typeface="Arial"/>
                <a:cs typeface="Arial"/>
              </a:rPr>
              <a:t>wwondow][!r.sme</a:t>
            </a:r>
            <a:r>
              <a:rPr sz="350" spc="-55" dirty="0">
                <a:solidFill>
                  <a:srgbClr val="6E7CB1"/>
                </a:solidFill>
                <a:latin typeface="Arial"/>
                <a:cs typeface="Arial"/>
              </a:rPr>
              <a:t> </a:t>
            </a:r>
            <a:r>
              <a:rPr sz="350" spc="55" dirty="0">
                <a:solidFill>
                  <a:srgbClr val="5B6283"/>
                </a:solidFill>
                <a:latin typeface="Arial"/>
                <a:cs typeface="Arial"/>
              </a:rPr>
              <a:t>] </a:t>
            </a:r>
            <a:r>
              <a:rPr sz="350" spc="-30" dirty="0">
                <a:solidFill>
                  <a:srgbClr val="5B6283"/>
                </a:solidFill>
                <a:latin typeface="Arial"/>
                <a:cs typeface="Arial"/>
              </a:rPr>
              <a:t>[</a:t>
            </a:r>
            <a:r>
              <a:rPr sz="350" spc="20" dirty="0">
                <a:solidFill>
                  <a:srgbClr val="808CBC"/>
                </a:solidFill>
                <a:latin typeface="Arial"/>
                <a:cs typeface="Arial"/>
              </a:rPr>
              <a:t>cach</a:t>
            </a:r>
            <a:r>
              <a:rPr sz="350" spc="35" dirty="0">
                <a:solidFill>
                  <a:srgbClr val="808CBC"/>
                </a:solidFill>
                <a:latin typeface="Arial"/>
                <a:cs typeface="Arial"/>
              </a:rPr>
              <a:t>e</a:t>
            </a:r>
            <a:r>
              <a:rPr sz="350" spc="-40" dirty="0">
                <a:solidFill>
                  <a:srgbClr val="42526D"/>
                </a:solidFill>
                <a:latin typeface="Arial"/>
                <a:cs typeface="Arial"/>
              </a:rPr>
              <a:t>J</a:t>
            </a:r>
            <a:r>
              <a:rPr sz="350" spc="-15" dirty="0">
                <a:solidFill>
                  <a:srgbClr val="42526D"/>
                </a:solidFill>
                <a:latin typeface="Arial"/>
                <a:cs typeface="Arial"/>
              </a:rPr>
              <a:t> </a:t>
            </a:r>
            <a:r>
              <a:rPr sz="350" spc="30" dirty="0">
                <a:solidFill>
                  <a:srgbClr val="6E7CB1"/>
                </a:solidFill>
                <a:latin typeface="Arial"/>
                <a:cs typeface="Arial"/>
              </a:rPr>
              <a:t>IP•viilw]</a:t>
            </a:r>
            <a:r>
              <a:rPr sz="350" spc="-30" dirty="0">
                <a:solidFill>
                  <a:srgbClr val="6E7CB1"/>
                </a:solidFill>
                <a:latin typeface="Arial"/>
                <a:cs typeface="Arial"/>
              </a:rPr>
              <a:t> </a:t>
            </a:r>
            <a:r>
              <a:rPr sz="350" spc="-100" dirty="0">
                <a:solidFill>
                  <a:srgbClr val="5B6283"/>
                </a:solidFill>
                <a:latin typeface="Arial"/>
                <a:cs typeface="Arial"/>
              </a:rPr>
              <a:t>[</a:t>
            </a:r>
            <a:r>
              <a:rPr sz="350" spc="20" dirty="0">
                <a:solidFill>
                  <a:srgbClr val="6E7CB1"/>
                </a:solidFill>
                <a:latin typeface="Arial"/>
                <a:cs typeface="Arial"/>
              </a:rPr>
              <a:t>dustars]</a:t>
            </a:r>
            <a:endParaRPr sz="350">
              <a:latin typeface="Arial"/>
              <a:cs typeface="Arial"/>
            </a:endParaRPr>
          </a:p>
          <a:p>
            <a:pPr marL="100965" marR="88265" indent="-10160" algn="just">
              <a:lnSpc>
                <a:spcPct val="136000"/>
              </a:lnSpc>
              <a:spcBef>
                <a:spcPts val="15"/>
              </a:spcBef>
            </a:pPr>
            <a:r>
              <a:rPr sz="450" spc="-135" dirty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r>
              <a:rPr sz="450" spc="-60" dirty="0">
                <a:solidFill>
                  <a:srgbClr val="18181A"/>
                </a:solidFill>
                <a:latin typeface="Arial"/>
                <a:cs typeface="Arial"/>
              </a:rPr>
              <a:t>.</a:t>
            </a:r>
            <a:r>
              <a:rPr sz="450" spc="165" dirty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sz="450" spc="10" dirty="0">
                <a:solidFill>
                  <a:srgbClr val="2B2B2B"/>
                </a:solidFill>
                <a:latin typeface="Arial"/>
                <a:cs typeface="Arial"/>
              </a:rPr>
              <a:t>Internet! 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Serving</a:t>
            </a:r>
            <a:r>
              <a:rPr sz="45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Enth</a:t>
            </a:r>
            <a:r>
              <a:rPr sz="450" spc="-35" dirty="0">
                <a:solidFill>
                  <a:srgbClr val="18181A"/>
                </a:solidFill>
                <a:latin typeface="Arial"/>
                <a:cs typeface="Arial"/>
              </a:rPr>
              <a:t>u</a:t>
            </a:r>
            <a:r>
              <a:rPr sz="450" spc="-235" dirty="0">
                <a:solidFill>
                  <a:srgbClr val="525252"/>
                </a:solidFill>
                <a:latin typeface="Arial"/>
                <a:cs typeface="Arial"/>
              </a:rPr>
              <a:t>s</a:t>
            </a:r>
            <a:r>
              <a:rPr sz="450" spc="-175" dirty="0">
                <a:solidFill>
                  <a:srgbClr val="18181A"/>
                </a:solidFill>
                <a:latin typeface="Arial"/>
                <a:cs typeface="Arial"/>
              </a:rPr>
              <a:t>i</a:t>
            </a:r>
            <a:r>
              <a:rPr sz="450" spc="5" dirty="0">
                <a:solidFill>
                  <a:srgbClr val="525252"/>
                </a:solidFill>
                <a:latin typeface="Arial"/>
                <a:cs typeface="Arial"/>
              </a:rPr>
              <a:t>asts 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i</a:t>
            </a:r>
            <a:r>
              <a:rPr sz="450" spc="1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450" spc="-20" dirty="0">
                <a:solidFill>
                  <a:srgbClr val="646464"/>
                </a:solidFill>
                <a:latin typeface="Arial"/>
                <a:cs typeface="Arial"/>
              </a:rPr>
              <a:t>c</a:t>
            </a:r>
            <a:r>
              <a:rPr sz="450" spc="45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525252"/>
                </a:solidFill>
                <a:latin typeface="Arial"/>
                <a:cs typeface="Arial"/>
              </a:rPr>
              <a:t>1993</a:t>
            </a:r>
            <a:r>
              <a:rPr sz="450" spc="-3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50" spc="50" dirty="0">
                <a:solidFill>
                  <a:srgbClr val="18181A"/>
                </a:solidFill>
                <a:latin typeface="Arial"/>
                <a:cs typeface="Arial"/>
              </a:rPr>
              <a:t>T</a:t>
            </a:r>
            <a:r>
              <a:rPr sz="450" spc="0" dirty="0">
                <a:solidFill>
                  <a:srgbClr val="18181A"/>
                </a:solidFill>
                <a:latin typeface="Arial"/>
                <a:cs typeface="Arial"/>
              </a:rPr>
              <a:t>h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2B2B2B"/>
                </a:solidFill>
                <a:latin typeface="Arial"/>
                <a:cs typeface="Arial"/>
              </a:rPr>
              <a:t>Jag-</a:t>
            </a:r>
            <a:r>
              <a:rPr sz="45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450" spc="30" dirty="0">
                <a:solidFill>
                  <a:srgbClr val="646464"/>
                </a:solidFill>
                <a:latin typeface="Arial"/>
                <a:cs typeface="Arial"/>
              </a:rPr>
              <a:t>v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ers</a:t>
            </a:r>
            <a:r>
              <a:rPr sz="45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Web</a:t>
            </a:r>
            <a:r>
              <a:rPr sz="45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C</a:t>
            </a:r>
            <a:r>
              <a:rPr sz="450" spc="0" dirty="0">
                <a:solidFill>
                  <a:srgbClr val="18181A"/>
                </a:solidFill>
                <a:latin typeface="Arial"/>
                <a:cs typeface="Arial"/>
              </a:rPr>
              <a:t>ur</a:t>
            </a:r>
            <a:r>
              <a:rPr sz="450" spc="-10" dirty="0">
                <a:solidFill>
                  <a:srgbClr val="18181A"/>
                </a:solidFill>
                <a:latin typeface="Arial"/>
                <a:cs typeface="Arial"/>
              </a:rPr>
              <a:t>r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450" spc="-35" dirty="0">
                <a:solidFill>
                  <a:srgbClr val="424242"/>
                </a:solidFill>
                <a:latin typeface="Arial"/>
                <a:cs typeface="Arial"/>
              </a:rPr>
              <a:t>n</a:t>
            </a:r>
            <a:r>
              <a:rPr sz="450" spc="65" dirty="0">
                <a:solidFill>
                  <a:srgbClr val="18181A"/>
                </a:solidFill>
                <a:latin typeface="Arial"/>
                <a:cs typeface="Arial"/>
              </a:rPr>
              <a:t>t</a:t>
            </a:r>
            <a:r>
              <a:rPr sz="450" spc="-40" dirty="0">
                <a:solidFill>
                  <a:srgbClr val="18181A"/>
                </a:solidFill>
                <a:latin typeface="Arial"/>
                <a:cs typeface="Arial"/>
              </a:rPr>
              <a:t>l</a:t>
            </a:r>
            <a:r>
              <a:rPr sz="450" spc="40" dirty="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sz="450" spc="-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50" spc="40" dirty="0">
                <a:solidFill>
                  <a:srgbClr val="525252"/>
                </a:solidFill>
                <a:latin typeface="Arial"/>
                <a:cs typeface="Arial"/>
              </a:rPr>
              <a:t>w</a:t>
            </a:r>
            <a:r>
              <a:rPr sz="450" spc="15" dirty="0">
                <a:solidFill>
                  <a:srgbClr val="18181A"/>
                </a:solidFill>
                <a:latin typeface="Arial"/>
                <a:cs typeface="Arial"/>
              </a:rPr>
              <a:t>ith</a:t>
            </a:r>
            <a:r>
              <a:rPr sz="450" spc="-40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2B2B2B"/>
                </a:solidFill>
                <a:latin typeface="Arial"/>
                <a:cs typeface="Arial"/>
              </a:rPr>
              <a:t>40661</a:t>
            </a:r>
            <a:r>
              <a:rPr sz="450" spc="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24242"/>
                </a:solidFill>
                <a:latin typeface="Arial"/>
                <a:cs typeface="Arial"/>
              </a:rPr>
              <a:t>members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25" dirty="0">
                <a:solidFill>
                  <a:srgbClr val="18181A"/>
                </a:solidFill>
                <a:latin typeface="Arial"/>
                <a:cs typeface="Arial"/>
              </a:rPr>
              <a:t>Th</a:t>
            </a:r>
            <a:r>
              <a:rPr sz="450" spc="45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2B2B2B"/>
                </a:solidFill>
                <a:latin typeface="Arial"/>
                <a:cs typeface="Arial"/>
              </a:rPr>
              <a:t>Prem</a:t>
            </a:r>
            <a:r>
              <a:rPr sz="450" spc="-5" dirty="0">
                <a:solidFill>
                  <a:srgbClr val="2B2B2B"/>
                </a:solidFill>
                <a:latin typeface="Arial"/>
                <a:cs typeface="Arial"/>
              </a:rPr>
              <a:t>i</a:t>
            </a:r>
            <a:r>
              <a:rPr sz="450" spc="5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50" spc="20" dirty="0">
                <a:solidFill>
                  <a:srgbClr val="2B2B2B"/>
                </a:solidFill>
                <a:latin typeface="Arial"/>
                <a:cs typeface="Arial"/>
              </a:rPr>
              <a:t>r</a:t>
            </a:r>
            <a:r>
              <a:rPr sz="45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35" dirty="0">
                <a:solidFill>
                  <a:srgbClr val="18181A"/>
                </a:solidFill>
                <a:latin typeface="Arial"/>
                <a:cs typeface="Arial"/>
              </a:rPr>
              <a:t>Jaguar</a:t>
            </a:r>
            <a:r>
              <a:rPr sz="450" spc="5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Cars</a:t>
            </a:r>
            <a:r>
              <a:rPr sz="450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web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18181A"/>
                </a:solidFill>
                <a:latin typeface="Arial"/>
                <a:cs typeface="Arial"/>
              </a:rPr>
              <a:t>r</a:t>
            </a:r>
            <a:r>
              <a:rPr sz="450" spc="-5" dirty="0">
                <a:solidFill>
                  <a:srgbClr val="525252"/>
                </a:solidFill>
                <a:latin typeface="Arial"/>
                <a:cs typeface="Arial"/>
              </a:rPr>
              <a:t>es</a:t>
            </a:r>
            <a:r>
              <a:rPr sz="450" spc="10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450" spc="0" dirty="0">
                <a:solidFill>
                  <a:srgbClr val="2B2B2B"/>
                </a:solidFill>
                <a:latin typeface="Arial"/>
                <a:cs typeface="Arial"/>
              </a:rPr>
              <a:t>urce</a:t>
            </a:r>
            <a:r>
              <a:rPr sz="450" spc="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18181A"/>
                </a:solidFill>
                <a:latin typeface="Arial"/>
                <a:cs typeface="Arial"/>
              </a:rPr>
              <a:t>f</a:t>
            </a:r>
            <a:r>
              <a:rPr sz="450" spc="-80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or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450" spc="25" dirty="0">
                <a:solidFill>
                  <a:srgbClr val="010101"/>
                </a:solidFill>
                <a:latin typeface="Arial"/>
                <a:cs typeface="Arial"/>
              </a:rPr>
              <a:t>ll</a:t>
            </a:r>
            <a:r>
              <a:rPr sz="450" spc="-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nth</a:t>
            </a:r>
            <a:r>
              <a:rPr sz="450" spc="0" dirty="0">
                <a:solidFill>
                  <a:srgbClr val="18181A"/>
                </a:solidFill>
                <a:latin typeface="Arial"/>
                <a:cs typeface="Arial"/>
              </a:rPr>
              <a:t>u</a:t>
            </a:r>
            <a:r>
              <a:rPr sz="450" spc="-10" dirty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450" spc="5" dirty="0">
                <a:solidFill>
                  <a:srgbClr val="18181A"/>
                </a:solidFill>
                <a:latin typeface="Arial"/>
                <a:cs typeface="Arial"/>
              </a:rPr>
              <a:t>i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asts</a:t>
            </a:r>
            <a:r>
              <a:rPr sz="45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65" dirty="0">
                <a:solidFill>
                  <a:srgbClr val="18181A"/>
                </a:solidFill>
                <a:latin typeface="Arial"/>
                <a:cs typeface="Arial"/>
              </a:rPr>
              <a:t>L</a:t>
            </a:r>
            <a:r>
              <a:rPr sz="450" spc="-50" dirty="0">
                <a:solidFill>
                  <a:srgbClr val="18181A"/>
                </a:solidFill>
                <a:latin typeface="Arial"/>
                <a:cs typeface="Arial"/>
              </a:rPr>
              <a:t>i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sts</a:t>
            </a:r>
            <a:r>
              <a:rPr sz="45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and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F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450" spc="20" dirty="0">
                <a:solidFill>
                  <a:srgbClr val="18181A"/>
                </a:solidFill>
                <a:latin typeface="Arial"/>
                <a:cs typeface="Arial"/>
              </a:rPr>
              <a:t>u</a:t>
            </a:r>
            <a:r>
              <a:rPr sz="450" spc="15" dirty="0">
                <a:solidFill>
                  <a:srgbClr val="18181A"/>
                </a:solidFill>
                <a:latin typeface="Arial"/>
                <a:cs typeface="Arial"/>
              </a:rPr>
              <a:t>m</a:t>
            </a:r>
            <a:r>
              <a:rPr sz="450" spc="25" dirty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45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2B2B2B"/>
                </a:solidFill>
                <a:latin typeface="Arial"/>
                <a:cs typeface="Arial"/>
              </a:rPr>
              <a:t>Jag-</a:t>
            </a:r>
            <a:r>
              <a:rPr sz="45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overs</a:t>
            </a:r>
            <a:r>
              <a:rPr sz="45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450" spc="-50" dirty="0">
                <a:solidFill>
                  <a:srgbClr val="18181A"/>
                </a:solidFill>
                <a:latin typeface="Arial"/>
                <a:cs typeface="Arial"/>
              </a:rPr>
              <a:t>i</a:t>
            </a:r>
            <a:r>
              <a:rPr sz="450" spc="40" dirty="0">
                <a:solidFill>
                  <a:srgbClr val="424242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i</a:t>
            </a:r>
            <a:r>
              <a:rPr sz="450" spc="5" dirty="0">
                <a:solidFill>
                  <a:srgbClr val="18181A"/>
                </a:solidFill>
                <a:latin typeface="Arial"/>
                <a:cs typeface="Arial"/>
              </a:rPr>
              <a:t>n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450" spc="25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450" spc="-1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450" spc="0" dirty="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sz="450" spc="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evo</a:t>
            </a:r>
            <a:r>
              <a:rPr sz="45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525252"/>
                </a:solidFill>
                <a:latin typeface="Arial"/>
                <a:cs typeface="Arial"/>
              </a:rPr>
              <a:t>ved</a:t>
            </a:r>
            <a:r>
              <a:rPr sz="450" spc="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around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it</a:t>
            </a:r>
            <a:r>
              <a:rPr sz="450" spc="100" dirty="0">
                <a:solidFill>
                  <a:srgbClr val="525252"/>
                </a:solidFill>
                <a:latin typeface="Arial"/>
                <a:cs typeface="Arial"/>
              </a:rPr>
              <a:t>s.</a:t>
            </a:r>
            <a:endParaRPr sz="450">
              <a:latin typeface="Arial"/>
              <a:cs typeface="Arial"/>
            </a:endParaRPr>
          </a:p>
          <a:p>
            <a:pPr marL="96520" marR="230504" algn="just">
              <a:lnSpc>
                <a:spcPct val="100000"/>
              </a:lnSpc>
              <a:spcBef>
                <a:spcPts val="244"/>
              </a:spcBef>
            </a:pPr>
            <a:r>
              <a:rPr sz="400" spc="25" dirty="0">
                <a:solidFill>
                  <a:srgbClr val="628E64"/>
                </a:solidFill>
                <a:latin typeface="Arial"/>
                <a:cs typeface="Arial"/>
              </a:rPr>
              <a:t>'M'M'.ja</a:t>
            </a:r>
            <a:r>
              <a:rPr sz="400" spc="15" dirty="0">
                <a:solidFill>
                  <a:srgbClr val="628E64"/>
                </a:solidFill>
                <a:latin typeface="Arial"/>
                <a:cs typeface="Arial"/>
              </a:rPr>
              <a:t>g</a:t>
            </a:r>
            <a:r>
              <a:rPr sz="400" spc="25" dirty="0">
                <a:solidFill>
                  <a:srgbClr val="3D5B3B"/>
                </a:solidFill>
                <a:latin typeface="Arial"/>
                <a:cs typeface="Arial"/>
              </a:rPr>
              <a:t>-</a:t>
            </a:r>
            <a:r>
              <a:rPr sz="400" spc="5" dirty="0">
                <a:solidFill>
                  <a:srgbClr val="3D5B3B"/>
                </a:solidFill>
                <a:latin typeface="Arial"/>
                <a:cs typeface="Arial"/>
              </a:rPr>
              <a:t>l</a:t>
            </a:r>
            <a:r>
              <a:rPr sz="400" spc="25" dirty="0">
                <a:solidFill>
                  <a:srgbClr val="628E64"/>
                </a:solidFill>
                <a:latin typeface="Arial"/>
                <a:cs typeface="Arial"/>
              </a:rPr>
              <a:t>overs.org   </a:t>
            </a:r>
            <a:r>
              <a:rPr sz="400" spc="-15" dirty="0">
                <a:solidFill>
                  <a:srgbClr val="628E64"/>
                </a:solidFill>
                <a:latin typeface="Arial"/>
                <a:cs typeface="Arial"/>
              </a:rPr>
              <a:t> </a:t>
            </a:r>
            <a:r>
              <a:rPr sz="400" spc="80" dirty="0">
                <a:solidFill>
                  <a:srgbClr val="B5B5B5"/>
                </a:solidFill>
                <a:latin typeface="Arial"/>
                <a:cs typeface="Arial"/>
              </a:rPr>
              <a:t>O</a:t>
            </a:r>
            <a:r>
              <a:rPr sz="400" spc="3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45" dirty="0">
                <a:solidFill>
                  <a:srgbClr val="B5B5B5"/>
                </a:solidFill>
                <a:latin typeface="Arial"/>
                <a:cs typeface="Arial"/>
              </a:rPr>
              <a:t>nDirecklfy </a:t>
            </a:r>
            <a:r>
              <a:rPr sz="400" spc="35" dirty="0">
                <a:solidFill>
                  <a:srgbClr val="B5B5B5"/>
                </a:solidFill>
                <a:latin typeface="Times New Roman"/>
                <a:cs typeface="Times New Roman"/>
              </a:rPr>
              <a:t>2.</a:t>
            </a:r>
            <a:r>
              <a:rPr sz="400" spc="-35" dirty="0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sz="400" spc="55" dirty="0">
                <a:solidFill>
                  <a:srgbClr val="B5B5B5"/>
                </a:solidFill>
                <a:latin typeface="Arial"/>
                <a:cs typeface="Arial"/>
              </a:rPr>
              <a:t>Wisefliq </a:t>
            </a:r>
            <a:r>
              <a:rPr sz="400" spc="-5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15" dirty="0">
                <a:solidFill>
                  <a:srgbClr val="B5B5B5"/>
                </a:solidFill>
                <a:latin typeface="Arial"/>
                <a:cs typeface="Arial"/>
              </a:rPr>
              <a:t>Ask</a:t>
            </a:r>
            <a:r>
              <a:rPr sz="400" spc="1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B5B5B5"/>
                </a:solidFill>
                <a:latin typeface="Arial"/>
                <a:cs typeface="Arial"/>
              </a:rPr>
              <a:t>Jeevec</a:t>
            </a:r>
            <a:r>
              <a:rPr sz="400" spc="3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0" dirty="0">
                <a:solidFill>
                  <a:srgbClr val="B5B5B5"/>
                </a:solidFill>
                <a:latin typeface="Arial"/>
                <a:cs typeface="Arial"/>
              </a:rPr>
              <a:t>8.</a:t>
            </a:r>
            <a:r>
              <a:rPr sz="400" spc="-1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40" dirty="0">
                <a:solidFill>
                  <a:srgbClr val="B5B5B5"/>
                </a:solidFill>
                <a:latin typeface="Arial"/>
                <a:cs typeface="Arial"/>
              </a:rPr>
              <a:t>M5N9.</a:t>
            </a:r>
            <a:r>
              <a:rPr sz="400" spc="-2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-25" dirty="0">
                <a:solidFill>
                  <a:srgbClr val="B5B5B5"/>
                </a:solidFill>
                <a:latin typeface="Arial"/>
                <a:cs typeface="Arial"/>
              </a:rPr>
              <a:t>L..oolo;</a:t>
            </a:r>
            <a:r>
              <a:rPr sz="400" spc="-1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-30" dirty="0">
                <a:solidFill>
                  <a:srgbClr val="B5B5B5"/>
                </a:solidFill>
                <a:latin typeface="Arial"/>
                <a:cs typeface="Arial"/>
              </a:rPr>
              <a:t>mnrt</a:t>
            </a:r>
            <a:r>
              <a:rPr sz="400" spc="4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A1A1A1"/>
                </a:solidFill>
                <a:latin typeface="Arial"/>
                <a:cs typeface="Arial"/>
              </a:rPr>
              <a:t>12,</a:t>
            </a:r>
            <a:r>
              <a:rPr sz="400" spc="-35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400" spc="35" dirty="0">
                <a:solidFill>
                  <a:srgbClr val="B5B5B5"/>
                </a:solidFill>
                <a:latin typeface="Arial"/>
                <a:cs typeface="Arial"/>
              </a:rPr>
              <a:t>MSN  </a:t>
            </a:r>
            <a:r>
              <a:rPr sz="400" spc="-5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190" dirty="0">
                <a:solidFill>
                  <a:srgbClr val="B5B5B5"/>
                </a:solidFill>
                <a:latin typeface="Arial"/>
                <a:cs typeface="Arial"/>
              </a:rPr>
              <a:t>rch</a:t>
            </a:r>
            <a:r>
              <a:rPr sz="400" spc="-1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B5B5B5"/>
                </a:solidFill>
                <a:latin typeface="Arial"/>
                <a:cs typeface="Arial"/>
              </a:rPr>
              <a:t>18</a:t>
            </a:r>
            <a:endParaRPr sz="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7775" y="1775421"/>
            <a:ext cx="2272030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-5" dirty="0">
                <a:solidFill>
                  <a:srgbClr val="424242"/>
                </a:solidFill>
                <a:latin typeface="Arial"/>
                <a:cs typeface="Arial"/>
              </a:rPr>
              <a:t>2. </a:t>
            </a:r>
            <a:r>
              <a:rPr sz="5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3B4FA8"/>
                </a:solidFill>
                <a:latin typeface="Arial"/>
                <a:cs typeface="Arial"/>
              </a:rPr>
              <a:t>Jaguar 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Cars </a:t>
            </a:r>
            <a:r>
              <a:rPr sz="550" spc="-4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5764A1"/>
                </a:solidFill>
                <a:latin typeface="Arial"/>
                <a:cs typeface="Arial"/>
              </a:rPr>
              <a:t>[new</a:t>
            </a:r>
            <a:r>
              <a:rPr sz="350" spc="-4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6E7CB1"/>
                </a:solidFill>
                <a:latin typeface="Arial"/>
                <a:cs typeface="Arial"/>
              </a:rPr>
              <a:t>windo</a:t>
            </a:r>
            <a:r>
              <a:rPr sz="350" spc="5" dirty="0">
                <a:solidFill>
                  <a:srgbClr val="6E7CB1"/>
                </a:solidFill>
                <a:latin typeface="Arial"/>
                <a:cs typeface="Arial"/>
              </a:rPr>
              <a:t>w</a:t>
            </a:r>
            <a:r>
              <a:rPr sz="350" spc="0" dirty="0">
                <a:solidFill>
                  <a:srgbClr val="5B6283"/>
                </a:solidFill>
                <a:latin typeface="Arial"/>
                <a:cs typeface="Arial"/>
              </a:rPr>
              <a:t>]</a:t>
            </a:r>
            <a:r>
              <a:rPr sz="350" spc="20" dirty="0">
                <a:solidFill>
                  <a:srgbClr val="5B6283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5764A1"/>
                </a:solidFill>
                <a:latin typeface="Arial"/>
                <a:cs typeface="Arial"/>
              </a:rPr>
              <a:t>[hamel</a:t>
            </a:r>
            <a:r>
              <a:rPr sz="350" spc="1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35" dirty="0">
                <a:solidFill>
                  <a:srgbClr val="6E7CB1"/>
                </a:solidFill>
                <a:latin typeface="Times New Roman"/>
                <a:cs typeface="Times New Roman"/>
              </a:rPr>
              <a:t>[cache]</a:t>
            </a:r>
            <a:r>
              <a:rPr sz="350" spc="-35" dirty="0">
                <a:solidFill>
                  <a:srgbClr val="6E7CB1"/>
                </a:solidFill>
                <a:latin typeface="Times New Roman"/>
                <a:cs typeface="Times New Roman"/>
              </a:rPr>
              <a:t> </a:t>
            </a:r>
            <a:r>
              <a:rPr sz="350" spc="90" dirty="0">
                <a:solidFill>
                  <a:srgbClr val="9AA5D4"/>
                </a:solidFill>
                <a:latin typeface="Arial"/>
                <a:cs typeface="Arial"/>
              </a:rPr>
              <a:t>P</a:t>
            </a:r>
            <a:r>
              <a:rPr sz="350" spc="-65" dirty="0">
                <a:solidFill>
                  <a:srgbClr val="808CBC"/>
                </a:solidFill>
                <a:latin typeface="Arial"/>
                <a:cs typeface="Arial"/>
              </a:rPr>
              <a:t>11i1</a:t>
            </a:r>
            <a:r>
              <a:rPr sz="350" spc="-80" dirty="0">
                <a:solidFill>
                  <a:srgbClr val="808CBC"/>
                </a:solidFill>
                <a:latin typeface="Arial"/>
                <a:cs typeface="Arial"/>
              </a:rPr>
              <a:t>v</a:t>
            </a:r>
            <a:r>
              <a:rPr sz="350" spc="5" dirty="0">
                <a:solidFill>
                  <a:srgbClr val="5764A1"/>
                </a:solidFill>
                <a:latin typeface="Arial"/>
                <a:cs typeface="Arial"/>
              </a:rPr>
              <a:t>lew]</a:t>
            </a:r>
            <a:r>
              <a:rPr sz="350" spc="1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5" dirty="0">
                <a:solidFill>
                  <a:srgbClr val="5764A1"/>
                </a:solidFill>
                <a:latin typeface="Arial"/>
                <a:cs typeface="Arial"/>
              </a:rPr>
              <a:t>[clusteiB]</a:t>
            </a:r>
            <a:endParaRPr sz="35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150"/>
              </a:spcBef>
            </a:pPr>
            <a:r>
              <a:rPr sz="500" spc="55" dirty="0">
                <a:solidFill>
                  <a:srgbClr val="646464"/>
                </a:solidFill>
                <a:latin typeface="Times New Roman"/>
                <a:cs typeface="Times New Roman"/>
              </a:rPr>
              <a:t>[</a:t>
            </a:r>
            <a:r>
              <a:rPr sz="500" spc="-25" dirty="0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r>
              <a:rPr sz="500" spc="50" dirty="0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sz="500" spc="-50" dirty="0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sz="500" spc="85" dirty="0">
                <a:solidFill>
                  <a:srgbClr val="525252"/>
                </a:solidFill>
                <a:latin typeface="Times New Roman"/>
                <a:cs typeface="Times New Roman"/>
              </a:rPr>
              <a:t>}</a:t>
            </a:r>
            <a:r>
              <a:rPr sz="500" spc="-5" dirty="0">
                <a:solidFill>
                  <a:srgbClr val="2B2B2B"/>
                </a:solidFill>
                <a:latin typeface="Times New Roman"/>
                <a:cs typeface="Times New Roman"/>
              </a:rPr>
              <a:t>redirected </a:t>
            </a:r>
            <a:r>
              <a:rPr sz="500" spc="-60" dirty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500" spc="40" dirty="0">
                <a:solidFill>
                  <a:srgbClr val="18181A"/>
                </a:solidFill>
                <a:latin typeface="Times New Roman"/>
                <a:cs typeface="Times New Roman"/>
              </a:rPr>
              <a:t>t</a:t>
            </a:r>
            <a:r>
              <a:rPr sz="500" spc="40" dirty="0">
                <a:solidFill>
                  <a:srgbClr val="424242"/>
                </a:solidFill>
                <a:latin typeface="Times New Roman"/>
                <a:cs typeface="Times New Roman"/>
              </a:rPr>
              <a:t>o</a:t>
            </a:r>
            <a:r>
              <a:rPr sz="500" spc="-5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450" spc="-25" dirty="0">
                <a:solidFill>
                  <a:srgbClr val="424242"/>
                </a:solidFill>
                <a:latin typeface="Arial"/>
                <a:cs typeface="Arial"/>
              </a:rPr>
              <a:t>WV</a:t>
            </a:r>
            <a:r>
              <a:rPr sz="450" spc="-204" dirty="0">
                <a:solidFill>
                  <a:srgbClr val="424242"/>
                </a:solidFill>
                <a:latin typeface="Arial"/>
                <a:cs typeface="Arial"/>
              </a:rPr>
              <a:t>M</a:t>
            </a:r>
            <a:r>
              <a:rPr sz="450" spc="-185" dirty="0">
                <a:solidFill>
                  <a:srgbClr val="646464"/>
                </a:solidFill>
                <a:latin typeface="Arial"/>
                <a:cs typeface="Arial"/>
              </a:rPr>
              <a:t>.</a:t>
            </a:r>
            <a:r>
              <a:rPr sz="450" spc="20" dirty="0">
                <a:solidFill>
                  <a:srgbClr val="2B2B2B"/>
                </a:solidFill>
                <a:latin typeface="Arial"/>
                <a:cs typeface="Arial"/>
              </a:rPr>
              <a:t>jaguar.c</a:t>
            </a:r>
            <a:r>
              <a:rPr sz="450" spc="-8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450" spc="50" dirty="0">
                <a:solidFill>
                  <a:srgbClr val="2B2B2B"/>
                </a:solidFill>
                <a:latin typeface="Arial"/>
                <a:cs typeface="Arial"/>
              </a:rPr>
              <a:t>m</a:t>
            </a:r>
            <a:endParaRPr sz="45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270"/>
              </a:spcBef>
            </a:pPr>
            <a:r>
              <a:rPr sz="400" spc="25" dirty="0">
                <a:solidFill>
                  <a:srgbClr val="628E64"/>
                </a:solidFill>
                <a:latin typeface="Arial"/>
                <a:cs typeface="Arial"/>
                <a:hlinkClick r:id="rId3"/>
              </a:rPr>
              <a:t>www.jaguarcars.com    </a:t>
            </a:r>
            <a:r>
              <a:rPr sz="400" spc="-15" dirty="0">
                <a:solidFill>
                  <a:srgbClr val="628E64"/>
                </a:solidFill>
                <a:latin typeface="Arial"/>
                <a:cs typeface="Arial"/>
                <a:hlinkClick r:id="rId3"/>
              </a:rPr>
              <a:t> </a:t>
            </a:r>
            <a:r>
              <a:rPr sz="400" spc="5" dirty="0">
                <a:solidFill>
                  <a:srgbClr val="B5B5B5"/>
                </a:solidFill>
                <a:latin typeface="Arial"/>
                <a:cs typeface="Arial"/>
              </a:rPr>
              <a:t>Loo</a:t>
            </a:r>
            <a:r>
              <a:rPr sz="400" spc="-10" dirty="0">
                <a:solidFill>
                  <a:srgbClr val="B5B5B5"/>
                </a:solidFill>
                <a:latin typeface="Arial"/>
                <a:cs typeface="Arial"/>
              </a:rPr>
              <a:t>k</a:t>
            </a:r>
            <a:r>
              <a:rPr sz="400" spc="10" dirty="0">
                <a:solidFill>
                  <a:srgbClr val="B5B5B5"/>
                </a:solidFill>
                <a:latin typeface="Arial"/>
                <a:cs typeface="Arial"/>
              </a:rPr>
              <a:t>smart</a:t>
            </a:r>
            <a:r>
              <a:rPr sz="400" spc="4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-5" dirty="0">
                <a:solidFill>
                  <a:srgbClr val="B5B5B5"/>
                </a:solidFill>
                <a:latin typeface="Arial"/>
                <a:cs typeface="Arial"/>
              </a:rPr>
              <a:t>1.</a:t>
            </a:r>
            <a:r>
              <a:rPr sz="400" spc="-4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35" dirty="0">
                <a:solidFill>
                  <a:srgbClr val="B5B5B5"/>
                </a:solidFill>
                <a:latin typeface="Arial"/>
                <a:cs typeface="Arial"/>
              </a:rPr>
              <a:t>MSN</a:t>
            </a:r>
            <a:r>
              <a:rPr sz="400" spc="-6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-5" dirty="0">
                <a:solidFill>
                  <a:srgbClr val="B5B5B5"/>
                </a:solidFill>
                <a:latin typeface="Arial"/>
                <a:cs typeface="Arial"/>
              </a:rPr>
              <a:t>2. </a:t>
            </a:r>
            <a:r>
              <a:rPr sz="400" spc="15" dirty="0">
                <a:solidFill>
                  <a:srgbClr val="A1A1A1"/>
                </a:solidFill>
                <a:latin typeface="Arial"/>
                <a:cs typeface="Arial"/>
              </a:rPr>
              <a:t>Lycos</a:t>
            </a:r>
            <a:r>
              <a:rPr sz="400" spc="-30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400" spc="0" dirty="0">
                <a:solidFill>
                  <a:srgbClr val="B5B5B5"/>
                </a:solidFill>
                <a:latin typeface="Arial"/>
                <a:cs typeface="Arial"/>
              </a:rPr>
              <a:t>3.</a:t>
            </a:r>
            <a:r>
              <a:rPr sz="400" spc="-5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B5B5B5"/>
                </a:solidFill>
                <a:latin typeface="Arial"/>
                <a:cs typeface="Arial"/>
              </a:rPr>
              <a:t>W1semA</a:t>
            </a:r>
            <a:r>
              <a:rPr sz="400" spc="-30" dirty="0">
                <a:solidFill>
                  <a:srgbClr val="B5B5B5"/>
                </a:solidFill>
                <a:latin typeface="Arial"/>
                <a:cs typeface="Arial"/>
              </a:rPr>
              <a:t>6</a:t>
            </a:r>
            <a:r>
              <a:rPr sz="400" spc="105" dirty="0">
                <a:solidFill>
                  <a:srgbClr val="919191"/>
                </a:solidFill>
                <a:latin typeface="Arial"/>
                <a:cs typeface="Arial"/>
              </a:rPr>
              <a:t>.</a:t>
            </a:r>
            <a:r>
              <a:rPr sz="400" spc="20" dirty="0">
                <a:solidFill>
                  <a:srgbClr val="B5B5B5"/>
                </a:solidFill>
                <a:latin typeface="Arial"/>
                <a:cs typeface="Arial"/>
              </a:rPr>
              <a:t>MSN</a:t>
            </a:r>
            <a:r>
              <a:rPr sz="400" spc="-1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20" dirty="0">
                <a:solidFill>
                  <a:srgbClr val="B5B5B5"/>
                </a:solidFill>
                <a:latin typeface="Arial"/>
                <a:cs typeface="Arial"/>
              </a:rPr>
              <a:t>Search9 </a:t>
            </a:r>
            <a:r>
              <a:rPr sz="400" spc="-2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35" dirty="0">
                <a:solidFill>
                  <a:srgbClr val="B5B5B5"/>
                </a:solidFill>
                <a:latin typeface="Arial"/>
                <a:cs typeface="Arial"/>
              </a:rPr>
              <a:t>MSN</a:t>
            </a:r>
            <a:r>
              <a:rPr sz="400" spc="-6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B5B5B5"/>
                </a:solidFill>
                <a:latin typeface="Arial"/>
                <a:cs typeface="Arial"/>
              </a:rPr>
              <a:t>29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2439" y="2173551"/>
            <a:ext cx="1779905" cy="196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550" spc="-20" dirty="0">
                <a:solidFill>
                  <a:srgbClr val="525252"/>
                </a:solidFill>
                <a:latin typeface="Arial"/>
                <a:cs typeface="Arial"/>
              </a:rPr>
              <a:t>3. </a:t>
            </a:r>
            <a:r>
              <a:rPr sz="550" spc="-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550" spc="-15" dirty="0">
                <a:solidFill>
                  <a:srgbClr val="3B4FA8"/>
                </a:solidFill>
                <a:latin typeface="Arial"/>
                <a:cs typeface="Arial"/>
              </a:rPr>
              <a:t>h</a:t>
            </a:r>
            <a:r>
              <a:rPr sz="550" spc="15" dirty="0">
                <a:solidFill>
                  <a:srgbClr val="5764A1"/>
                </a:solidFill>
                <a:latin typeface="Arial"/>
                <a:cs typeface="Arial"/>
              </a:rPr>
              <a:t>t</a:t>
            </a:r>
            <a:r>
              <a:rPr sz="550" spc="5" dirty="0">
                <a:solidFill>
                  <a:srgbClr val="5764A1"/>
                </a:solidFill>
                <a:latin typeface="Arial"/>
                <a:cs typeface="Arial"/>
              </a:rPr>
              <a:t>t</a:t>
            </a:r>
            <a:r>
              <a:rPr sz="550" spc="55" dirty="0">
                <a:solidFill>
                  <a:srgbClr val="3B4FA8"/>
                </a:solidFill>
                <a:latin typeface="Arial"/>
                <a:cs typeface="Arial"/>
              </a:rPr>
              <a:t>p</a:t>
            </a:r>
            <a:r>
              <a:rPr sz="550" spc="15" dirty="0">
                <a:solidFill>
                  <a:srgbClr val="808CBC"/>
                </a:solidFill>
                <a:latin typeface="Arial"/>
                <a:cs typeface="Arial"/>
              </a:rPr>
              <a:t>:</a:t>
            </a:r>
            <a:r>
              <a:rPr sz="550" spc="-110" dirty="0">
                <a:solidFill>
                  <a:srgbClr val="808CBC"/>
                </a:solidFill>
                <a:latin typeface="Arial"/>
                <a:cs typeface="Arial"/>
              </a:rPr>
              <a:t>/</a:t>
            </a:r>
            <a:r>
              <a:rPr sz="550" spc="20" dirty="0">
                <a:solidFill>
                  <a:srgbClr val="5764A1"/>
                </a:solidFill>
                <a:latin typeface="Arial"/>
                <a:cs typeface="Arial"/>
              </a:rPr>
              <a:t>/www</a:t>
            </a:r>
            <a:r>
              <a:rPr sz="550" spc="-10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243BA8"/>
                </a:solidFill>
                <a:latin typeface="Arial"/>
                <a:cs typeface="Arial"/>
              </a:rPr>
              <a:t>.jaqua</a:t>
            </a:r>
            <a:r>
              <a:rPr sz="550" spc="-5" dirty="0">
                <a:solidFill>
                  <a:srgbClr val="243BA8"/>
                </a:solidFill>
                <a:latin typeface="Arial"/>
                <a:cs typeface="Arial"/>
              </a:rPr>
              <a:t>r</a:t>
            </a:r>
            <a:r>
              <a:rPr sz="550" spc="-15" dirty="0">
                <a:solidFill>
                  <a:srgbClr val="597957"/>
                </a:solidFill>
                <a:latin typeface="Arial"/>
                <a:cs typeface="Arial"/>
              </a:rPr>
              <a:t>.</a:t>
            </a:r>
            <a:r>
              <a:rPr sz="550" spc="15" dirty="0">
                <a:solidFill>
                  <a:srgbClr val="5764A1"/>
                </a:solidFill>
                <a:latin typeface="Arial"/>
                <a:cs typeface="Arial"/>
              </a:rPr>
              <a:t>co</a:t>
            </a:r>
            <a:r>
              <a:rPr sz="550" spc="-15" dirty="0">
                <a:solidFill>
                  <a:srgbClr val="5764A1"/>
                </a:solidFill>
                <a:latin typeface="Arial"/>
                <a:cs typeface="Arial"/>
              </a:rPr>
              <a:t>m</a:t>
            </a:r>
            <a:r>
              <a:rPr sz="550" spc="60" dirty="0">
                <a:solidFill>
                  <a:srgbClr val="808CBC"/>
                </a:solidFill>
                <a:latin typeface="Arial"/>
                <a:cs typeface="Arial"/>
              </a:rPr>
              <a:t>/</a:t>
            </a:r>
            <a:r>
              <a:rPr sz="550" spc="70" dirty="0">
                <a:solidFill>
                  <a:srgbClr val="808CBC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5764A1"/>
                </a:solidFill>
                <a:latin typeface="Arial"/>
                <a:cs typeface="Arial"/>
              </a:rPr>
              <a:t>[</a:t>
            </a:r>
            <a:r>
              <a:rPr sz="350" spc="25" dirty="0">
                <a:solidFill>
                  <a:srgbClr val="808CBC"/>
                </a:solidFill>
                <a:latin typeface="Arial"/>
                <a:cs typeface="Arial"/>
              </a:rPr>
              <a:t>rwwwindo</a:t>
            </a:r>
            <a:r>
              <a:rPr sz="350" spc="30" dirty="0">
                <a:solidFill>
                  <a:srgbClr val="808CBC"/>
                </a:solidFill>
                <a:latin typeface="Arial"/>
                <a:cs typeface="Arial"/>
              </a:rPr>
              <a:t>w</a:t>
            </a:r>
            <a:r>
              <a:rPr sz="350" spc="-40" dirty="0">
                <a:solidFill>
                  <a:srgbClr val="42526D"/>
                </a:solidFill>
                <a:latin typeface="Arial"/>
                <a:cs typeface="Arial"/>
              </a:rPr>
              <a:t>J</a:t>
            </a:r>
            <a:r>
              <a:rPr sz="350" spc="-15" dirty="0">
                <a:solidFill>
                  <a:srgbClr val="42526D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5B6283"/>
                </a:solidFill>
                <a:latin typeface="Arial"/>
                <a:cs typeface="Arial"/>
              </a:rPr>
              <a:t>[</a:t>
            </a:r>
            <a:r>
              <a:rPr sz="350" spc="0" dirty="0">
                <a:solidFill>
                  <a:srgbClr val="5764A1"/>
                </a:solidFill>
                <a:latin typeface="Arial"/>
                <a:cs typeface="Arial"/>
              </a:rPr>
              <a:t>fr</a:t>
            </a:r>
            <a:r>
              <a:rPr sz="350" spc="20" dirty="0">
                <a:solidFill>
                  <a:srgbClr val="5764A1"/>
                </a:solidFill>
                <a:latin typeface="Arial"/>
                <a:cs typeface="Arial"/>
              </a:rPr>
              <a:t>a</a:t>
            </a:r>
            <a:r>
              <a:rPr sz="350" spc="35" dirty="0">
                <a:solidFill>
                  <a:srgbClr val="808CBC"/>
                </a:solidFill>
                <a:latin typeface="Arial"/>
                <a:cs typeface="Arial"/>
              </a:rPr>
              <a:t>m</a:t>
            </a:r>
            <a:r>
              <a:rPr sz="350" spc="-15" dirty="0">
                <a:solidFill>
                  <a:srgbClr val="808CBC"/>
                </a:solidFill>
                <a:latin typeface="Arial"/>
                <a:cs typeface="Arial"/>
              </a:rPr>
              <a:t>$</a:t>
            </a:r>
            <a:r>
              <a:rPr sz="350" spc="105" dirty="0">
                <a:solidFill>
                  <a:srgbClr val="5764A1"/>
                </a:solidFill>
                <a:latin typeface="Arial"/>
                <a:cs typeface="Arial"/>
              </a:rPr>
              <a:t>]</a:t>
            </a:r>
            <a:r>
              <a:rPr sz="350" spc="-5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-5" dirty="0">
                <a:solidFill>
                  <a:srgbClr val="5764A1"/>
                </a:solidFill>
                <a:latin typeface="Arial"/>
                <a:cs typeface="Arial"/>
              </a:rPr>
              <a:t>[P</a:t>
            </a:r>
            <a:r>
              <a:rPr sz="350" spc="-5" dirty="0">
                <a:solidFill>
                  <a:srgbClr val="808CBC"/>
                </a:solidFill>
                <a:latin typeface="Arial"/>
                <a:cs typeface="Arial"/>
              </a:rPr>
              <a:t>flfviawJ</a:t>
            </a:r>
            <a:r>
              <a:rPr sz="350" spc="40" dirty="0">
                <a:solidFill>
                  <a:srgbClr val="808CBC"/>
                </a:solidFill>
                <a:latin typeface="Arial"/>
                <a:cs typeface="Arial"/>
              </a:rPr>
              <a:t> </a:t>
            </a:r>
            <a:r>
              <a:rPr sz="350" spc="-30" dirty="0">
                <a:solidFill>
                  <a:srgbClr val="5764A1"/>
                </a:solidFill>
                <a:latin typeface="Arial"/>
                <a:cs typeface="Arial"/>
              </a:rPr>
              <a:t>[</a:t>
            </a:r>
            <a:r>
              <a:rPr sz="350" spc="25" dirty="0">
                <a:solidFill>
                  <a:srgbClr val="808CBC"/>
                </a:solidFill>
                <a:latin typeface="Arial"/>
                <a:cs typeface="Arial"/>
              </a:rPr>
              <a:t>ckl</a:t>
            </a:r>
            <a:r>
              <a:rPr sz="350" spc="-30" dirty="0">
                <a:solidFill>
                  <a:srgbClr val="808CBC"/>
                </a:solidFill>
                <a:latin typeface="Arial"/>
                <a:cs typeface="Arial"/>
              </a:rPr>
              <a:t>s</a:t>
            </a:r>
            <a:r>
              <a:rPr sz="350" spc="-10" dirty="0">
                <a:solidFill>
                  <a:srgbClr val="9AA5D4"/>
                </a:solidFill>
                <a:latin typeface="Arial"/>
                <a:cs typeface="Arial"/>
              </a:rPr>
              <a:t>to</a:t>
            </a:r>
            <a:r>
              <a:rPr sz="350" spc="-75" dirty="0">
                <a:solidFill>
                  <a:srgbClr val="9AA5D4"/>
                </a:solidFill>
                <a:latin typeface="Arial"/>
                <a:cs typeface="Arial"/>
              </a:rPr>
              <a:t>u</a:t>
            </a:r>
            <a:r>
              <a:rPr sz="350" spc="45" dirty="0">
                <a:solidFill>
                  <a:srgbClr val="6E7CB1"/>
                </a:solidFill>
                <a:latin typeface="Arial"/>
                <a:cs typeface="Arial"/>
              </a:rPr>
              <a:t>s]</a:t>
            </a:r>
            <a:endParaRPr sz="35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245"/>
              </a:spcBef>
            </a:pPr>
            <a:r>
              <a:rPr sz="450" spc="5" dirty="0">
                <a:solidFill>
                  <a:srgbClr val="628E64"/>
                </a:solidFill>
                <a:latin typeface="Arial"/>
                <a:cs typeface="Arial"/>
                <a:hlinkClick r:id="rId4"/>
              </a:rPr>
              <a:t>www.jaguar.com    </a:t>
            </a:r>
            <a:r>
              <a:rPr sz="400" spc="35" dirty="0">
                <a:solidFill>
                  <a:srgbClr val="B5B5B5"/>
                </a:solidFill>
                <a:latin typeface="Arial"/>
                <a:cs typeface="Arial"/>
              </a:rPr>
              <a:t>MSN</a:t>
            </a:r>
            <a:r>
              <a:rPr sz="400" spc="1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A1A1A1"/>
                </a:solidFill>
                <a:latin typeface="Arial"/>
                <a:cs typeface="Arial"/>
              </a:rPr>
              <a:t>1 </a:t>
            </a:r>
            <a:r>
              <a:rPr sz="450" spc="-20" dirty="0">
                <a:solidFill>
                  <a:srgbClr val="B5B5B5"/>
                </a:solidFill>
                <a:latin typeface="Arial"/>
                <a:cs typeface="Arial"/>
              </a:rPr>
              <a:t>As"-</a:t>
            </a:r>
            <a:r>
              <a:rPr sz="450" spc="-5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B5B5B5"/>
                </a:solidFill>
                <a:latin typeface="Arial"/>
                <a:cs typeface="Arial"/>
              </a:rPr>
              <a:t>Jee\'es</a:t>
            </a:r>
            <a:r>
              <a:rPr sz="450" spc="2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B5B5B5"/>
                </a:solidFill>
                <a:latin typeface="Arial"/>
                <a:cs typeface="Arial"/>
              </a:rPr>
              <a:t>1</a:t>
            </a:r>
            <a:r>
              <a:rPr sz="450" spc="5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35" dirty="0">
                <a:solidFill>
                  <a:srgbClr val="B5B5B5"/>
                </a:solidFill>
                <a:latin typeface="Arial"/>
                <a:cs typeface="Arial"/>
              </a:rPr>
              <a:t>MSN</a:t>
            </a:r>
            <a:r>
              <a:rPr sz="400" spc="-6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B5B5B5"/>
                </a:solidFill>
                <a:latin typeface="Arial"/>
                <a:cs typeface="Arial"/>
              </a:rPr>
              <a:t>Seorch</a:t>
            </a:r>
            <a:r>
              <a:rPr sz="450" spc="-8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B5B5B5"/>
                </a:solidFill>
                <a:latin typeface="Arial"/>
                <a:cs typeface="Arial"/>
              </a:rPr>
              <a:t>3</a:t>
            </a:r>
            <a:r>
              <a:rPr sz="450" spc="90" dirty="0">
                <a:solidFill>
                  <a:srgbClr val="91919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A1A1A1"/>
                </a:solidFill>
                <a:latin typeface="Arial"/>
                <a:cs typeface="Arial"/>
              </a:rPr>
              <a:t>Lycos</a:t>
            </a:r>
            <a:r>
              <a:rPr sz="450" spc="-45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450" spc="50" dirty="0">
                <a:solidFill>
                  <a:srgbClr val="B5B5B5"/>
                </a:solidFill>
                <a:latin typeface="Arial"/>
                <a:cs typeface="Arial"/>
              </a:rPr>
              <a:t>9</a:t>
            </a:r>
            <a:endParaRPr sz="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7775" y="2472049"/>
            <a:ext cx="289179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6350" algn="ctr">
              <a:lnSpc>
                <a:spcPct val="100000"/>
              </a:lnSpc>
            </a:pPr>
            <a:r>
              <a:rPr sz="350" spc="95" dirty="0">
                <a:solidFill>
                  <a:srgbClr val="18181A"/>
                </a:solidFill>
                <a:latin typeface="Arial"/>
                <a:cs typeface="Arial"/>
              </a:rPr>
              <a:t>4</a:t>
            </a:r>
            <a:r>
              <a:rPr sz="350" spc="204" dirty="0">
                <a:solidFill>
                  <a:srgbClr val="646464"/>
                </a:solidFill>
                <a:latin typeface="Arial"/>
                <a:cs typeface="Arial"/>
              </a:rPr>
              <a:t>.</a:t>
            </a:r>
            <a:r>
              <a:rPr sz="350" spc="4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550" spc="30" dirty="0">
                <a:solidFill>
                  <a:srgbClr val="3B4FA8"/>
                </a:solidFill>
                <a:latin typeface="Arial"/>
                <a:cs typeface="Arial"/>
              </a:rPr>
              <a:t>A</a:t>
            </a:r>
            <a:r>
              <a:rPr sz="550" spc="50" dirty="0">
                <a:solidFill>
                  <a:srgbClr val="5764A1"/>
                </a:solidFill>
                <a:latin typeface="Arial"/>
                <a:cs typeface="Arial"/>
              </a:rPr>
              <a:t>p</a:t>
            </a:r>
            <a:r>
              <a:rPr sz="550" spc="-25" dirty="0">
                <a:solidFill>
                  <a:srgbClr val="5764A1"/>
                </a:solidFill>
                <a:latin typeface="Arial"/>
                <a:cs typeface="Arial"/>
              </a:rPr>
              <a:t>p</a:t>
            </a:r>
            <a:r>
              <a:rPr sz="550" spc="5" dirty="0">
                <a:solidFill>
                  <a:srgbClr val="3F4689"/>
                </a:solidFill>
                <a:latin typeface="Arial"/>
                <a:cs typeface="Arial"/>
              </a:rPr>
              <a:t>l</a:t>
            </a:r>
            <a:r>
              <a:rPr sz="550" spc="30" dirty="0">
                <a:solidFill>
                  <a:srgbClr val="5764A1"/>
                </a:solidFill>
                <a:latin typeface="Arial"/>
                <a:cs typeface="Arial"/>
              </a:rPr>
              <a:t>e</a:t>
            </a:r>
            <a:r>
              <a:rPr sz="550" spc="-1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145" dirty="0">
                <a:solidFill>
                  <a:srgbClr val="5B6283"/>
                </a:solidFill>
                <a:latin typeface="Arial"/>
                <a:cs typeface="Arial"/>
              </a:rPr>
              <a:t>·</a:t>
            </a:r>
            <a:r>
              <a:rPr sz="550" spc="30" dirty="0">
                <a:solidFill>
                  <a:srgbClr val="5764A1"/>
                </a:solidFill>
                <a:latin typeface="Arial"/>
                <a:cs typeface="Arial"/>
              </a:rPr>
              <a:t>Mac</a:t>
            </a:r>
            <a:r>
              <a:rPr sz="550" spc="-40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0" dirty="0">
                <a:solidFill>
                  <a:srgbClr val="5764A1"/>
                </a:solidFill>
                <a:latin typeface="Arial"/>
                <a:cs typeface="Arial"/>
              </a:rPr>
              <a:t>OS</a:t>
            </a:r>
            <a:r>
              <a:rPr sz="550" spc="2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550" spc="-5" dirty="0">
                <a:solidFill>
                  <a:srgbClr val="5764A1"/>
                </a:solidFill>
                <a:latin typeface="Arial"/>
                <a:cs typeface="Arial"/>
              </a:rPr>
              <a:t>X </a:t>
            </a:r>
            <a:r>
              <a:rPr sz="550" spc="-15" dirty="0">
                <a:solidFill>
                  <a:srgbClr val="5764A1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5B6283"/>
                </a:solidFill>
                <a:latin typeface="Arial"/>
                <a:cs typeface="Arial"/>
              </a:rPr>
              <a:t>[</a:t>
            </a:r>
            <a:r>
              <a:rPr sz="350" spc="-15" dirty="0">
                <a:solidFill>
                  <a:srgbClr val="5764A1"/>
                </a:solidFill>
                <a:latin typeface="Arial"/>
                <a:cs typeface="Arial"/>
              </a:rPr>
              <a:t>n</a:t>
            </a:r>
            <a:r>
              <a:rPr sz="350" spc="35" dirty="0">
                <a:solidFill>
                  <a:srgbClr val="808CBC"/>
                </a:solidFill>
                <a:latin typeface="Arial"/>
                <a:cs typeface="Arial"/>
              </a:rPr>
              <a:t>ew </a:t>
            </a:r>
            <a:r>
              <a:rPr sz="350" spc="5" dirty="0">
                <a:solidFill>
                  <a:srgbClr val="6E7CB1"/>
                </a:solidFill>
                <a:latin typeface="Arial"/>
                <a:cs typeface="Arial"/>
              </a:rPr>
              <a:t>window]</a:t>
            </a:r>
            <a:r>
              <a:rPr sz="350" spc="40" dirty="0">
                <a:solidFill>
                  <a:srgbClr val="6E7CB1"/>
                </a:solidFill>
                <a:latin typeface="Arial"/>
                <a:cs typeface="Arial"/>
              </a:rPr>
              <a:t> </a:t>
            </a:r>
            <a:r>
              <a:rPr sz="350" spc="-10" dirty="0">
                <a:solidFill>
                  <a:srgbClr val="5764A1"/>
                </a:solidFill>
                <a:latin typeface="Arial"/>
                <a:cs typeface="Arial"/>
              </a:rPr>
              <a:t>(</a:t>
            </a:r>
            <a:r>
              <a:rPr sz="350" spc="10" dirty="0">
                <a:solidFill>
                  <a:srgbClr val="5B6283"/>
                </a:solidFill>
                <a:latin typeface="Arial"/>
                <a:cs typeface="Arial"/>
              </a:rPr>
              <a:t>f</a:t>
            </a:r>
            <a:r>
              <a:rPr sz="350" spc="15" dirty="0">
                <a:solidFill>
                  <a:srgbClr val="6E7CB1"/>
                </a:solidFill>
                <a:latin typeface="Arial"/>
                <a:cs typeface="Arial"/>
              </a:rPr>
              <a:t>rame]</a:t>
            </a:r>
            <a:r>
              <a:rPr sz="350" spc="20" dirty="0">
                <a:solidFill>
                  <a:srgbClr val="6E7CB1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6E7CB1"/>
                </a:solidFill>
                <a:latin typeface="Arial"/>
                <a:cs typeface="Arial"/>
              </a:rPr>
              <a:t>[P,.vi:lw]</a:t>
            </a:r>
            <a:r>
              <a:rPr sz="350" spc="20" dirty="0">
                <a:solidFill>
                  <a:srgbClr val="6E7CB1"/>
                </a:solidFill>
                <a:latin typeface="Arial"/>
                <a:cs typeface="Arial"/>
              </a:rPr>
              <a:t> </a:t>
            </a:r>
            <a:r>
              <a:rPr sz="350" spc="5" dirty="0">
                <a:solidFill>
                  <a:srgbClr val="6E7CB1"/>
                </a:solidFill>
                <a:latin typeface="Arial"/>
                <a:cs typeface="Arial"/>
              </a:rPr>
              <a:t>[cluste!Sj</a:t>
            </a:r>
            <a:endParaRPr sz="350">
              <a:latin typeface="Arial"/>
              <a:cs typeface="Arial"/>
            </a:endParaRPr>
          </a:p>
          <a:p>
            <a:pPr marL="105410">
              <a:lnSpc>
                <a:spcPct val="100000"/>
              </a:lnSpc>
              <a:spcBef>
                <a:spcPts val="160"/>
              </a:spcBef>
            </a:pPr>
            <a:r>
              <a:rPr sz="450" spc="5" dirty="0">
                <a:solidFill>
                  <a:srgbClr val="18181A"/>
                </a:solidFill>
                <a:latin typeface="Arial"/>
                <a:cs typeface="Arial"/>
              </a:rPr>
              <a:t>L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earn</a:t>
            </a:r>
            <a:r>
              <a:rPr sz="45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ab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450" spc="5" dirty="0">
                <a:solidFill>
                  <a:srgbClr val="18181A"/>
                </a:solidFill>
                <a:latin typeface="Arial"/>
                <a:cs typeface="Arial"/>
              </a:rPr>
              <a:t>ut</a:t>
            </a:r>
            <a:r>
              <a:rPr sz="450" spc="30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2B2B2B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24242"/>
                </a:solidFill>
                <a:latin typeface="Arial"/>
                <a:cs typeface="Arial"/>
              </a:rPr>
              <a:t>new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OS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500" spc="-45" dirty="0">
                <a:solidFill>
                  <a:srgbClr val="424242"/>
                </a:solidFill>
                <a:latin typeface="Arial"/>
                <a:cs typeface="Arial"/>
              </a:rPr>
              <a:t>X</a:t>
            </a:r>
            <a:r>
              <a:rPr sz="5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424242"/>
                </a:solidFill>
                <a:latin typeface="Arial"/>
                <a:cs typeface="Arial"/>
              </a:rPr>
              <a:t>Serve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450" spc="130" dirty="0">
                <a:solidFill>
                  <a:srgbClr val="919191"/>
                </a:solidFill>
                <a:latin typeface="Arial"/>
                <a:cs typeface="Arial"/>
              </a:rPr>
              <a:t>,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450" spc="-50" dirty="0">
                <a:solidFill>
                  <a:srgbClr val="18181A"/>
                </a:solidFill>
                <a:latin typeface="Arial"/>
                <a:cs typeface="Arial"/>
              </a:rPr>
              <a:t>i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gned</a:t>
            </a:r>
            <a:r>
              <a:rPr sz="45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25" dirty="0">
                <a:solidFill>
                  <a:srgbClr val="424242"/>
                </a:solidFill>
                <a:latin typeface="Arial"/>
                <a:cs typeface="Arial"/>
              </a:rPr>
              <a:t>for</a:t>
            </a:r>
            <a:r>
              <a:rPr sz="45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2B2B2B"/>
                </a:solidFill>
                <a:latin typeface="Arial"/>
                <a:cs typeface="Arial"/>
              </a:rPr>
              <a:t>the</a:t>
            </a:r>
            <a:r>
              <a:rPr sz="450" spc="-8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450" spc="-105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450" spc="0" dirty="0">
                <a:solidFill>
                  <a:srgbClr val="2B2B2B"/>
                </a:solidFill>
                <a:latin typeface="Arial"/>
                <a:cs typeface="Arial"/>
              </a:rPr>
              <a:t>nterne</a:t>
            </a:r>
            <a:r>
              <a:rPr sz="450" spc="25" dirty="0">
                <a:solidFill>
                  <a:srgbClr val="2B2B2B"/>
                </a:solidFill>
                <a:latin typeface="Arial"/>
                <a:cs typeface="Arial"/>
              </a:rPr>
              <a:t>t</a:t>
            </a:r>
            <a:r>
              <a:rPr sz="450" spc="130" dirty="0">
                <a:solidFill>
                  <a:srgbClr val="919191"/>
                </a:solidFill>
                <a:latin typeface="Arial"/>
                <a:cs typeface="Arial"/>
              </a:rPr>
              <a:t>,</a:t>
            </a:r>
            <a:r>
              <a:rPr sz="450" spc="25" dirty="0">
                <a:solidFill>
                  <a:srgbClr val="424242"/>
                </a:solidFill>
                <a:latin typeface="Arial"/>
                <a:cs typeface="Arial"/>
              </a:rPr>
              <a:t>di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it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450" spc="155" dirty="0">
                <a:solidFill>
                  <a:srgbClr val="18181A"/>
                </a:solidFill>
                <a:latin typeface="Arial"/>
                <a:cs typeface="Arial"/>
              </a:rPr>
              <a:t>l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media</a:t>
            </a:r>
            <a:r>
              <a:rPr sz="45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and</a:t>
            </a:r>
            <a:r>
              <a:rPr sz="45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310" dirty="0">
                <a:solidFill>
                  <a:srgbClr val="525252"/>
                </a:solidFill>
                <a:latin typeface="Arial"/>
                <a:cs typeface="Arial"/>
              </a:rPr>
              <a:t>wo</a:t>
            </a:r>
            <a:r>
              <a:rPr sz="450" spc="-8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18181A"/>
                </a:solidFill>
                <a:latin typeface="Arial"/>
                <a:cs typeface="Arial"/>
              </a:rPr>
              <a:t>r</a:t>
            </a:r>
            <a:r>
              <a:rPr sz="450" spc="10" dirty="0">
                <a:solidFill>
                  <a:srgbClr val="424242"/>
                </a:solidFill>
                <a:latin typeface="Arial"/>
                <a:cs typeface="Arial"/>
              </a:rPr>
              <a:t>oup </a:t>
            </a:r>
            <a:r>
              <a:rPr sz="450" spc="15" dirty="0">
                <a:solidFill>
                  <a:srgbClr val="2B2B2B"/>
                </a:solidFill>
                <a:latin typeface="Arial"/>
                <a:cs typeface="Arial"/>
              </a:rPr>
              <a:t>ma</a:t>
            </a:r>
            <a:r>
              <a:rPr sz="450" spc="5" dirty="0">
                <a:solidFill>
                  <a:srgbClr val="2B2B2B"/>
                </a:solidFill>
                <a:latin typeface="Arial"/>
                <a:cs typeface="Arial"/>
              </a:rPr>
              <a:t>n</a:t>
            </a:r>
            <a:r>
              <a:rPr sz="450" spc="0" dirty="0">
                <a:solidFill>
                  <a:srgbClr val="525252"/>
                </a:solidFill>
                <a:latin typeface="Arial"/>
                <a:cs typeface="Arial"/>
              </a:rPr>
              <a:t>ag</a:t>
            </a:r>
            <a:r>
              <a:rPr sz="450" spc="10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50" spc="25" dirty="0">
                <a:solidFill>
                  <a:srgbClr val="2B2B2B"/>
                </a:solidFill>
                <a:latin typeface="Arial"/>
                <a:cs typeface="Arial"/>
              </a:rPr>
              <a:t>m</a:t>
            </a:r>
            <a:r>
              <a:rPr sz="450" spc="5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50" spc="10" dirty="0">
                <a:solidFill>
                  <a:srgbClr val="18181A"/>
                </a:solidFill>
                <a:latin typeface="Arial"/>
                <a:cs typeface="Arial"/>
              </a:rPr>
              <a:t>nt</a:t>
            </a:r>
            <a:r>
              <a:rPr sz="450" spc="75" dirty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105410">
              <a:lnSpc>
                <a:spcPct val="100000"/>
              </a:lnSpc>
              <a:spcBef>
                <a:spcPts val="185"/>
              </a:spcBef>
            </a:pPr>
            <a:r>
              <a:rPr sz="450" spc="25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450" spc="-40" dirty="0">
                <a:solidFill>
                  <a:srgbClr val="424242"/>
                </a:solidFill>
                <a:latin typeface="Arial"/>
                <a:cs typeface="Arial"/>
              </a:rPr>
              <a:t>w</a:t>
            </a:r>
            <a:r>
              <a:rPr sz="450" spc="-175" dirty="0">
                <a:solidFill>
                  <a:srgbClr val="18181A"/>
                </a:solidFill>
                <a:latin typeface="Arial"/>
                <a:cs typeface="Arial"/>
              </a:rPr>
              <a:t>n</a:t>
            </a:r>
            <a:r>
              <a:rPr sz="450" spc="-175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450" spc="20" dirty="0">
                <a:solidFill>
                  <a:srgbClr val="424242"/>
                </a:solidFill>
                <a:latin typeface="Arial"/>
                <a:cs typeface="Arial"/>
              </a:rPr>
              <a:t>oad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45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45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50" spc="55" dirty="0">
                <a:solidFill>
                  <a:srgbClr val="18181A"/>
                </a:solidFill>
                <a:latin typeface="Arial"/>
                <a:cs typeface="Arial"/>
              </a:rPr>
              <a:t>t</a:t>
            </a:r>
            <a:r>
              <a:rPr sz="450" spc="5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50" spc="-10" dirty="0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sz="450" spc="15" dirty="0">
                <a:solidFill>
                  <a:srgbClr val="18181A"/>
                </a:solidFill>
                <a:latin typeface="Arial"/>
                <a:cs typeface="Arial"/>
              </a:rPr>
              <a:t>h</a:t>
            </a:r>
            <a:r>
              <a:rPr sz="450" spc="-10" dirty="0">
                <a:solidFill>
                  <a:srgbClr val="18181A"/>
                </a:solidFill>
                <a:latin typeface="Arial"/>
                <a:cs typeface="Arial"/>
              </a:rPr>
              <a:t>n</a:t>
            </a:r>
            <a:r>
              <a:rPr sz="450" spc="15" dirty="0">
                <a:solidFill>
                  <a:srgbClr val="424242"/>
                </a:solidFill>
                <a:latin typeface="Arial"/>
                <a:cs typeface="Arial"/>
              </a:rPr>
              <a:t>ic</a:t>
            </a:r>
            <a:r>
              <a:rPr sz="450" spc="-2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450" spc="8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450" spc="-5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24242"/>
                </a:solidFill>
                <a:latin typeface="Arial"/>
                <a:cs typeface="Arial"/>
              </a:rPr>
              <a:t>factsheet.</a:t>
            </a:r>
            <a:endParaRPr sz="45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195"/>
              </a:spcBef>
            </a:pPr>
            <a:r>
              <a:rPr sz="450" spc="0" dirty="0">
                <a:solidFill>
                  <a:srgbClr val="628E64"/>
                </a:solidFill>
                <a:latin typeface="Arial"/>
                <a:cs typeface="Arial"/>
              </a:rPr>
              <a:t>www.appl</a:t>
            </a:r>
            <a:r>
              <a:rPr sz="450" spc="-100" dirty="0">
                <a:solidFill>
                  <a:srgbClr val="628E64"/>
                </a:solidFill>
                <a:latin typeface="Arial"/>
                <a:cs typeface="Arial"/>
              </a:rPr>
              <a:t>e</a:t>
            </a:r>
            <a:r>
              <a:rPr sz="450" spc="-185" dirty="0">
                <a:solidFill>
                  <a:srgbClr val="3D5B3B"/>
                </a:solidFill>
                <a:latin typeface="Arial"/>
                <a:cs typeface="Arial"/>
              </a:rPr>
              <a:t>.</a:t>
            </a:r>
            <a:r>
              <a:rPr sz="450" spc="25" dirty="0">
                <a:solidFill>
                  <a:srgbClr val="628E64"/>
                </a:solidFill>
                <a:latin typeface="Arial"/>
                <a:cs typeface="Arial"/>
              </a:rPr>
              <a:t>co</a:t>
            </a:r>
            <a:r>
              <a:rPr sz="450" spc="-30" dirty="0">
                <a:solidFill>
                  <a:srgbClr val="628E64"/>
                </a:solidFill>
                <a:latin typeface="Arial"/>
                <a:cs typeface="Arial"/>
              </a:rPr>
              <a:t>m</a:t>
            </a:r>
            <a:r>
              <a:rPr sz="450" spc="50" dirty="0">
                <a:solidFill>
                  <a:srgbClr val="A1A1A1"/>
                </a:solidFill>
                <a:latin typeface="Arial"/>
                <a:cs typeface="Arial"/>
              </a:rPr>
              <a:t>/</a:t>
            </a:r>
            <a:r>
              <a:rPr sz="450" spc="5" dirty="0">
                <a:solidFill>
                  <a:srgbClr val="597957"/>
                </a:solidFill>
                <a:latin typeface="Arial"/>
                <a:cs typeface="Arial"/>
              </a:rPr>
              <a:t>macos</a:t>
            </a:r>
            <a:r>
              <a:rPr sz="450" spc="-75" dirty="0">
                <a:solidFill>
                  <a:srgbClr val="597957"/>
                </a:solidFill>
                <a:latin typeface="Arial"/>
                <a:cs typeface="Arial"/>
              </a:rPr>
              <a:t>x</a:t>
            </a:r>
            <a:r>
              <a:rPr sz="450" spc="-150" dirty="0">
                <a:solidFill>
                  <a:srgbClr val="B5B5B5"/>
                </a:solidFill>
                <a:latin typeface="Arial"/>
                <a:cs typeface="Arial"/>
              </a:rPr>
              <a:t>·</a:t>
            </a:r>
            <a:r>
              <a:rPr sz="450" spc="-15" dirty="0">
                <a:solidFill>
                  <a:srgbClr val="B5B5B5"/>
                </a:solidFill>
                <a:latin typeface="Arial"/>
                <a:cs typeface="Arial"/>
              </a:rPr>
              <a:t>Wisenut</a:t>
            </a:r>
            <a:r>
              <a:rPr sz="450" spc="40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50" spc="0" dirty="0">
                <a:solidFill>
                  <a:srgbClr val="A1A1A1"/>
                </a:solidFill>
                <a:latin typeface="Arial"/>
                <a:cs typeface="Arial"/>
              </a:rPr>
              <a:t>\.</a:t>
            </a:r>
            <a:r>
              <a:rPr sz="450" spc="-15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400" spc="20" dirty="0">
                <a:solidFill>
                  <a:srgbClr val="B5B5B5"/>
                </a:solidFill>
                <a:latin typeface="Arial"/>
                <a:cs typeface="Arial"/>
              </a:rPr>
              <a:t>MSN</a:t>
            </a:r>
            <a:r>
              <a:rPr sz="400" spc="-1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0" dirty="0">
                <a:solidFill>
                  <a:srgbClr val="B5B5B5"/>
                </a:solidFill>
                <a:latin typeface="Arial"/>
                <a:cs typeface="Arial"/>
              </a:rPr>
              <a:t>3.</a:t>
            </a:r>
            <a:r>
              <a:rPr sz="400" spc="-15" dirty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B5B5B5"/>
                </a:solidFill>
                <a:latin typeface="Arial"/>
                <a:cs typeface="Arial"/>
              </a:rPr>
              <a:t>Looksmart </a:t>
            </a:r>
            <a:r>
              <a:rPr sz="400" spc="-15" dirty="0">
                <a:solidFill>
                  <a:srgbClr val="B5B5B5"/>
                </a:solidFill>
                <a:latin typeface="Arial"/>
                <a:cs typeface="Arial"/>
              </a:rPr>
              <a:t>2E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17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H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l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8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ct val="100000"/>
              </a:lnSpc>
            </a:pPr>
            <a:fld id="{81D60167-4931-47E6-BA6A-407CBD079E47}" type="slidenum">
              <a:rPr sz="600" spc="95" dirty="0" smtClean="0">
                <a:solidFill>
                  <a:srgbClr val="828282"/>
                </a:solidFill>
                <a:latin typeface="Times New Roman"/>
                <a:cs typeface="Times New Roman"/>
              </a:rPr>
              <a:t>55</a:t>
            </a:fld>
            <a:r>
              <a:rPr sz="600" spc="75" dirty="0">
                <a:solidFill>
                  <a:srgbClr val="828282"/>
                </a:solidFill>
                <a:latin typeface="Times New Roman"/>
                <a:cs typeface="Times New Roman"/>
              </a:rPr>
              <a:t>/60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2" y="1502029"/>
            <a:ext cx="141414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  <a:hlinkClick r:id="rId2"/>
              </a:rPr>
              <a:t>h</a:t>
            </a:r>
            <a:r>
              <a:rPr sz="1100" spc="85" dirty="0">
                <a:latin typeface="Arial"/>
                <a:cs typeface="Arial"/>
                <a:hlinkClick r:id="rId2"/>
              </a:rPr>
              <a:t>tt</a:t>
            </a:r>
            <a:r>
              <a:rPr sz="1100" spc="-50" dirty="0">
                <a:latin typeface="Arial"/>
                <a:cs typeface="Arial"/>
                <a:hlinkClick r:id="rId2"/>
              </a:rPr>
              <a:t>p</a:t>
            </a:r>
            <a:r>
              <a:rPr sz="1100" spc="-15" dirty="0">
                <a:latin typeface="Arial"/>
                <a:cs typeface="Arial"/>
                <a:hlinkClick r:id="rId2"/>
              </a:rPr>
              <a:t>:</a:t>
            </a:r>
            <a:r>
              <a:rPr sz="1100" spc="225" dirty="0">
                <a:latin typeface="Arial"/>
                <a:cs typeface="Arial"/>
                <a:hlinkClick r:id="rId2"/>
              </a:rPr>
              <a:t>//</a:t>
            </a:r>
            <a:r>
              <a:rPr sz="1100" spc="-50" dirty="0">
                <a:latin typeface="Arial"/>
                <a:cs typeface="Arial"/>
                <a:hlinkClick r:id="rId2"/>
              </a:rPr>
              <a:t>n</a:t>
            </a:r>
            <a:r>
              <a:rPr sz="1100" spc="-135" dirty="0">
                <a:latin typeface="Arial"/>
                <a:cs typeface="Arial"/>
                <a:hlinkClick r:id="rId2"/>
              </a:rPr>
              <a:t>e</a:t>
            </a:r>
            <a:r>
              <a:rPr sz="1100" spc="-65" dirty="0">
                <a:latin typeface="Arial"/>
                <a:cs typeface="Arial"/>
                <a:hlinkClick r:id="rId2"/>
              </a:rPr>
              <a:t>w</a:t>
            </a:r>
            <a:r>
              <a:rPr sz="1100" spc="-140" dirty="0">
                <a:latin typeface="Arial"/>
                <a:cs typeface="Arial"/>
                <a:hlinkClick r:id="rId2"/>
              </a:rPr>
              <a:t>s</a:t>
            </a:r>
            <a:r>
              <a:rPr sz="1100" spc="-15" dirty="0">
                <a:latin typeface="Arial"/>
                <a:cs typeface="Arial"/>
                <a:hlinkClick r:id="rId2"/>
              </a:rPr>
              <a:t>.</a:t>
            </a:r>
            <a:r>
              <a:rPr sz="1100" spc="-80" dirty="0">
                <a:latin typeface="Arial"/>
                <a:cs typeface="Arial"/>
                <a:hlinkClick r:id="rId2"/>
              </a:rPr>
              <a:t>g</a:t>
            </a:r>
            <a:r>
              <a:rPr sz="1100" spc="-40" dirty="0">
                <a:latin typeface="Arial"/>
                <a:cs typeface="Arial"/>
                <a:hlinkClick r:id="rId2"/>
              </a:rPr>
              <a:t>o</a:t>
            </a:r>
            <a:r>
              <a:rPr sz="1100" spc="-80" dirty="0">
                <a:latin typeface="Arial"/>
                <a:cs typeface="Arial"/>
                <a:hlinkClick r:id="rId2"/>
              </a:rPr>
              <a:t>og</a:t>
            </a:r>
            <a:r>
              <a:rPr sz="1100" spc="10" dirty="0">
                <a:latin typeface="Arial"/>
                <a:cs typeface="Arial"/>
                <a:hlinkClick r:id="rId2"/>
              </a:rPr>
              <a:t>l</a:t>
            </a:r>
            <a:r>
              <a:rPr sz="1100" spc="-135" dirty="0">
                <a:latin typeface="Arial"/>
                <a:cs typeface="Arial"/>
                <a:hlinkClick r:id="rId2"/>
              </a:rPr>
              <a:t>e</a:t>
            </a:r>
            <a:r>
              <a:rPr sz="1100" spc="-15" dirty="0">
                <a:latin typeface="Arial"/>
                <a:cs typeface="Arial"/>
                <a:hlinkClick r:id="rId2"/>
              </a:rPr>
              <a:t>.</a:t>
            </a:r>
            <a:r>
              <a:rPr sz="1100" spc="-75" dirty="0">
                <a:latin typeface="Arial"/>
                <a:cs typeface="Arial"/>
                <a:hlinkClick r:id="rId2"/>
              </a:rPr>
              <a:t>c</a:t>
            </a:r>
            <a:r>
              <a:rPr sz="1100" spc="-80" dirty="0">
                <a:latin typeface="Arial"/>
                <a:cs typeface="Arial"/>
                <a:hlinkClick r:id="rId2"/>
              </a:rPr>
              <a:t>o</a:t>
            </a:r>
            <a:r>
              <a:rPr sz="1100" spc="-55" dirty="0">
                <a:latin typeface="Arial"/>
                <a:cs typeface="Arial"/>
                <a:hlinkClick r:id="rId2"/>
              </a:rPr>
              <a:t>m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4252715" y="3309484"/>
            <a:ext cx="25146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25" dirty="0">
                <a:solidFill>
                  <a:srgbClr val="909090"/>
                </a:solidFill>
                <a:latin typeface="Times New Roman"/>
                <a:cs typeface="Times New Roman"/>
              </a:rPr>
              <a:t>56</a:t>
            </a:r>
            <a:r>
              <a:rPr sz="600" spc="-9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909090"/>
                </a:solidFill>
                <a:latin typeface="Arial"/>
                <a:cs typeface="Arial"/>
              </a:rPr>
              <a:t>/ffJ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331" y="104629"/>
            <a:ext cx="24733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5" dirty="0">
                <a:solidFill>
                  <a:srgbClr val="282828"/>
                </a:solidFill>
                <a:latin typeface="Arial"/>
                <a:cs typeface="Arial"/>
              </a:rPr>
              <a:t>IIR</a:t>
            </a:r>
            <a:r>
              <a:rPr sz="1250" spc="1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82828"/>
                </a:solidFill>
                <a:latin typeface="Arial"/>
                <a:cs typeface="Arial"/>
              </a:rPr>
              <a:t>18: </a:t>
            </a:r>
            <a:r>
              <a:rPr sz="125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82828"/>
                </a:solidFill>
                <a:latin typeface="Arial"/>
                <a:cs typeface="Arial"/>
              </a:rPr>
              <a:t>Latent </a:t>
            </a:r>
            <a:r>
              <a:rPr sz="1250" spc="-1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282828"/>
                </a:solidFill>
                <a:latin typeface="Arial"/>
                <a:cs typeface="Arial"/>
              </a:rPr>
              <a:t>Semantic </a:t>
            </a:r>
            <a:r>
              <a:rPr sz="125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151515"/>
                </a:solidFill>
                <a:latin typeface="Arial"/>
                <a:cs typeface="Arial"/>
              </a:rPr>
              <a:t>Indexing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5" y="514350"/>
            <a:ext cx="3981450" cy="25528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114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19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b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6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ll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75" dirty="0">
                <a:latin typeface="Arial"/>
                <a:cs typeface="Arial"/>
              </a:rPr>
              <a:t>g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26836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29971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27013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27587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27683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27840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26987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27452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27650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27881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28112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28343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27999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28230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28461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28694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28408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27944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1" y="147866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7" y="151003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4804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4861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4871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4887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4801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4848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4868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4891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4914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4937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4903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4926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4949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4972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4943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4897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0" y="168898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72034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29" y="169076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69649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69746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69903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70" y="169049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69515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69712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69943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70174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70406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70061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70293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70524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70755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70470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70007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583" y="1897768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5" y="1929130"/>
            <a:ext cx="4326" cy="15583"/>
          </a:xfrm>
          <a:custGeom>
            <a:avLst/>
            <a:gdLst/>
            <a:ahLst/>
            <a:cxnLst/>
            <a:rect l="l" t="t" r="r" b="b"/>
            <a:pathLst>
              <a:path w="4326" h="15583">
                <a:moveTo>
                  <a:pt x="0" y="15583"/>
                </a:moveTo>
                <a:lnTo>
                  <a:pt x="4002" y="4563"/>
                </a:lnTo>
                <a:lnTo>
                  <a:pt x="432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33" y="18995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362" y="19052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488" y="19062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5063" y="19078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170" y="18992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001" y="19039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457" y="19059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922" y="19082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393" y="19105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863" y="19128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7579" y="19094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044" y="19117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6" y="19140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81" y="19163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297" y="19134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7817" y="19088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6578" y="2108089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869" y="2139442"/>
            <a:ext cx="4322" cy="15583"/>
          </a:xfrm>
          <a:custGeom>
            <a:avLst/>
            <a:gdLst/>
            <a:ahLst/>
            <a:cxnLst/>
            <a:rect l="l" t="t" r="r" b="b"/>
            <a:pathLst>
              <a:path w="4322" h="15583">
                <a:moveTo>
                  <a:pt x="0" y="15583"/>
                </a:moveTo>
                <a:lnTo>
                  <a:pt x="4000" y="4556"/>
                </a:lnTo>
                <a:lnTo>
                  <a:pt x="4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6629" y="210986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362" y="211559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1488" y="211656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059" y="211813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6170" y="210959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2001" y="211425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457" y="211622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5922" y="211853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8393" y="212084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0863" y="212316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7579" y="211971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044" y="212203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2516" y="212434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4981" y="212665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2297" y="212380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7817" y="211917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24334" y="1195705"/>
            <a:ext cx="3188970" cy="1026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>
                <a:latin typeface="Arial"/>
                <a:cs typeface="Arial"/>
              </a:rPr>
              <a:t>U</a:t>
            </a:r>
            <a:r>
              <a:rPr sz="1100" spc="-50" dirty="0">
                <a:latin typeface="Arial"/>
                <a:cs typeface="Arial"/>
              </a:rPr>
              <a:t>nu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12700">
              <a:lnSpc>
                <a:spcPct val="125000"/>
              </a:lnSpc>
              <a:spcBef>
                <a:spcPts val="5"/>
              </a:spcBef>
            </a:pPr>
            <a:r>
              <a:rPr sz="1100" spc="-45" dirty="0">
                <a:latin typeface="Arial"/>
                <a:cs typeface="Arial"/>
              </a:rPr>
              <a:t>U</a:t>
            </a:r>
            <a:r>
              <a:rPr sz="1100" spc="-50" dirty="0">
                <a:latin typeface="Arial"/>
                <a:cs typeface="Arial"/>
              </a:rPr>
              <a:t>nu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5" dirty="0">
                <a:latin typeface="Arial"/>
                <a:cs typeface="Arial"/>
              </a:rPr>
              <a:t>ee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35" dirty="0">
                <a:latin typeface="Arial"/>
                <a:cs typeface="Arial"/>
              </a:rPr>
              <a:t> e</a:t>
            </a:r>
            <a:r>
              <a:rPr sz="1100" spc="-50" dirty="0">
                <a:latin typeface="Arial"/>
                <a:cs typeface="Arial"/>
              </a:rPr>
              <a:t>xp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k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100" spc="-1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6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1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100" spc="-7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1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4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13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100" spc="-4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1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-8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1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1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100" spc="-1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100" spc="-1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3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100" spc="-1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00" spc="-6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1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100" spc="-13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100" spc="-9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00" spc="-7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100" spc="-13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5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100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85" dirty="0">
                <a:solidFill>
                  <a:srgbClr val="0000FF"/>
                </a:solidFill>
                <a:latin typeface="Arial"/>
                <a:cs typeface="Arial"/>
              </a:rPr>
              <a:t>tt</a:t>
            </a:r>
            <a:r>
              <a:rPr sz="1100" spc="-1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00FF"/>
                </a:solidFill>
                <a:latin typeface="Arial"/>
                <a:cs typeface="Arial"/>
              </a:rPr>
              <a:t>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286503" y="3336418"/>
            <a:ext cx="253365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5320" y="89673"/>
            <a:ext cx="248094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25" dirty="0">
                <a:solidFill>
                  <a:srgbClr val="030303"/>
                </a:solidFill>
                <a:latin typeface="Arial"/>
                <a:cs typeface="Arial"/>
              </a:rPr>
              <a:t>IIR</a:t>
            </a:r>
            <a:r>
              <a:rPr sz="1250" spc="10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51513"/>
                </a:solidFill>
                <a:latin typeface="Arial"/>
                <a:cs typeface="Arial"/>
              </a:rPr>
              <a:t>21: </a:t>
            </a:r>
            <a:r>
              <a:rPr sz="1250" spc="30" dirty="0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sz="1350" b="1" spc="-95" dirty="0">
                <a:solidFill>
                  <a:srgbClr val="030303"/>
                </a:solidFill>
                <a:latin typeface="Arial"/>
                <a:cs typeface="Arial"/>
              </a:rPr>
              <a:t>Link</a:t>
            </a:r>
            <a:r>
              <a:rPr sz="1350" b="1" spc="5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151513"/>
                </a:solidFill>
                <a:latin typeface="Arial"/>
                <a:cs typeface="Arial"/>
              </a:rPr>
              <a:t>ana</a:t>
            </a:r>
            <a:r>
              <a:rPr sz="1250" spc="-5" dirty="0">
                <a:solidFill>
                  <a:srgbClr val="151513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8262D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151513"/>
                </a:solidFill>
                <a:latin typeface="Arial"/>
                <a:cs typeface="Arial"/>
              </a:rPr>
              <a:t>sis</a:t>
            </a:r>
            <a:r>
              <a:rPr sz="1250" spc="35" dirty="0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sz="1250" spc="245" dirty="0">
                <a:solidFill>
                  <a:srgbClr val="28262D"/>
                </a:solidFill>
                <a:latin typeface="Arial"/>
                <a:cs typeface="Arial"/>
              </a:rPr>
              <a:t>/ </a:t>
            </a:r>
            <a:r>
              <a:rPr sz="1250" spc="-80" dirty="0">
                <a:solidFill>
                  <a:srgbClr val="28262D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030303"/>
                </a:solidFill>
                <a:latin typeface="Arial"/>
                <a:cs typeface="Arial"/>
              </a:rPr>
              <a:t>PageRank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75" dirty="0" smtClean="0">
                <a:solidFill>
                  <a:srgbClr val="B3B3B3"/>
                </a:solidFill>
                <a:latin typeface="Times New Roman"/>
                <a:cs typeface="Times New Roman"/>
              </a:rPr>
              <a:t>58</a:t>
            </a:fld>
            <a:r>
              <a:rPr sz="600" spc="50" dirty="0">
                <a:solidFill>
                  <a:srgbClr val="B3B3B3"/>
                </a:solidFill>
                <a:latin typeface="Times New Roman"/>
                <a:cs typeface="Times New Roman"/>
              </a:rPr>
              <a:t>/6/J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9" y="621389"/>
            <a:ext cx="4254024" cy="269029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k</a:t>
            </a:r>
            <a:r>
              <a:rPr sz="1400" spc="-160" dirty="0">
                <a:latin typeface="Arial"/>
                <a:cs typeface="Arial"/>
              </a:rPr>
              <a:t>e-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w</a:t>
            </a: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1" y="1440567"/>
            <a:ext cx="65139" cy="31362"/>
          </a:xfrm>
          <a:custGeom>
            <a:avLst/>
            <a:gdLst/>
            <a:ahLst/>
            <a:cxnLst/>
            <a:rect l="l" t="t" r="r" b="b"/>
            <a:pathLst>
              <a:path w="65139" h="31362">
                <a:moveTo>
                  <a:pt x="65139" y="31362"/>
                </a:moveTo>
                <a:lnTo>
                  <a:pt x="62054" y="17493"/>
                </a:lnTo>
                <a:lnTo>
                  <a:pt x="53730" y="6572"/>
                </a:lnTo>
                <a:lnTo>
                  <a:pt x="41569" y="0"/>
                </a:lnTo>
                <a:lnTo>
                  <a:pt x="24485" y="1592"/>
                </a:lnTo>
                <a:lnTo>
                  <a:pt x="11749" y="7519"/>
                </a:lnTo>
                <a:lnTo>
                  <a:pt x="3532" y="16793"/>
                </a:lnTo>
                <a:lnTo>
                  <a:pt x="0" y="2842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7" y="1471930"/>
            <a:ext cx="323" cy="4563"/>
          </a:xfrm>
          <a:custGeom>
            <a:avLst/>
            <a:gdLst/>
            <a:ahLst/>
            <a:cxnLst/>
            <a:rect l="l" t="t" r="r" b="b"/>
            <a:pathLst>
              <a:path w="323" h="4563">
                <a:moveTo>
                  <a:pt x="0" y="4563"/>
                </a:moveTo>
                <a:lnTo>
                  <a:pt x="32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44234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44808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44904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63" y="145060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44208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44673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44871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45102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45333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45564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45220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45451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45682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45914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45629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4516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578" y="1823101"/>
            <a:ext cx="61613" cy="31352"/>
          </a:xfrm>
          <a:custGeom>
            <a:avLst/>
            <a:gdLst/>
            <a:ahLst/>
            <a:cxnLst/>
            <a:rect l="l" t="t" r="r" b="b"/>
            <a:pathLst>
              <a:path w="61613" h="31352">
                <a:moveTo>
                  <a:pt x="61613" y="31352"/>
                </a:moveTo>
                <a:lnTo>
                  <a:pt x="58526" y="17484"/>
                </a:lnTo>
                <a:lnTo>
                  <a:pt x="50199" y="6566"/>
                </a:lnTo>
                <a:lnTo>
                  <a:pt x="38035" y="0"/>
                </a:lnTo>
                <a:lnTo>
                  <a:pt x="20950" y="1593"/>
                </a:lnTo>
                <a:lnTo>
                  <a:pt x="8215" y="7521"/>
                </a:lnTo>
                <a:lnTo>
                  <a:pt x="0" y="1679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854454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824866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83060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83157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83314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68" y="182462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82926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83123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83354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83586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83817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834731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83704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83935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84166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83882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83419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4334" y="1363390"/>
            <a:ext cx="3385185" cy="574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699"/>
              </a:lnSpc>
            </a:pP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: 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ru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1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ill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-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59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7834" y="818366"/>
            <a:ext cx="3576701" cy="0"/>
          </a:xfrm>
          <a:custGeom>
            <a:avLst/>
            <a:gdLst/>
            <a:ahLst/>
            <a:cxnLst/>
            <a:rect l="l" t="t" r="r" b="b"/>
            <a:pathLst>
              <a:path w="3576701">
                <a:moveTo>
                  <a:pt x="0" y="0"/>
                </a:moveTo>
                <a:lnTo>
                  <a:pt x="3576701" y="0"/>
                </a:lnTo>
              </a:path>
            </a:pathLst>
          </a:custGeom>
          <a:ln w="71795">
            <a:solidFill>
              <a:srgbClr val="5703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821" y="261170"/>
            <a:ext cx="2943225" cy="493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0">
              <a:lnSpc>
                <a:spcPct val="102099"/>
              </a:lnSpc>
            </a:pPr>
            <a:r>
              <a:rPr sz="1550" dirty="0">
                <a:solidFill>
                  <a:srgbClr val="030301"/>
                </a:solidFill>
                <a:latin typeface="Arial"/>
                <a:cs typeface="Arial"/>
              </a:rPr>
              <a:t>Unstructured</a:t>
            </a:r>
            <a:r>
              <a:rPr sz="1550" spc="114" dirty="0">
                <a:solidFill>
                  <a:srgbClr val="030301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161611"/>
                </a:solidFill>
                <a:latin typeface="Arial"/>
                <a:cs typeface="Arial"/>
              </a:rPr>
              <a:t>(text)</a:t>
            </a:r>
            <a:r>
              <a:rPr sz="1550" spc="65" dirty="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161611"/>
                </a:solidFill>
                <a:latin typeface="Arial"/>
                <a:cs typeface="Arial"/>
              </a:rPr>
              <a:t>vs.</a:t>
            </a:r>
            <a:r>
              <a:rPr sz="1550" spc="15" dirty="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161611"/>
                </a:solidFill>
                <a:latin typeface="Arial"/>
                <a:cs typeface="Arial"/>
              </a:rPr>
              <a:t>structured</a:t>
            </a:r>
            <a:r>
              <a:rPr sz="1550" spc="-5" dirty="0">
                <a:solidFill>
                  <a:srgbClr val="161611"/>
                </a:solidFill>
                <a:latin typeface="Arial"/>
                <a:cs typeface="Arial"/>
              </a:rPr>
              <a:t> (</a:t>
            </a:r>
            <a:r>
              <a:rPr sz="1550" spc="-10" dirty="0">
                <a:solidFill>
                  <a:srgbClr val="161611"/>
                </a:solidFill>
                <a:latin typeface="Arial"/>
                <a:cs typeface="Arial"/>
              </a:rPr>
              <a:t>database)</a:t>
            </a:r>
            <a:r>
              <a:rPr sz="1550" spc="125" dirty="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sz="1550" spc="0" dirty="0">
                <a:solidFill>
                  <a:srgbClr val="030301"/>
                </a:solidFill>
                <a:latin typeface="Arial"/>
                <a:cs typeface="Arial"/>
              </a:rPr>
              <a:t>data</a:t>
            </a:r>
            <a:r>
              <a:rPr sz="1550" spc="120" dirty="0">
                <a:solidFill>
                  <a:srgbClr val="030301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030301"/>
                </a:solidFill>
                <a:latin typeface="Arial"/>
                <a:cs typeface="Arial"/>
              </a:rPr>
              <a:t>in</a:t>
            </a:r>
            <a:r>
              <a:rPr sz="1550" spc="-120" dirty="0">
                <a:solidFill>
                  <a:srgbClr val="030301"/>
                </a:solidFill>
                <a:latin typeface="Arial"/>
                <a:cs typeface="Arial"/>
              </a:rPr>
              <a:t> </a:t>
            </a:r>
            <a:r>
              <a:rPr sz="1550" spc="0" dirty="0">
                <a:solidFill>
                  <a:srgbClr val="030301"/>
                </a:solidFill>
                <a:latin typeface="Arial"/>
                <a:cs typeface="Arial"/>
              </a:rPr>
              <a:t>2006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895350"/>
            <a:ext cx="4114800" cy="23622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60" dirty="0">
                <a:latin typeface="Arial"/>
                <a:cs typeface="Arial"/>
              </a:rPr>
              <a:t>v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1032145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1063498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33" y="1033910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1039653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1040619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1042188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1033653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1038307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1040282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1042593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1044905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1047216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1043774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1046086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1048397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1050721"/>
            <a:ext cx="1195" cy="1181"/>
          </a:xfrm>
          <a:custGeom>
            <a:avLst/>
            <a:gdLst/>
            <a:ahLst/>
            <a:cxnLst/>
            <a:rect l="l" t="t" r="r" b="b"/>
            <a:pathLst>
              <a:path w="1195" h="1181">
                <a:moveTo>
                  <a:pt x="1195" y="584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84"/>
                </a:lnTo>
                <a:lnTo>
                  <a:pt x="0" y="914"/>
                </a:lnTo>
                <a:lnTo>
                  <a:pt x="273" y="1181"/>
                </a:lnTo>
                <a:lnTo>
                  <a:pt x="600" y="1181"/>
                </a:lnTo>
                <a:lnTo>
                  <a:pt x="928" y="1181"/>
                </a:lnTo>
                <a:lnTo>
                  <a:pt x="1195" y="914"/>
                </a:lnTo>
                <a:lnTo>
                  <a:pt x="1195" y="584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1047864"/>
            <a:ext cx="5153" cy="5168"/>
          </a:xfrm>
          <a:custGeom>
            <a:avLst/>
            <a:gdLst/>
            <a:ahLst/>
            <a:cxnLst/>
            <a:rect l="l" t="t" r="r" b="b"/>
            <a:pathLst>
              <a:path w="5153" h="5168">
                <a:moveTo>
                  <a:pt x="0" y="2578"/>
                </a:moveTo>
                <a:lnTo>
                  <a:pt x="0" y="4013"/>
                </a:lnTo>
                <a:lnTo>
                  <a:pt x="1150" y="5168"/>
                </a:lnTo>
                <a:lnTo>
                  <a:pt x="2574" y="5168"/>
                </a:lnTo>
                <a:lnTo>
                  <a:pt x="3997" y="5168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10432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41466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44602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29" y="141644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42217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42314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59" y="142471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41617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42083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42280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42511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42742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42974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42629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42861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43092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43323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43038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4257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050" y="1624981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869" y="1656333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633" y="1626747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62" y="1632489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488" y="1633455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059" y="1635024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68" y="1626501"/>
            <a:ext cx="55548" cy="55398"/>
          </a:xfrm>
          <a:custGeom>
            <a:avLst/>
            <a:gdLst/>
            <a:ahLst/>
            <a:cxnLst/>
            <a:rect l="l" t="t" r="r" b="b"/>
            <a:pathLst>
              <a:path w="55548" h="55398">
                <a:moveTo>
                  <a:pt x="55548" y="27787"/>
                </a:moveTo>
                <a:lnTo>
                  <a:pt x="51975" y="14141"/>
                </a:lnTo>
                <a:lnTo>
                  <a:pt x="42542" y="4237"/>
                </a:lnTo>
                <a:lnTo>
                  <a:pt x="29177" y="0"/>
                </a:lnTo>
                <a:lnTo>
                  <a:pt x="14858" y="3365"/>
                </a:lnTo>
                <a:lnTo>
                  <a:pt x="4631" y="12345"/>
                </a:lnTo>
                <a:lnTo>
                  <a:pt x="0" y="25157"/>
                </a:lnTo>
                <a:lnTo>
                  <a:pt x="3168" y="39974"/>
                </a:lnTo>
                <a:lnTo>
                  <a:pt x="11777" y="50456"/>
                </a:lnTo>
                <a:lnTo>
                  <a:pt x="24144" y="55398"/>
                </a:lnTo>
                <a:lnTo>
                  <a:pt x="39345" y="52409"/>
                </a:lnTo>
                <a:lnTo>
                  <a:pt x="50030" y="44105"/>
                </a:lnTo>
                <a:lnTo>
                  <a:pt x="55213" y="32098"/>
                </a:lnTo>
                <a:lnTo>
                  <a:pt x="55548" y="277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01" y="1631143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457" y="1633118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922" y="1635429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393" y="1637741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0863" y="1640052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79" y="1636610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044" y="1638922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516" y="1641233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981" y="1643545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297" y="1640700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17" y="16360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42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42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791" rIns="0" bIns="0" rtlCol="0">
            <a:noAutofit/>
          </a:bodyPr>
          <a:lstStyle/>
          <a:p>
            <a:pPr marL="290195" marR="12700">
              <a:lnSpc>
                <a:spcPct val="102699"/>
              </a:lnSpc>
            </a:pP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114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m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335"/>
              </a:spcBef>
            </a:pPr>
            <a:r>
              <a:rPr sz="1100" spc="-60" dirty="0">
                <a:latin typeface="Arial"/>
                <a:cs typeface="Arial"/>
              </a:rPr>
              <a:t>Q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285" dirty="0">
                <a:latin typeface="Arial"/>
                <a:cs typeface="Arial"/>
              </a:rPr>
              <a:t>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an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60" dirty="0">
                <a:latin typeface="Arial"/>
                <a:cs typeface="Arial"/>
              </a:rPr>
              <a:t>B</a:t>
            </a:r>
            <a:r>
              <a:rPr sz="1100" spc="10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33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90195" marR="375920">
              <a:lnSpc>
                <a:spcPct val="102699"/>
              </a:lnSpc>
              <a:spcBef>
                <a:spcPts val="300"/>
              </a:spcBef>
            </a:pP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25" dirty="0">
                <a:latin typeface="Arial"/>
                <a:cs typeface="Arial"/>
              </a:rPr>
              <a:t>rn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ll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50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50" dirty="0">
                <a:latin typeface="Arial"/>
                <a:cs typeface="Arial"/>
              </a:rPr>
              <a:t>x</a:t>
            </a:r>
            <a:r>
              <a:rPr sz="1100" spc="-85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7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66035" y="2437763"/>
            <a:ext cx="219392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329832"/>
                </a:solidFill>
                <a:latin typeface="Arial"/>
                <a:cs typeface="Arial"/>
              </a:rPr>
              <a:t>D</a:t>
            </a:r>
            <a:r>
              <a:rPr sz="1100" spc="-4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-135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329832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130" dirty="0">
                <a:solidFill>
                  <a:srgbClr val="329832"/>
                </a:solidFill>
                <a:latin typeface="Arial"/>
                <a:cs typeface="Arial"/>
              </a:rPr>
              <a:t>G</a:t>
            </a:r>
            <a:r>
              <a:rPr sz="1100" spc="-4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329832"/>
                </a:solidFill>
                <a:latin typeface="Arial"/>
                <a:cs typeface="Arial"/>
              </a:rPr>
              <a:t>og</a:t>
            </a:r>
            <a:r>
              <a:rPr sz="1100" spc="10" dirty="0">
                <a:solidFill>
                  <a:srgbClr val="329832"/>
                </a:solidFill>
                <a:latin typeface="Arial"/>
                <a:cs typeface="Arial"/>
              </a:rPr>
              <a:t>l</a:t>
            </a:r>
            <a:r>
              <a:rPr sz="1100" spc="-130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u</a:t>
            </a:r>
            <a:r>
              <a:rPr sz="1100" spc="-140" dirty="0">
                <a:solidFill>
                  <a:srgbClr val="329832"/>
                </a:solidFill>
                <a:latin typeface="Arial"/>
                <a:cs typeface="Arial"/>
              </a:rPr>
              <a:t>s</a:t>
            </a:r>
            <a:r>
              <a:rPr sz="1100" spc="-130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329832"/>
                </a:solidFill>
                <a:latin typeface="Arial"/>
                <a:cs typeface="Arial"/>
              </a:rPr>
              <a:t>t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h</a:t>
            </a:r>
            <a:r>
              <a:rPr sz="1100" spc="-130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29832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329832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329832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329832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329832"/>
                </a:solidFill>
                <a:latin typeface="Arial"/>
                <a:cs typeface="Arial"/>
              </a:rPr>
              <a:t>m</a:t>
            </a:r>
            <a:r>
              <a:rPr sz="1100" spc="-40" dirty="0">
                <a:solidFill>
                  <a:srgbClr val="329832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329832"/>
                </a:solidFill>
                <a:latin typeface="Arial"/>
                <a:cs typeface="Arial"/>
              </a:rPr>
              <a:t>d</a:t>
            </a:r>
            <a:r>
              <a:rPr sz="1100" spc="-135" dirty="0">
                <a:solidFill>
                  <a:srgbClr val="329832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329832"/>
                </a:solidFill>
                <a:latin typeface="Arial"/>
                <a:cs typeface="Arial"/>
              </a:rPr>
              <a:t>l</a:t>
            </a:r>
            <a:r>
              <a:rPr sz="1100" spc="-100" dirty="0">
                <a:solidFill>
                  <a:srgbClr val="32983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D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G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og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-170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-70" dirty="0">
                <a:latin typeface="Arial"/>
                <a:cs typeface="Arial"/>
              </a:rPr>
              <a:t>h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4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-12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50" y="744109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69" y="775462"/>
            <a:ext cx="322" cy="4556"/>
          </a:xfrm>
          <a:custGeom>
            <a:avLst/>
            <a:gdLst/>
            <a:ahLst/>
            <a:cxnLst/>
            <a:rect l="l" t="t" r="r" b="b"/>
            <a:pathLst>
              <a:path w="322" h="4556">
                <a:moveTo>
                  <a:pt x="0" y="4556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29" y="745886"/>
            <a:ext cx="58049" cy="57106"/>
          </a:xfrm>
          <a:custGeom>
            <a:avLst/>
            <a:gdLst/>
            <a:ahLst/>
            <a:cxnLst/>
            <a:rect l="l" t="t" r="r" b="b"/>
            <a:pathLst>
              <a:path w="58049" h="57106">
                <a:moveTo>
                  <a:pt x="58049" y="29169"/>
                </a:moveTo>
                <a:lnTo>
                  <a:pt x="54657" y="15435"/>
                </a:lnTo>
                <a:lnTo>
                  <a:pt x="45628" y="5140"/>
                </a:lnTo>
                <a:lnTo>
                  <a:pt x="32682" y="0"/>
                </a:lnTo>
                <a:lnTo>
                  <a:pt x="17242" y="2765"/>
                </a:lnTo>
                <a:lnTo>
                  <a:pt x="6074" y="10599"/>
                </a:lnTo>
                <a:lnTo>
                  <a:pt x="0" y="22083"/>
                </a:lnTo>
                <a:lnTo>
                  <a:pt x="2107" y="38579"/>
                </a:lnTo>
                <a:lnTo>
                  <a:pt x="8987" y="50370"/>
                </a:lnTo>
                <a:lnTo>
                  <a:pt x="19380" y="57106"/>
                </a:lnTo>
                <a:lnTo>
                  <a:pt x="36532" y="55575"/>
                </a:lnTo>
                <a:lnTo>
                  <a:pt x="48751" y="49419"/>
                </a:lnTo>
                <a:lnTo>
                  <a:pt x="55945" y="39814"/>
                </a:lnTo>
                <a:lnTo>
                  <a:pt x="58049" y="29169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362" y="751617"/>
            <a:ext cx="50808" cy="48461"/>
          </a:xfrm>
          <a:custGeom>
            <a:avLst/>
            <a:gdLst/>
            <a:ahLst/>
            <a:cxnLst/>
            <a:rect l="l" t="t" r="r" b="b"/>
            <a:pathLst>
              <a:path w="50808" h="4846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5" y="31059"/>
                </a:lnTo>
                <a:lnTo>
                  <a:pt x="7955" y="42561"/>
                </a:lnTo>
                <a:lnTo>
                  <a:pt x="17969" y="48461"/>
                </a:lnTo>
                <a:lnTo>
                  <a:pt x="34265" y="46124"/>
                </a:lnTo>
                <a:lnTo>
                  <a:pt x="45211" y="38625"/>
                </a:lnTo>
                <a:lnTo>
                  <a:pt x="50416" y="27535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88" y="752583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059" y="754152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1"/>
                </a:moveTo>
                <a:lnTo>
                  <a:pt x="34281" y="6688"/>
                </a:lnTo>
                <a:lnTo>
                  <a:pt x="22353" y="0"/>
                </a:lnTo>
                <a:lnTo>
                  <a:pt x="7691" y="3890"/>
                </a:lnTo>
                <a:lnTo>
                  <a:pt x="0" y="14193"/>
                </a:lnTo>
                <a:lnTo>
                  <a:pt x="3019" y="29871"/>
                </a:lnTo>
                <a:lnTo>
                  <a:pt x="12117" y="38266"/>
                </a:lnTo>
                <a:lnTo>
                  <a:pt x="28400" y="35959"/>
                </a:lnTo>
                <a:lnTo>
                  <a:pt x="37267" y="27714"/>
                </a:lnTo>
                <a:lnTo>
                  <a:pt x="39092" y="1967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70" y="745617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01" y="750271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457" y="752246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922" y="754557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393" y="756869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3" y="759180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579" y="755738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44" y="758050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16" y="760361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81" y="762673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596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596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297" y="759828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78"/>
                </a:moveTo>
                <a:lnTo>
                  <a:pt x="0" y="4000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00"/>
                </a:lnTo>
                <a:lnTo>
                  <a:pt x="5153" y="2578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78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817" y="75519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50" y="1105297"/>
            <a:ext cx="65141" cy="31352"/>
          </a:xfrm>
          <a:custGeom>
            <a:avLst/>
            <a:gdLst/>
            <a:ahLst/>
            <a:cxnLst/>
            <a:rect l="l" t="t" r="r" b="b"/>
            <a:pathLst>
              <a:path w="65141" h="31352">
                <a:moveTo>
                  <a:pt x="65141" y="31352"/>
                </a:moveTo>
                <a:lnTo>
                  <a:pt x="62054" y="17484"/>
                </a:lnTo>
                <a:lnTo>
                  <a:pt x="53727" y="6566"/>
                </a:lnTo>
                <a:lnTo>
                  <a:pt x="41562" y="0"/>
                </a:lnTo>
                <a:lnTo>
                  <a:pt x="24478" y="1593"/>
                </a:lnTo>
                <a:lnTo>
                  <a:pt x="11743" y="7521"/>
                </a:lnTo>
                <a:lnTo>
                  <a:pt x="3527" y="16796"/>
                </a:lnTo>
                <a:lnTo>
                  <a:pt x="0" y="284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69" y="1136650"/>
            <a:ext cx="322" cy="4554"/>
          </a:xfrm>
          <a:custGeom>
            <a:avLst/>
            <a:gdLst/>
            <a:ahLst/>
            <a:cxnLst/>
            <a:rect l="l" t="t" r="r" b="b"/>
            <a:pathLst>
              <a:path w="322" h="4554">
                <a:moveTo>
                  <a:pt x="0" y="4554"/>
                </a:moveTo>
                <a:lnTo>
                  <a:pt x="322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633" y="1107062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62" y="1112805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8" y="1113768"/>
            <a:ext cx="46171" cy="42938"/>
          </a:xfrm>
          <a:custGeom>
            <a:avLst/>
            <a:gdLst/>
            <a:ahLst/>
            <a:cxnLst/>
            <a:rect l="l" t="t" r="r" b="b"/>
            <a:pathLst>
              <a:path w="46171" h="42938">
                <a:moveTo>
                  <a:pt x="46171" y="21649"/>
                </a:moveTo>
                <a:lnTo>
                  <a:pt x="41947" y="8336"/>
                </a:lnTo>
                <a:lnTo>
                  <a:pt x="31139" y="0"/>
                </a:lnTo>
                <a:lnTo>
                  <a:pt x="14355" y="1923"/>
                </a:lnTo>
                <a:lnTo>
                  <a:pt x="3983" y="9247"/>
                </a:lnTo>
                <a:lnTo>
                  <a:pt x="0" y="20125"/>
                </a:lnTo>
                <a:lnTo>
                  <a:pt x="3921" y="34217"/>
                </a:lnTo>
                <a:lnTo>
                  <a:pt x="14105" y="42938"/>
                </a:lnTo>
                <a:lnTo>
                  <a:pt x="31171" y="41378"/>
                </a:lnTo>
                <a:lnTo>
                  <a:pt x="41758" y="34467"/>
                </a:lnTo>
                <a:lnTo>
                  <a:pt x="46051" y="23996"/>
                </a:lnTo>
                <a:lnTo>
                  <a:pt x="46171" y="2164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063" y="1115329"/>
            <a:ext cx="39088" cy="38273"/>
          </a:xfrm>
          <a:custGeom>
            <a:avLst/>
            <a:gdLst/>
            <a:ahLst/>
            <a:cxnLst/>
            <a:rect l="l" t="t" r="r" b="b"/>
            <a:pathLst>
              <a:path w="39088" h="38273">
                <a:moveTo>
                  <a:pt x="39088" y="19681"/>
                </a:moveTo>
                <a:lnTo>
                  <a:pt x="34280" y="6702"/>
                </a:lnTo>
                <a:lnTo>
                  <a:pt x="22358" y="0"/>
                </a:lnTo>
                <a:lnTo>
                  <a:pt x="7695" y="3893"/>
                </a:lnTo>
                <a:lnTo>
                  <a:pt x="0" y="14193"/>
                </a:lnTo>
                <a:lnTo>
                  <a:pt x="3014" y="29875"/>
                </a:lnTo>
                <a:lnTo>
                  <a:pt x="12106" y="38273"/>
                </a:lnTo>
                <a:lnTo>
                  <a:pt x="28392" y="35971"/>
                </a:lnTo>
                <a:lnTo>
                  <a:pt x="37261" y="27729"/>
                </a:lnTo>
                <a:lnTo>
                  <a:pt x="39088" y="19681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170" y="1106805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001" y="1111459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457" y="1113434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504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504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922" y="1115745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93" y="1118057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863" y="1120368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90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90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7579" y="1116926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46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46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044" y="1119238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24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24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16" y="1121549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84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84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84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81" y="1123861"/>
            <a:ext cx="1195" cy="1193"/>
          </a:xfrm>
          <a:custGeom>
            <a:avLst/>
            <a:gdLst/>
            <a:ahLst/>
            <a:cxnLst/>
            <a:rect l="l" t="t" r="r" b="b"/>
            <a:pathLst>
              <a:path w="1195" h="1193">
                <a:moveTo>
                  <a:pt x="1195" y="609"/>
                </a:moveTo>
                <a:lnTo>
                  <a:pt x="1195" y="279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79"/>
                </a:lnTo>
                <a:lnTo>
                  <a:pt x="0" y="609"/>
                </a:lnTo>
                <a:lnTo>
                  <a:pt x="0" y="927"/>
                </a:lnTo>
                <a:lnTo>
                  <a:pt x="273" y="1193"/>
                </a:lnTo>
                <a:lnTo>
                  <a:pt x="600" y="1193"/>
                </a:lnTo>
                <a:lnTo>
                  <a:pt x="928" y="1193"/>
                </a:lnTo>
                <a:lnTo>
                  <a:pt x="1195" y="927"/>
                </a:lnTo>
                <a:lnTo>
                  <a:pt x="1195" y="609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297" y="1121016"/>
            <a:ext cx="5153" cy="5156"/>
          </a:xfrm>
          <a:custGeom>
            <a:avLst/>
            <a:gdLst/>
            <a:ahLst/>
            <a:cxnLst/>
            <a:rect l="l" t="t" r="r" b="b"/>
            <a:pathLst>
              <a:path w="5153" h="5156">
                <a:moveTo>
                  <a:pt x="0" y="2590"/>
                </a:moveTo>
                <a:lnTo>
                  <a:pt x="0" y="4013"/>
                </a:lnTo>
                <a:lnTo>
                  <a:pt x="1150" y="5156"/>
                </a:lnTo>
                <a:lnTo>
                  <a:pt x="2574" y="5156"/>
                </a:lnTo>
                <a:lnTo>
                  <a:pt x="3997" y="5156"/>
                </a:lnTo>
                <a:lnTo>
                  <a:pt x="5153" y="4013"/>
                </a:lnTo>
                <a:lnTo>
                  <a:pt x="5153" y="2590"/>
                </a:lnTo>
                <a:lnTo>
                  <a:pt x="5153" y="1155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55"/>
                </a:lnTo>
                <a:lnTo>
                  <a:pt x="0" y="259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817" y="11163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44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245" y="1296751"/>
            <a:ext cx="50820" cy="23032"/>
          </a:xfrm>
          <a:custGeom>
            <a:avLst/>
            <a:gdLst/>
            <a:ahLst/>
            <a:cxnLst/>
            <a:rect l="l" t="t" r="r" b="b"/>
            <a:pathLst>
              <a:path w="50820" h="23032">
                <a:moveTo>
                  <a:pt x="50820" y="23032"/>
                </a:moveTo>
                <a:lnTo>
                  <a:pt x="47059" y="9472"/>
                </a:lnTo>
                <a:lnTo>
                  <a:pt x="37215" y="0"/>
                </a:lnTo>
                <a:lnTo>
                  <a:pt x="19079" y="286"/>
                </a:lnTo>
                <a:lnTo>
                  <a:pt x="6802" y="5360"/>
                </a:lnTo>
                <a:lnTo>
                  <a:pt x="0" y="1393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4670" y="1319784"/>
            <a:ext cx="395" cy="4519"/>
          </a:xfrm>
          <a:custGeom>
            <a:avLst/>
            <a:gdLst/>
            <a:ahLst/>
            <a:cxnLst/>
            <a:rect l="l" t="t" r="r" b="b"/>
            <a:pathLst>
              <a:path w="395" h="4519">
                <a:moveTo>
                  <a:pt x="0" y="4519"/>
                </a:moveTo>
                <a:lnTo>
                  <a:pt x="395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997" y="1296867"/>
            <a:ext cx="16074" cy="2371"/>
          </a:xfrm>
          <a:custGeom>
            <a:avLst/>
            <a:gdLst/>
            <a:ahLst/>
            <a:cxnLst/>
            <a:rect l="l" t="t" r="r" b="b"/>
            <a:pathLst>
              <a:path w="16074" h="2371">
                <a:moveTo>
                  <a:pt x="16074" y="0"/>
                </a:moveTo>
                <a:lnTo>
                  <a:pt x="0" y="2371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8128" y="1299314"/>
            <a:ext cx="41520" cy="40790"/>
          </a:xfrm>
          <a:custGeom>
            <a:avLst/>
            <a:gdLst/>
            <a:ahLst/>
            <a:cxnLst/>
            <a:rect l="l" t="t" r="r" b="b"/>
            <a:pathLst>
              <a:path w="41520" h="40790">
                <a:moveTo>
                  <a:pt x="9687" y="0"/>
                </a:moveTo>
                <a:lnTo>
                  <a:pt x="0" y="7963"/>
                </a:lnTo>
                <a:lnTo>
                  <a:pt x="562" y="25517"/>
                </a:lnTo>
                <a:lnTo>
                  <a:pt x="6568" y="36281"/>
                </a:lnTo>
                <a:lnTo>
                  <a:pt x="16195" y="40790"/>
                </a:lnTo>
                <a:lnTo>
                  <a:pt x="30957" y="37149"/>
                </a:lnTo>
                <a:lnTo>
                  <a:pt x="39724" y="27400"/>
                </a:lnTo>
                <a:lnTo>
                  <a:pt x="41520" y="18742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8145" y="1298525"/>
            <a:ext cx="37906" cy="37593"/>
          </a:xfrm>
          <a:custGeom>
            <a:avLst/>
            <a:gdLst/>
            <a:ahLst/>
            <a:cxnLst/>
            <a:rect l="l" t="t" r="r" b="b"/>
            <a:pathLst>
              <a:path w="37906" h="37593">
                <a:moveTo>
                  <a:pt x="37906" y="19011"/>
                </a:moveTo>
                <a:lnTo>
                  <a:pt x="32915" y="6139"/>
                </a:lnTo>
                <a:lnTo>
                  <a:pt x="20672" y="0"/>
                </a:lnTo>
                <a:lnTo>
                  <a:pt x="6769" y="4467"/>
                </a:lnTo>
                <a:lnTo>
                  <a:pt x="0" y="15730"/>
                </a:lnTo>
                <a:lnTo>
                  <a:pt x="3975" y="30351"/>
                </a:lnTo>
                <a:lnTo>
                  <a:pt x="14467" y="37593"/>
                </a:lnTo>
                <a:lnTo>
                  <a:pt x="29589" y="34037"/>
                </a:lnTo>
                <a:lnTo>
                  <a:pt x="37188" y="24138"/>
                </a:lnTo>
                <a:lnTo>
                  <a:pt x="37906" y="19011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615" y="1301102"/>
            <a:ext cx="31840" cy="31826"/>
          </a:xfrm>
          <a:custGeom>
            <a:avLst/>
            <a:gdLst/>
            <a:ahLst/>
            <a:cxnLst/>
            <a:rect l="l" t="t" r="r" b="b"/>
            <a:pathLst>
              <a:path w="31840" h="31826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26"/>
                </a:lnTo>
                <a:lnTo>
                  <a:pt x="15919" y="31826"/>
                </a:lnTo>
                <a:lnTo>
                  <a:pt x="24710" y="31826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374" y="1303756"/>
            <a:ext cx="25485" cy="25476"/>
          </a:xfrm>
          <a:custGeom>
            <a:avLst/>
            <a:gdLst/>
            <a:ahLst/>
            <a:cxnLst/>
            <a:rect l="l" t="t" r="r" b="b"/>
            <a:pathLst>
              <a:path w="25485" h="25476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76"/>
                </a:lnTo>
                <a:lnTo>
                  <a:pt x="12739" y="25476"/>
                </a:lnTo>
                <a:lnTo>
                  <a:pt x="19773" y="25476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6127" y="1306410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9077" y="1300395"/>
            <a:ext cx="32390" cy="31250"/>
          </a:xfrm>
          <a:custGeom>
            <a:avLst/>
            <a:gdLst/>
            <a:ahLst/>
            <a:cxnLst/>
            <a:rect l="l" t="t" r="r" b="b"/>
            <a:pathLst>
              <a:path w="32390" h="31250">
                <a:moveTo>
                  <a:pt x="6122" y="0"/>
                </a:moveTo>
                <a:lnTo>
                  <a:pt x="0" y="6116"/>
                </a:lnTo>
                <a:lnTo>
                  <a:pt x="0" y="15057"/>
                </a:lnTo>
                <a:lnTo>
                  <a:pt x="0" y="23998"/>
                </a:lnTo>
                <a:lnTo>
                  <a:pt x="7258" y="31250"/>
                </a:lnTo>
                <a:lnTo>
                  <a:pt x="16197" y="31250"/>
                </a:lnTo>
                <a:lnTo>
                  <a:pt x="25137" y="31250"/>
                </a:lnTo>
                <a:lnTo>
                  <a:pt x="32390" y="23998"/>
                </a:lnTo>
                <a:lnTo>
                  <a:pt x="32390" y="1505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4371" y="1303896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85" y="1306372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9599" y="1308849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357" y="1308480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3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35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621" y="1304607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3314" y="130216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4245" y="1449151"/>
            <a:ext cx="50820" cy="23032"/>
          </a:xfrm>
          <a:custGeom>
            <a:avLst/>
            <a:gdLst/>
            <a:ahLst/>
            <a:cxnLst/>
            <a:rect l="l" t="t" r="r" b="b"/>
            <a:pathLst>
              <a:path w="50820" h="23032">
                <a:moveTo>
                  <a:pt x="50820" y="23032"/>
                </a:moveTo>
                <a:lnTo>
                  <a:pt x="47059" y="9472"/>
                </a:lnTo>
                <a:lnTo>
                  <a:pt x="37215" y="0"/>
                </a:lnTo>
                <a:lnTo>
                  <a:pt x="19079" y="286"/>
                </a:lnTo>
                <a:lnTo>
                  <a:pt x="6802" y="5360"/>
                </a:lnTo>
                <a:lnTo>
                  <a:pt x="0" y="13936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4670" y="1472184"/>
            <a:ext cx="395" cy="4519"/>
          </a:xfrm>
          <a:custGeom>
            <a:avLst/>
            <a:gdLst/>
            <a:ahLst/>
            <a:cxnLst/>
            <a:rect l="l" t="t" r="r" b="b"/>
            <a:pathLst>
              <a:path w="395" h="4519">
                <a:moveTo>
                  <a:pt x="0" y="4519"/>
                </a:moveTo>
                <a:lnTo>
                  <a:pt x="395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97" y="1449267"/>
            <a:ext cx="16074" cy="2371"/>
          </a:xfrm>
          <a:custGeom>
            <a:avLst/>
            <a:gdLst/>
            <a:ahLst/>
            <a:cxnLst/>
            <a:rect l="l" t="t" r="r" b="b"/>
            <a:pathLst>
              <a:path w="16074" h="2371">
                <a:moveTo>
                  <a:pt x="16074" y="0"/>
                </a:moveTo>
                <a:lnTo>
                  <a:pt x="0" y="2371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8128" y="1451714"/>
            <a:ext cx="41520" cy="40790"/>
          </a:xfrm>
          <a:custGeom>
            <a:avLst/>
            <a:gdLst/>
            <a:ahLst/>
            <a:cxnLst/>
            <a:rect l="l" t="t" r="r" b="b"/>
            <a:pathLst>
              <a:path w="41520" h="40790">
                <a:moveTo>
                  <a:pt x="9687" y="0"/>
                </a:moveTo>
                <a:lnTo>
                  <a:pt x="0" y="7963"/>
                </a:lnTo>
                <a:lnTo>
                  <a:pt x="562" y="25517"/>
                </a:lnTo>
                <a:lnTo>
                  <a:pt x="6568" y="36281"/>
                </a:lnTo>
                <a:lnTo>
                  <a:pt x="16195" y="40790"/>
                </a:lnTo>
                <a:lnTo>
                  <a:pt x="30957" y="37149"/>
                </a:lnTo>
                <a:lnTo>
                  <a:pt x="39724" y="27400"/>
                </a:lnTo>
                <a:lnTo>
                  <a:pt x="41520" y="18742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8145" y="1450925"/>
            <a:ext cx="37906" cy="37593"/>
          </a:xfrm>
          <a:custGeom>
            <a:avLst/>
            <a:gdLst/>
            <a:ahLst/>
            <a:cxnLst/>
            <a:rect l="l" t="t" r="r" b="b"/>
            <a:pathLst>
              <a:path w="37906" h="37593">
                <a:moveTo>
                  <a:pt x="37906" y="19011"/>
                </a:moveTo>
                <a:lnTo>
                  <a:pt x="32915" y="6139"/>
                </a:lnTo>
                <a:lnTo>
                  <a:pt x="20672" y="0"/>
                </a:lnTo>
                <a:lnTo>
                  <a:pt x="6769" y="4467"/>
                </a:lnTo>
                <a:lnTo>
                  <a:pt x="0" y="15730"/>
                </a:lnTo>
                <a:lnTo>
                  <a:pt x="3975" y="30351"/>
                </a:lnTo>
                <a:lnTo>
                  <a:pt x="14467" y="37593"/>
                </a:lnTo>
                <a:lnTo>
                  <a:pt x="29589" y="34037"/>
                </a:lnTo>
                <a:lnTo>
                  <a:pt x="37188" y="24138"/>
                </a:lnTo>
                <a:lnTo>
                  <a:pt x="37906" y="19011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0615" y="1453502"/>
            <a:ext cx="31840" cy="31826"/>
          </a:xfrm>
          <a:custGeom>
            <a:avLst/>
            <a:gdLst/>
            <a:ahLst/>
            <a:cxnLst/>
            <a:rect l="l" t="t" r="r" b="b"/>
            <a:pathLst>
              <a:path w="31840" h="31826">
                <a:moveTo>
                  <a:pt x="31840" y="15913"/>
                </a:moveTo>
                <a:lnTo>
                  <a:pt x="31840" y="7124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4"/>
                </a:lnTo>
                <a:lnTo>
                  <a:pt x="0" y="15913"/>
                </a:lnTo>
                <a:lnTo>
                  <a:pt x="0" y="24701"/>
                </a:lnTo>
                <a:lnTo>
                  <a:pt x="7129" y="31826"/>
                </a:lnTo>
                <a:lnTo>
                  <a:pt x="15919" y="31826"/>
                </a:lnTo>
                <a:lnTo>
                  <a:pt x="24710" y="31826"/>
                </a:lnTo>
                <a:lnTo>
                  <a:pt x="31840" y="24701"/>
                </a:lnTo>
                <a:lnTo>
                  <a:pt x="31840" y="15913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374" y="1456156"/>
            <a:ext cx="25485" cy="25476"/>
          </a:xfrm>
          <a:custGeom>
            <a:avLst/>
            <a:gdLst/>
            <a:ahLst/>
            <a:cxnLst/>
            <a:rect l="l" t="t" r="r" b="b"/>
            <a:pathLst>
              <a:path w="25485" h="25476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76"/>
                </a:lnTo>
                <a:lnTo>
                  <a:pt x="12739" y="25476"/>
                </a:lnTo>
                <a:lnTo>
                  <a:pt x="19773" y="25476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6127" y="1458810"/>
            <a:ext cx="19133" cy="19138"/>
          </a:xfrm>
          <a:custGeom>
            <a:avLst/>
            <a:gdLst/>
            <a:ahLst/>
            <a:cxnLst/>
            <a:rect l="l" t="t" r="r" b="b"/>
            <a:pathLst>
              <a:path w="19133" h="19138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38"/>
                </a:lnTo>
                <a:lnTo>
                  <a:pt x="9569" y="19138"/>
                </a:lnTo>
                <a:lnTo>
                  <a:pt x="14852" y="19138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077" y="1452795"/>
            <a:ext cx="32390" cy="31250"/>
          </a:xfrm>
          <a:custGeom>
            <a:avLst/>
            <a:gdLst/>
            <a:ahLst/>
            <a:cxnLst/>
            <a:rect l="l" t="t" r="r" b="b"/>
            <a:pathLst>
              <a:path w="32390" h="31250">
                <a:moveTo>
                  <a:pt x="6122" y="0"/>
                </a:moveTo>
                <a:lnTo>
                  <a:pt x="0" y="6116"/>
                </a:lnTo>
                <a:lnTo>
                  <a:pt x="0" y="15057"/>
                </a:lnTo>
                <a:lnTo>
                  <a:pt x="0" y="23998"/>
                </a:lnTo>
                <a:lnTo>
                  <a:pt x="7258" y="31250"/>
                </a:lnTo>
                <a:lnTo>
                  <a:pt x="16197" y="31250"/>
                </a:lnTo>
                <a:lnTo>
                  <a:pt x="25137" y="31250"/>
                </a:lnTo>
                <a:lnTo>
                  <a:pt x="32390" y="23998"/>
                </a:lnTo>
                <a:lnTo>
                  <a:pt x="32390" y="1505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4371" y="1456296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6192" y="8089"/>
                </a:moveTo>
                <a:lnTo>
                  <a:pt x="16192" y="3619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19"/>
                </a:lnTo>
                <a:lnTo>
                  <a:pt x="0" y="8089"/>
                </a:lnTo>
                <a:lnTo>
                  <a:pt x="0" y="12560"/>
                </a:lnTo>
                <a:lnTo>
                  <a:pt x="3627" y="16192"/>
                </a:lnTo>
                <a:lnTo>
                  <a:pt x="8096" y="16192"/>
                </a:lnTo>
                <a:lnTo>
                  <a:pt x="12566" y="16192"/>
                </a:lnTo>
                <a:lnTo>
                  <a:pt x="16192" y="12560"/>
                </a:lnTo>
                <a:lnTo>
                  <a:pt x="16192" y="8089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985" y="1458772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14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14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14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9599" y="1461249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9357" y="1460880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3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35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5621" y="1457007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3314" y="145456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4249" y="1752420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9456" y="1775460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973" y="1752535"/>
            <a:ext cx="16154" cy="2383"/>
          </a:xfrm>
          <a:custGeom>
            <a:avLst/>
            <a:gdLst/>
            <a:ahLst/>
            <a:cxnLst/>
            <a:rect l="l" t="t" r="r" b="b"/>
            <a:pathLst>
              <a:path w="16154" h="2383">
                <a:moveTo>
                  <a:pt x="16154" y="0"/>
                </a:moveTo>
                <a:lnTo>
                  <a:pt x="0" y="238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8128" y="1754977"/>
            <a:ext cx="41520" cy="40815"/>
          </a:xfrm>
          <a:custGeom>
            <a:avLst/>
            <a:gdLst/>
            <a:ahLst/>
            <a:cxnLst/>
            <a:rect l="l" t="t" r="r" b="b"/>
            <a:pathLst>
              <a:path w="41520" h="40815">
                <a:moveTo>
                  <a:pt x="9702" y="0"/>
                </a:moveTo>
                <a:lnTo>
                  <a:pt x="0" y="7976"/>
                </a:lnTo>
                <a:lnTo>
                  <a:pt x="562" y="25529"/>
                </a:lnTo>
                <a:lnTo>
                  <a:pt x="6564" y="36299"/>
                </a:lnTo>
                <a:lnTo>
                  <a:pt x="16187" y="40815"/>
                </a:lnTo>
                <a:lnTo>
                  <a:pt x="30950" y="37173"/>
                </a:lnTo>
                <a:lnTo>
                  <a:pt x="39719" y="27425"/>
                </a:lnTo>
                <a:lnTo>
                  <a:pt x="41520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8145" y="1754201"/>
            <a:ext cx="37906" cy="37593"/>
          </a:xfrm>
          <a:custGeom>
            <a:avLst/>
            <a:gdLst/>
            <a:ahLst/>
            <a:cxnLst/>
            <a:rect l="l" t="t" r="r" b="b"/>
            <a:pathLst>
              <a:path w="37906" h="37593">
                <a:moveTo>
                  <a:pt x="37906" y="19011"/>
                </a:moveTo>
                <a:lnTo>
                  <a:pt x="32915" y="6139"/>
                </a:lnTo>
                <a:lnTo>
                  <a:pt x="20672" y="0"/>
                </a:lnTo>
                <a:lnTo>
                  <a:pt x="6769" y="4467"/>
                </a:lnTo>
                <a:lnTo>
                  <a:pt x="0" y="15730"/>
                </a:lnTo>
                <a:lnTo>
                  <a:pt x="3975" y="30351"/>
                </a:lnTo>
                <a:lnTo>
                  <a:pt x="14467" y="37593"/>
                </a:lnTo>
                <a:lnTo>
                  <a:pt x="29589" y="34037"/>
                </a:lnTo>
                <a:lnTo>
                  <a:pt x="37188" y="24138"/>
                </a:lnTo>
                <a:lnTo>
                  <a:pt x="37906" y="19011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0615" y="1756765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25"/>
                </a:moveTo>
                <a:lnTo>
                  <a:pt x="31840" y="7137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37"/>
                </a:lnTo>
                <a:lnTo>
                  <a:pt x="0" y="15925"/>
                </a:lnTo>
                <a:lnTo>
                  <a:pt x="0" y="24714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14"/>
                </a:lnTo>
                <a:lnTo>
                  <a:pt x="31840" y="15925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3374" y="1759432"/>
            <a:ext cx="25485" cy="25476"/>
          </a:xfrm>
          <a:custGeom>
            <a:avLst/>
            <a:gdLst/>
            <a:ahLst/>
            <a:cxnLst/>
            <a:rect l="l" t="t" r="r" b="b"/>
            <a:pathLst>
              <a:path w="25485" h="25476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76"/>
                </a:lnTo>
                <a:lnTo>
                  <a:pt x="12739" y="25476"/>
                </a:lnTo>
                <a:lnTo>
                  <a:pt x="19773" y="25476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6127" y="1762087"/>
            <a:ext cx="19133" cy="19126"/>
          </a:xfrm>
          <a:custGeom>
            <a:avLst/>
            <a:gdLst/>
            <a:ahLst/>
            <a:cxnLst/>
            <a:rect l="l" t="t" r="r" b="b"/>
            <a:pathLst>
              <a:path w="19133" h="19126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26"/>
                </a:lnTo>
                <a:lnTo>
                  <a:pt x="9569" y="19126"/>
                </a:lnTo>
                <a:lnTo>
                  <a:pt x="14852" y="19126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9077" y="1756060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4371" y="1759559"/>
            <a:ext cx="16192" cy="16205"/>
          </a:xfrm>
          <a:custGeom>
            <a:avLst/>
            <a:gdLst/>
            <a:ahLst/>
            <a:cxnLst/>
            <a:rect l="l" t="t" r="r" b="b"/>
            <a:pathLst>
              <a:path w="16192" h="16205">
                <a:moveTo>
                  <a:pt x="16192" y="8102"/>
                </a:moveTo>
                <a:lnTo>
                  <a:pt x="16192" y="3632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2"/>
                </a:lnTo>
                <a:lnTo>
                  <a:pt x="0" y="8102"/>
                </a:lnTo>
                <a:lnTo>
                  <a:pt x="0" y="12573"/>
                </a:lnTo>
                <a:lnTo>
                  <a:pt x="3627" y="16205"/>
                </a:lnTo>
                <a:lnTo>
                  <a:pt x="8096" y="16205"/>
                </a:lnTo>
                <a:lnTo>
                  <a:pt x="12566" y="16205"/>
                </a:lnTo>
                <a:lnTo>
                  <a:pt x="16192" y="12573"/>
                </a:lnTo>
                <a:lnTo>
                  <a:pt x="16192" y="8102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6985" y="1762048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7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27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27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9599" y="1764525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9357" y="1764157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3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35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5621" y="1760283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3314" y="175784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4249" y="1904820"/>
            <a:ext cx="50815" cy="23039"/>
          </a:xfrm>
          <a:custGeom>
            <a:avLst/>
            <a:gdLst/>
            <a:ahLst/>
            <a:cxnLst/>
            <a:rect l="l" t="t" r="r" b="b"/>
            <a:pathLst>
              <a:path w="50815" h="23039">
                <a:moveTo>
                  <a:pt x="50815" y="23039"/>
                </a:moveTo>
                <a:lnTo>
                  <a:pt x="47056" y="9478"/>
                </a:lnTo>
                <a:lnTo>
                  <a:pt x="37217" y="0"/>
                </a:lnTo>
                <a:lnTo>
                  <a:pt x="19082" y="283"/>
                </a:lnTo>
                <a:lnTo>
                  <a:pt x="6805" y="5357"/>
                </a:lnTo>
                <a:lnTo>
                  <a:pt x="0" y="1393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9456" y="1927860"/>
            <a:ext cx="5609" cy="15605"/>
          </a:xfrm>
          <a:custGeom>
            <a:avLst/>
            <a:gdLst/>
            <a:ahLst/>
            <a:cxnLst/>
            <a:rect l="l" t="t" r="r" b="b"/>
            <a:pathLst>
              <a:path w="5609" h="15605">
                <a:moveTo>
                  <a:pt x="0" y="15605"/>
                </a:moveTo>
                <a:lnTo>
                  <a:pt x="5212" y="4527"/>
                </a:lnTo>
                <a:lnTo>
                  <a:pt x="5609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7973" y="1904935"/>
            <a:ext cx="16154" cy="2383"/>
          </a:xfrm>
          <a:custGeom>
            <a:avLst/>
            <a:gdLst/>
            <a:ahLst/>
            <a:cxnLst/>
            <a:rect l="l" t="t" r="r" b="b"/>
            <a:pathLst>
              <a:path w="16154" h="2383">
                <a:moveTo>
                  <a:pt x="16154" y="0"/>
                </a:moveTo>
                <a:lnTo>
                  <a:pt x="0" y="238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8128" y="1907377"/>
            <a:ext cx="41520" cy="40815"/>
          </a:xfrm>
          <a:custGeom>
            <a:avLst/>
            <a:gdLst/>
            <a:ahLst/>
            <a:cxnLst/>
            <a:rect l="l" t="t" r="r" b="b"/>
            <a:pathLst>
              <a:path w="41520" h="40815">
                <a:moveTo>
                  <a:pt x="9702" y="0"/>
                </a:moveTo>
                <a:lnTo>
                  <a:pt x="0" y="7976"/>
                </a:lnTo>
                <a:lnTo>
                  <a:pt x="562" y="25529"/>
                </a:lnTo>
                <a:lnTo>
                  <a:pt x="6564" y="36299"/>
                </a:lnTo>
                <a:lnTo>
                  <a:pt x="16187" y="40815"/>
                </a:lnTo>
                <a:lnTo>
                  <a:pt x="30950" y="37173"/>
                </a:lnTo>
                <a:lnTo>
                  <a:pt x="39719" y="27425"/>
                </a:lnTo>
                <a:lnTo>
                  <a:pt x="41520" y="18755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8145" y="1906601"/>
            <a:ext cx="37906" cy="37593"/>
          </a:xfrm>
          <a:custGeom>
            <a:avLst/>
            <a:gdLst/>
            <a:ahLst/>
            <a:cxnLst/>
            <a:rect l="l" t="t" r="r" b="b"/>
            <a:pathLst>
              <a:path w="37906" h="37593">
                <a:moveTo>
                  <a:pt x="37906" y="19011"/>
                </a:moveTo>
                <a:lnTo>
                  <a:pt x="32915" y="6139"/>
                </a:lnTo>
                <a:lnTo>
                  <a:pt x="20672" y="0"/>
                </a:lnTo>
                <a:lnTo>
                  <a:pt x="6769" y="4467"/>
                </a:lnTo>
                <a:lnTo>
                  <a:pt x="0" y="15730"/>
                </a:lnTo>
                <a:lnTo>
                  <a:pt x="3975" y="30351"/>
                </a:lnTo>
                <a:lnTo>
                  <a:pt x="14467" y="37593"/>
                </a:lnTo>
                <a:lnTo>
                  <a:pt x="29589" y="34037"/>
                </a:lnTo>
                <a:lnTo>
                  <a:pt x="37188" y="24138"/>
                </a:lnTo>
                <a:lnTo>
                  <a:pt x="37906" y="19011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0615" y="1909165"/>
            <a:ext cx="31840" cy="31838"/>
          </a:xfrm>
          <a:custGeom>
            <a:avLst/>
            <a:gdLst/>
            <a:ahLst/>
            <a:cxnLst/>
            <a:rect l="l" t="t" r="r" b="b"/>
            <a:pathLst>
              <a:path w="31840" h="31838">
                <a:moveTo>
                  <a:pt x="31840" y="15925"/>
                </a:moveTo>
                <a:lnTo>
                  <a:pt x="31840" y="7137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37"/>
                </a:lnTo>
                <a:lnTo>
                  <a:pt x="0" y="15925"/>
                </a:lnTo>
                <a:lnTo>
                  <a:pt x="0" y="24714"/>
                </a:lnTo>
                <a:lnTo>
                  <a:pt x="7129" y="31838"/>
                </a:lnTo>
                <a:lnTo>
                  <a:pt x="15919" y="31838"/>
                </a:lnTo>
                <a:lnTo>
                  <a:pt x="24710" y="31838"/>
                </a:lnTo>
                <a:lnTo>
                  <a:pt x="31840" y="24714"/>
                </a:lnTo>
                <a:lnTo>
                  <a:pt x="31840" y="15925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3374" y="1911832"/>
            <a:ext cx="25485" cy="25476"/>
          </a:xfrm>
          <a:custGeom>
            <a:avLst/>
            <a:gdLst/>
            <a:ahLst/>
            <a:cxnLst/>
            <a:rect l="l" t="t" r="r" b="b"/>
            <a:pathLst>
              <a:path w="25485" h="25476">
                <a:moveTo>
                  <a:pt x="25485" y="12738"/>
                </a:moveTo>
                <a:lnTo>
                  <a:pt x="25485" y="5702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2"/>
                </a:lnTo>
                <a:lnTo>
                  <a:pt x="0" y="12738"/>
                </a:lnTo>
                <a:lnTo>
                  <a:pt x="0" y="19773"/>
                </a:lnTo>
                <a:lnTo>
                  <a:pt x="5704" y="25476"/>
                </a:lnTo>
                <a:lnTo>
                  <a:pt x="12739" y="25476"/>
                </a:lnTo>
                <a:lnTo>
                  <a:pt x="19773" y="25476"/>
                </a:lnTo>
                <a:lnTo>
                  <a:pt x="25485" y="19773"/>
                </a:lnTo>
                <a:lnTo>
                  <a:pt x="25485" y="12738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6127" y="1914487"/>
            <a:ext cx="19133" cy="19126"/>
          </a:xfrm>
          <a:custGeom>
            <a:avLst/>
            <a:gdLst/>
            <a:ahLst/>
            <a:cxnLst/>
            <a:rect l="l" t="t" r="r" b="b"/>
            <a:pathLst>
              <a:path w="19133" h="19126">
                <a:moveTo>
                  <a:pt x="19133" y="9563"/>
                </a:moveTo>
                <a:lnTo>
                  <a:pt x="19133" y="4279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79"/>
                </a:lnTo>
                <a:lnTo>
                  <a:pt x="0" y="9563"/>
                </a:lnTo>
                <a:lnTo>
                  <a:pt x="0" y="14846"/>
                </a:lnTo>
                <a:lnTo>
                  <a:pt x="4286" y="19126"/>
                </a:lnTo>
                <a:lnTo>
                  <a:pt x="9569" y="19126"/>
                </a:lnTo>
                <a:lnTo>
                  <a:pt x="14852" y="19126"/>
                </a:lnTo>
                <a:lnTo>
                  <a:pt x="19133" y="14846"/>
                </a:lnTo>
                <a:lnTo>
                  <a:pt x="19133" y="9563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9077" y="1908460"/>
            <a:ext cx="32390" cy="31261"/>
          </a:xfrm>
          <a:custGeom>
            <a:avLst/>
            <a:gdLst/>
            <a:ahLst/>
            <a:cxnLst/>
            <a:rect l="l" t="t" r="r" b="b"/>
            <a:pathLst>
              <a:path w="32390" h="31261">
                <a:moveTo>
                  <a:pt x="6133" y="0"/>
                </a:moveTo>
                <a:lnTo>
                  <a:pt x="0" y="6128"/>
                </a:lnTo>
                <a:lnTo>
                  <a:pt x="0" y="15069"/>
                </a:lnTo>
                <a:lnTo>
                  <a:pt x="0" y="24009"/>
                </a:lnTo>
                <a:lnTo>
                  <a:pt x="7258" y="31261"/>
                </a:lnTo>
                <a:lnTo>
                  <a:pt x="16197" y="31261"/>
                </a:lnTo>
                <a:lnTo>
                  <a:pt x="25137" y="31261"/>
                </a:lnTo>
                <a:lnTo>
                  <a:pt x="32390" y="24009"/>
                </a:lnTo>
                <a:lnTo>
                  <a:pt x="32390" y="15069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4371" y="1911959"/>
            <a:ext cx="16192" cy="16205"/>
          </a:xfrm>
          <a:custGeom>
            <a:avLst/>
            <a:gdLst/>
            <a:ahLst/>
            <a:cxnLst/>
            <a:rect l="l" t="t" r="r" b="b"/>
            <a:pathLst>
              <a:path w="16192" h="16205">
                <a:moveTo>
                  <a:pt x="16192" y="8102"/>
                </a:moveTo>
                <a:lnTo>
                  <a:pt x="16192" y="3632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2"/>
                </a:lnTo>
                <a:lnTo>
                  <a:pt x="0" y="8102"/>
                </a:lnTo>
                <a:lnTo>
                  <a:pt x="0" y="12573"/>
                </a:lnTo>
                <a:lnTo>
                  <a:pt x="3627" y="16205"/>
                </a:lnTo>
                <a:lnTo>
                  <a:pt x="8096" y="16205"/>
                </a:lnTo>
                <a:lnTo>
                  <a:pt x="12566" y="16205"/>
                </a:lnTo>
                <a:lnTo>
                  <a:pt x="16192" y="12573"/>
                </a:lnTo>
                <a:lnTo>
                  <a:pt x="16192" y="8102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6985" y="1914448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7"/>
                </a:moveTo>
                <a:lnTo>
                  <a:pt x="9842" y="2209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9"/>
                </a:lnTo>
                <a:lnTo>
                  <a:pt x="0" y="4927"/>
                </a:lnTo>
                <a:lnTo>
                  <a:pt x="0" y="7632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2"/>
                </a:lnTo>
                <a:lnTo>
                  <a:pt x="9842" y="4927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9599" y="1916925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52"/>
                </a:moveTo>
                <a:lnTo>
                  <a:pt x="3492" y="787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7"/>
                </a:lnTo>
                <a:lnTo>
                  <a:pt x="0" y="1752"/>
                </a:lnTo>
                <a:lnTo>
                  <a:pt x="0" y="2717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17"/>
                </a:lnTo>
                <a:lnTo>
                  <a:pt x="3492" y="1752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9357" y="1916557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2"/>
                </a:moveTo>
                <a:lnTo>
                  <a:pt x="0" y="2209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09"/>
                </a:lnTo>
                <a:lnTo>
                  <a:pt x="2857" y="1422"/>
                </a:lnTo>
                <a:lnTo>
                  <a:pt x="2857" y="63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35"/>
                </a:lnTo>
                <a:lnTo>
                  <a:pt x="0" y="1422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5621" y="1912683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10"/>
                </a:moveTo>
                <a:lnTo>
                  <a:pt x="0" y="7150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50"/>
                </a:lnTo>
                <a:lnTo>
                  <a:pt x="9207" y="4610"/>
                </a:lnTo>
                <a:lnTo>
                  <a:pt x="9207" y="2070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70"/>
                </a:lnTo>
                <a:lnTo>
                  <a:pt x="0" y="4610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314" y="191024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55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44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6583" y="2079124"/>
            <a:ext cx="61607" cy="31362"/>
          </a:xfrm>
          <a:custGeom>
            <a:avLst/>
            <a:gdLst/>
            <a:ahLst/>
            <a:cxnLst/>
            <a:rect l="l" t="t" r="r" b="b"/>
            <a:pathLst>
              <a:path w="61607" h="31362">
                <a:moveTo>
                  <a:pt x="61607" y="31362"/>
                </a:moveTo>
                <a:lnTo>
                  <a:pt x="58522" y="17493"/>
                </a:lnTo>
                <a:lnTo>
                  <a:pt x="50198" y="6572"/>
                </a:lnTo>
                <a:lnTo>
                  <a:pt x="38037" y="0"/>
                </a:lnTo>
                <a:lnTo>
                  <a:pt x="20953" y="1592"/>
                </a:lnTo>
                <a:lnTo>
                  <a:pt x="8217" y="7519"/>
                </a:lnTo>
                <a:lnTo>
                  <a:pt x="0" y="1679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3865" y="2110486"/>
            <a:ext cx="4326" cy="15588"/>
          </a:xfrm>
          <a:custGeom>
            <a:avLst/>
            <a:gdLst/>
            <a:ahLst/>
            <a:cxnLst/>
            <a:rect l="l" t="t" r="r" b="b"/>
            <a:pathLst>
              <a:path w="4326" h="15588">
                <a:moveTo>
                  <a:pt x="0" y="15588"/>
                </a:moveTo>
                <a:lnTo>
                  <a:pt x="4002" y="4565"/>
                </a:lnTo>
                <a:lnTo>
                  <a:pt x="4326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6633" y="2080898"/>
            <a:ext cx="58045" cy="57114"/>
          </a:xfrm>
          <a:custGeom>
            <a:avLst/>
            <a:gdLst/>
            <a:ahLst/>
            <a:cxnLst/>
            <a:rect l="l" t="t" r="r" b="b"/>
            <a:pathLst>
              <a:path w="58045" h="57114">
                <a:moveTo>
                  <a:pt x="58045" y="29180"/>
                </a:moveTo>
                <a:lnTo>
                  <a:pt x="54655" y="15446"/>
                </a:lnTo>
                <a:lnTo>
                  <a:pt x="45629" y="5146"/>
                </a:lnTo>
                <a:lnTo>
                  <a:pt x="32688" y="0"/>
                </a:lnTo>
                <a:lnTo>
                  <a:pt x="17247" y="2765"/>
                </a:lnTo>
                <a:lnTo>
                  <a:pt x="6077" y="10597"/>
                </a:lnTo>
                <a:lnTo>
                  <a:pt x="0" y="22080"/>
                </a:lnTo>
                <a:lnTo>
                  <a:pt x="2103" y="38581"/>
                </a:lnTo>
                <a:lnTo>
                  <a:pt x="8979" y="50374"/>
                </a:lnTo>
                <a:lnTo>
                  <a:pt x="19366" y="57114"/>
                </a:lnTo>
                <a:lnTo>
                  <a:pt x="36521" y="55586"/>
                </a:lnTo>
                <a:lnTo>
                  <a:pt x="48742" y="49433"/>
                </a:lnTo>
                <a:lnTo>
                  <a:pt x="55939" y="39832"/>
                </a:lnTo>
                <a:lnTo>
                  <a:pt x="58045" y="29180"/>
                </a:lnTo>
              </a:path>
            </a:pathLst>
          </a:custGeom>
          <a:ln w="11112">
            <a:solidFill>
              <a:srgbClr val="CC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0362" y="2086641"/>
            <a:ext cx="50808" cy="48451"/>
          </a:xfrm>
          <a:custGeom>
            <a:avLst/>
            <a:gdLst/>
            <a:ahLst/>
            <a:cxnLst/>
            <a:rect l="l" t="t" r="r" b="b"/>
            <a:pathLst>
              <a:path w="50808" h="48451">
                <a:moveTo>
                  <a:pt x="50808" y="23031"/>
                </a:moveTo>
                <a:lnTo>
                  <a:pt x="47047" y="9475"/>
                </a:lnTo>
                <a:lnTo>
                  <a:pt x="37203" y="0"/>
                </a:lnTo>
                <a:lnTo>
                  <a:pt x="19070" y="288"/>
                </a:lnTo>
                <a:lnTo>
                  <a:pt x="6797" y="5367"/>
                </a:lnTo>
                <a:lnTo>
                  <a:pt x="0" y="13947"/>
                </a:lnTo>
                <a:lnTo>
                  <a:pt x="1486" y="31059"/>
                </a:lnTo>
                <a:lnTo>
                  <a:pt x="7959" y="42557"/>
                </a:lnTo>
                <a:lnTo>
                  <a:pt x="17977" y="48451"/>
                </a:lnTo>
                <a:lnTo>
                  <a:pt x="34272" y="46113"/>
                </a:lnTo>
                <a:lnTo>
                  <a:pt x="45218" y="38614"/>
                </a:lnTo>
                <a:lnTo>
                  <a:pt x="50418" y="27521"/>
                </a:lnTo>
                <a:lnTo>
                  <a:pt x="50808" y="23031"/>
                </a:lnTo>
              </a:path>
            </a:pathLst>
          </a:custGeom>
          <a:ln w="11112">
            <a:solidFill>
              <a:srgbClr val="98B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1488" y="2087607"/>
            <a:ext cx="46170" cy="42935"/>
          </a:xfrm>
          <a:custGeom>
            <a:avLst/>
            <a:gdLst/>
            <a:ahLst/>
            <a:cxnLst/>
            <a:rect l="l" t="t" r="r" b="b"/>
            <a:pathLst>
              <a:path w="46170" h="42935">
                <a:moveTo>
                  <a:pt x="46170" y="21659"/>
                </a:moveTo>
                <a:lnTo>
                  <a:pt x="41948" y="8339"/>
                </a:lnTo>
                <a:lnTo>
                  <a:pt x="31146" y="0"/>
                </a:lnTo>
                <a:lnTo>
                  <a:pt x="14361" y="1919"/>
                </a:lnTo>
                <a:lnTo>
                  <a:pt x="3988" y="9240"/>
                </a:lnTo>
                <a:lnTo>
                  <a:pt x="0" y="20119"/>
                </a:lnTo>
                <a:lnTo>
                  <a:pt x="3920" y="34212"/>
                </a:lnTo>
                <a:lnTo>
                  <a:pt x="14103" y="42935"/>
                </a:lnTo>
                <a:lnTo>
                  <a:pt x="31172" y="41375"/>
                </a:lnTo>
                <a:lnTo>
                  <a:pt x="41759" y="34465"/>
                </a:lnTo>
                <a:lnTo>
                  <a:pt x="46051" y="23999"/>
                </a:lnTo>
                <a:lnTo>
                  <a:pt x="46170" y="21659"/>
                </a:lnTo>
              </a:path>
            </a:pathLst>
          </a:custGeom>
          <a:ln w="11112">
            <a:solidFill>
              <a:srgbClr val="659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5059" y="2089176"/>
            <a:ext cx="39092" cy="38266"/>
          </a:xfrm>
          <a:custGeom>
            <a:avLst/>
            <a:gdLst/>
            <a:ahLst/>
            <a:cxnLst/>
            <a:rect l="l" t="t" r="r" b="b"/>
            <a:pathLst>
              <a:path w="39092" h="38266">
                <a:moveTo>
                  <a:pt x="39092" y="19670"/>
                </a:moveTo>
                <a:lnTo>
                  <a:pt x="34281" y="6693"/>
                </a:lnTo>
                <a:lnTo>
                  <a:pt x="22353" y="0"/>
                </a:lnTo>
                <a:lnTo>
                  <a:pt x="7691" y="3894"/>
                </a:lnTo>
                <a:lnTo>
                  <a:pt x="0" y="14197"/>
                </a:lnTo>
                <a:lnTo>
                  <a:pt x="3020" y="29872"/>
                </a:lnTo>
                <a:lnTo>
                  <a:pt x="12120" y="38266"/>
                </a:lnTo>
                <a:lnTo>
                  <a:pt x="28402" y="35959"/>
                </a:lnTo>
                <a:lnTo>
                  <a:pt x="37268" y="27713"/>
                </a:lnTo>
                <a:lnTo>
                  <a:pt x="39092" y="19670"/>
                </a:lnTo>
              </a:path>
            </a:pathLst>
          </a:custGeom>
          <a:ln w="11112">
            <a:solidFill>
              <a:srgbClr val="3276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6170" y="2080641"/>
            <a:ext cx="55547" cy="55408"/>
          </a:xfrm>
          <a:custGeom>
            <a:avLst/>
            <a:gdLst/>
            <a:ahLst/>
            <a:cxnLst/>
            <a:rect l="l" t="t" r="r" b="b"/>
            <a:pathLst>
              <a:path w="55547" h="55408">
                <a:moveTo>
                  <a:pt x="55547" y="27799"/>
                </a:moveTo>
                <a:lnTo>
                  <a:pt x="51975" y="14153"/>
                </a:lnTo>
                <a:lnTo>
                  <a:pt x="42546" y="4243"/>
                </a:lnTo>
                <a:lnTo>
                  <a:pt x="29186" y="0"/>
                </a:lnTo>
                <a:lnTo>
                  <a:pt x="14865" y="3365"/>
                </a:lnTo>
                <a:lnTo>
                  <a:pt x="4636" y="12344"/>
                </a:lnTo>
                <a:lnTo>
                  <a:pt x="0" y="25152"/>
                </a:lnTo>
                <a:lnTo>
                  <a:pt x="3165" y="39976"/>
                </a:lnTo>
                <a:lnTo>
                  <a:pt x="11768" y="50462"/>
                </a:lnTo>
                <a:lnTo>
                  <a:pt x="24129" y="55408"/>
                </a:lnTo>
                <a:lnTo>
                  <a:pt x="39335" y="52422"/>
                </a:lnTo>
                <a:lnTo>
                  <a:pt x="50023" y="44122"/>
                </a:lnTo>
                <a:lnTo>
                  <a:pt x="55210" y="32121"/>
                </a:lnTo>
                <a:lnTo>
                  <a:pt x="55547" y="27799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001" y="2085295"/>
            <a:ext cx="39475" cy="38430"/>
          </a:xfrm>
          <a:custGeom>
            <a:avLst/>
            <a:gdLst/>
            <a:ahLst/>
            <a:cxnLst/>
            <a:rect l="l" t="t" r="r" b="b"/>
            <a:pathLst>
              <a:path w="39475" h="38430">
                <a:moveTo>
                  <a:pt x="39475" y="19907"/>
                </a:moveTo>
                <a:lnTo>
                  <a:pt x="34730" y="6886"/>
                </a:lnTo>
                <a:lnTo>
                  <a:pt x="22923" y="0"/>
                </a:lnTo>
                <a:lnTo>
                  <a:pt x="8006" y="3685"/>
                </a:lnTo>
                <a:lnTo>
                  <a:pt x="0" y="13652"/>
                </a:lnTo>
                <a:lnTo>
                  <a:pt x="2672" y="29658"/>
                </a:lnTo>
                <a:lnTo>
                  <a:pt x="11300" y="38430"/>
                </a:lnTo>
                <a:lnTo>
                  <a:pt x="27915" y="36565"/>
                </a:lnTo>
                <a:lnTo>
                  <a:pt x="37180" y="28859"/>
                </a:lnTo>
                <a:lnTo>
                  <a:pt x="39475" y="19907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3457" y="2087270"/>
            <a:ext cx="34136" cy="34137"/>
          </a:xfrm>
          <a:custGeom>
            <a:avLst/>
            <a:gdLst/>
            <a:ahLst/>
            <a:cxnLst/>
            <a:rect l="l" t="t" r="r" b="b"/>
            <a:pathLst>
              <a:path w="34136" h="34137">
                <a:moveTo>
                  <a:pt x="34136" y="17068"/>
                </a:moveTo>
                <a:lnTo>
                  <a:pt x="34136" y="7645"/>
                </a:lnTo>
                <a:lnTo>
                  <a:pt x="26496" y="0"/>
                </a:lnTo>
                <a:lnTo>
                  <a:pt x="17070" y="0"/>
                </a:lnTo>
                <a:lnTo>
                  <a:pt x="7644" y="0"/>
                </a:lnTo>
                <a:lnTo>
                  <a:pt x="0" y="7645"/>
                </a:lnTo>
                <a:lnTo>
                  <a:pt x="0" y="17068"/>
                </a:lnTo>
                <a:lnTo>
                  <a:pt x="0" y="26492"/>
                </a:lnTo>
                <a:lnTo>
                  <a:pt x="7644" y="34137"/>
                </a:lnTo>
                <a:lnTo>
                  <a:pt x="17070" y="34137"/>
                </a:lnTo>
                <a:lnTo>
                  <a:pt x="26496" y="34137"/>
                </a:lnTo>
                <a:lnTo>
                  <a:pt x="34136" y="26492"/>
                </a:lnTo>
                <a:lnTo>
                  <a:pt x="34136" y="17068"/>
                </a:lnTo>
              </a:path>
            </a:pathLst>
          </a:custGeom>
          <a:ln w="11112">
            <a:solidFill>
              <a:srgbClr val="0C84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5922" y="2089581"/>
            <a:ext cx="27791" cy="27787"/>
          </a:xfrm>
          <a:custGeom>
            <a:avLst/>
            <a:gdLst/>
            <a:ahLst/>
            <a:cxnLst/>
            <a:rect l="l" t="t" r="r" b="b"/>
            <a:pathLst>
              <a:path w="27791" h="27787">
                <a:moveTo>
                  <a:pt x="27791" y="13893"/>
                </a:moveTo>
                <a:lnTo>
                  <a:pt x="27791" y="6223"/>
                </a:lnTo>
                <a:lnTo>
                  <a:pt x="21565" y="0"/>
                </a:lnTo>
                <a:lnTo>
                  <a:pt x="13896" y="0"/>
                </a:lnTo>
                <a:lnTo>
                  <a:pt x="6226" y="0"/>
                </a:lnTo>
                <a:lnTo>
                  <a:pt x="0" y="6223"/>
                </a:lnTo>
                <a:lnTo>
                  <a:pt x="0" y="13893"/>
                </a:lnTo>
                <a:lnTo>
                  <a:pt x="0" y="21564"/>
                </a:lnTo>
                <a:lnTo>
                  <a:pt x="6226" y="27787"/>
                </a:lnTo>
                <a:lnTo>
                  <a:pt x="13896" y="27787"/>
                </a:lnTo>
                <a:lnTo>
                  <a:pt x="21565" y="27787"/>
                </a:lnTo>
                <a:lnTo>
                  <a:pt x="27791" y="21564"/>
                </a:lnTo>
                <a:lnTo>
                  <a:pt x="27791" y="13893"/>
                </a:lnTo>
              </a:path>
            </a:pathLst>
          </a:custGeom>
          <a:ln w="11112">
            <a:solidFill>
              <a:srgbClr val="1992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8393" y="2091893"/>
            <a:ext cx="21435" cy="21437"/>
          </a:xfrm>
          <a:custGeom>
            <a:avLst/>
            <a:gdLst/>
            <a:ahLst/>
            <a:cxnLst/>
            <a:rect l="l" t="t" r="r" b="b"/>
            <a:pathLst>
              <a:path w="21435" h="21437">
                <a:moveTo>
                  <a:pt x="21435" y="10718"/>
                </a:moveTo>
                <a:lnTo>
                  <a:pt x="21435" y="4800"/>
                </a:lnTo>
                <a:lnTo>
                  <a:pt x="16638" y="0"/>
                </a:lnTo>
                <a:lnTo>
                  <a:pt x="10720" y="0"/>
                </a:lnTo>
                <a:lnTo>
                  <a:pt x="4801" y="0"/>
                </a:lnTo>
                <a:lnTo>
                  <a:pt x="0" y="4800"/>
                </a:lnTo>
                <a:lnTo>
                  <a:pt x="0" y="10718"/>
                </a:lnTo>
                <a:lnTo>
                  <a:pt x="0" y="16637"/>
                </a:lnTo>
                <a:lnTo>
                  <a:pt x="4801" y="21437"/>
                </a:lnTo>
                <a:lnTo>
                  <a:pt x="10720" y="21437"/>
                </a:lnTo>
                <a:lnTo>
                  <a:pt x="16638" y="21437"/>
                </a:lnTo>
                <a:lnTo>
                  <a:pt x="21435" y="16637"/>
                </a:lnTo>
                <a:lnTo>
                  <a:pt x="21435" y="10718"/>
                </a:lnTo>
              </a:path>
            </a:pathLst>
          </a:custGeom>
          <a:ln w="11112">
            <a:solidFill>
              <a:srgbClr val="26A0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0863" y="2094204"/>
            <a:ext cx="15086" cy="15087"/>
          </a:xfrm>
          <a:custGeom>
            <a:avLst/>
            <a:gdLst/>
            <a:ahLst/>
            <a:cxnLst/>
            <a:rect l="l" t="t" r="r" b="b"/>
            <a:pathLst>
              <a:path w="15086" h="15087">
                <a:moveTo>
                  <a:pt x="15086" y="7543"/>
                </a:moveTo>
                <a:lnTo>
                  <a:pt x="15086" y="3378"/>
                </a:lnTo>
                <a:lnTo>
                  <a:pt x="11703" y="0"/>
                </a:lnTo>
                <a:lnTo>
                  <a:pt x="7539" y="0"/>
                </a:lnTo>
                <a:lnTo>
                  <a:pt x="3378" y="0"/>
                </a:lnTo>
                <a:lnTo>
                  <a:pt x="0" y="3378"/>
                </a:lnTo>
                <a:lnTo>
                  <a:pt x="0" y="7543"/>
                </a:lnTo>
                <a:lnTo>
                  <a:pt x="0" y="11709"/>
                </a:lnTo>
                <a:lnTo>
                  <a:pt x="3378" y="15087"/>
                </a:lnTo>
                <a:lnTo>
                  <a:pt x="7539" y="15087"/>
                </a:lnTo>
                <a:lnTo>
                  <a:pt x="11703" y="15087"/>
                </a:lnTo>
                <a:lnTo>
                  <a:pt x="15086" y="11709"/>
                </a:lnTo>
                <a:lnTo>
                  <a:pt x="15086" y="7543"/>
                </a:lnTo>
              </a:path>
            </a:pathLst>
          </a:custGeom>
          <a:ln w="11112">
            <a:solidFill>
              <a:srgbClr val="32AF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7579" y="2090762"/>
            <a:ext cx="20239" cy="20243"/>
          </a:xfrm>
          <a:custGeom>
            <a:avLst/>
            <a:gdLst/>
            <a:ahLst/>
            <a:cxnLst/>
            <a:rect l="l" t="t" r="r" b="b"/>
            <a:pathLst>
              <a:path w="20239" h="20243">
                <a:moveTo>
                  <a:pt x="20239" y="10121"/>
                </a:moveTo>
                <a:lnTo>
                  <a:pt x="20239" y="4533"/>
                </a:lnTo>
                <a:lnTo>
                  <a:pt x="15706" y="0"/>
                </a:lnTo>
                <a:lnTo>
                  <a:pt x="10120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09"/>
                </a:lnTo>
                <a:lnTo>
                  <a:pt x="4533" y="20243"/>
                </a:lnTo>
                <a:lnTo>
                  <a:pt x="10120" y="20243"/>
                </a:lnTo>
                <a:lnTo>
                  <a:pt x="15706" y="20243"/>
                </a:lnTo>
                <a:lnTo>
                  <a:pt x="20239" y="15709"/>
                </a:lnTo>
                <a:lnTo>
                  <a:pt x="20239" y="10121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0044" y="2093074"/>
            <a:ext cx="13896" cy="13893"/>
          </a:xfrm>
          <a:custGeom>
            <a:avLst/>
            <a:gdLst/>
            <a:ahLst/>
            <a:cxnLst/>
            <a:rect l="l" t="t" r="r" b="b"/>
            <a:pathLst>
              <a:path w="13896" h="13893">
                <a:moveTo>
                  <a:pt x="13896" y="6946"/>
                </a:moveTo>
                <a:lnTo>
                  <a:pt x="13896" y="3111"/>
                </a:lnTo>
                <a:lnTo>
                  <a:pt x="10786" y="0"/>
                </a:lnTo>
                <a:lnTo>
                  <a:pt x="6950" y="0"/>
                </a:lnTo>
                <a:lnTo>
                  <a:pt x="3116" y="0"/>
                </a:lnTo>
                <a:lnTo>
                  <a:pt x="0" y="3111"/>
                </a:lnTo>
                <a:lnTo>
                  <a:pt x="0" y="6946"/>
                </a:lnTo>
                <a:lnTo>
                  <a:pt x="0" y="10782"/>
                </a:lnTo>
                <a:lnTo>
                  <a:pt x="3116" y="13893"/>
                </a:lnTo>
                <a:lnTo>
                  <a:pt x="6950" y="13893"/>
                </a:lnTo>
                <a:lnTo>
                  <a:pt x="10786" y="13893"/>
                </a:lnTo>
                <a:lnTo>
                  <a:pt x="13896" y="10782"/>
                </a:lnTo>
                <a:lnTo>
                  <a:pt x="13896" y="6946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2516" y="2095385"/>
            <a:ext cx="7539" cy="7543"/>
          </a:xfrm>
          <a:custGeom>
            <a:avLst/>
            <a:gdLst/>
            <a:ahLst/>
            <a:cxnLst/>
            <a:rect l="l" t="t" r="r" b="b"/>
            <a:pathLst>
              <a:path w="7539" h="7543">
                <a:moveTo>
                  <a:pt x="7539" y="3771"/>
                </a:moveTo>
                <a:lnTo>
                  <a:pt x="7539" y="1701"/>
                </a:lnTo>
                <a:lnTo>
                  <a:pt x="5848" y="0"/>
                </a:lnTo>
                <a:lnTo>
                  <a:pt x="3769" y="0"/>
                </a:lnTo>
                <a:lnTo>
                  <a:pt x="1691" y="0"/>
                </a:lnTo>
                <a:lnTo>
                  <a:pt x="0" y="1701"/>
                </a:lnTo>
                <a:lnTo>
                  <a:pt x="0" y="3771"/>
                </a:lnTo>
                <a:lnTo>
                  <a:pt x="0" y="5854"/>
                </a:lnTo>
                <a:lnTo>
                  <a:pt x="1691" y="7543"/>
                </a:lnTo>
                <a:lnTo>
                  <a:pt x="3769" y="7543"/>
                </a:lnTo>
                <a:lnTo>
                  <a:pt x="5848" y="7543"/>
                </a:lnTo>
                <a:lnTo>
                  <a:pt x="7539" y="5854"/>
                </a:lnTo>
                <a:lnTo>
                  <a:pt x="7539" y="3771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4981" y="2097697"/>
            <a:ext cx="1195" cy="1206"/>
          </a:xfrm>
          <a:custGeom>
            <a:avLst/>
            <a:gdLst/>
            <a:ahLst/>
            <a:cxnLst/>
            <a:rect l="l" t="t" r="r" b="b"/>
            <a:pathLst>
              <a:path w="1195" h="1206">
                <a:moveTo>
                  <a:pt x="1195" y="596"/>
                </a:moveTo>
                <a:lnTo>
                  <a:pt x="1195" y="266"/>
                </a:lnTo>
                <a:lnTo>
                  <a:pt x="928" y="0"/>
                </a:lnTo>
                <a:lnTo>
                  <a:pt x="600" y="0"/>
                </a:lnTo>
                <a:lnTo>
                  <a:pt x="273" y="0"/>
                </a:lnTo>
                <a:lnTo>
                  <a:pt x="0" y="266"/>
                </a:lnTo>
                <a:lnTo>
                  <a:pt x="0" y="596"/>
                </a:lnTo>
                <a:lnTo>
                  <a:pt x="0" y="927"/>
                </a:lnTo>
                <a:lnTo>
                  <a:pt x="273" y="1206"/>
                </a:lnTo>
                <a:lnTo>
                  <a:pt x="600" y="1206"/>
                </a:lnTo>
                <a:lnTo>
                  <a:pt x="928" y="1206"/>
                </a:lnTo>
                <a:lnTo>
                  <a:pt x="1195" y="927"/>
                </a:lnTo>
                <a:lnTo>
                  <a:pt x="1195" y="596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2297" y="2094864"/>
            <a:ext cx="5153" cy="5143"/>
          </a:xfrm>
          <a:custGeom>
            <a:avLst/>
            <a:gdLst/>
            <a:ahLst/>
            <a:cxnLst/>
            <a:rect l="l" t="t" r="r" b="b"/>
            <a:pathLst>
              <a:path w="5153" h="5143">
                <a:moveTo>
                  <a:pt x="0" y="2565"/>
                </a:moveTo>
                <a:lnTo>
                  <a:pt x="0" y="3987"/>
                </a:lnTo>
                <a:lnTo>
                  <a:pt x="1150" y="5143"/>
                </a:lnTo>
                <a:lnTo>
                  <a:pt x="2574" y="5143"/>
                </a:lnTo>
                <a:lnTo>
                  <a:pt x="3997" y="5143"/>
                </a:lnTo>
                <a:lnTo>
                  <a:pt x="5153" y="3987"/>
                </a:lnTo>
                <a:lnTo>
                  <a:pt x="5153" y="2565"/>
                </a:lnTo>
                <a:lnTo>
                  <a:pt x="5153" y="1143"/>
                </a:lnTo>
                <a:lnTo>
                  <a:pt x="3997" y="0"/>
                </a:lnTo>
                <a:lnTo>
                  <a:pt x="2574" y="0"/>
                </a:lnTo>
                <a:lnTo>
                  <a:pt x="1150" y="0"/>
                </a:lnTo>
                <a:lnTo>
                  <a:pt x="0" y="1143"/>
                </a:lnTo>
                <a:lnTo>
                  <a:pt x="0" y="2565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7817" y="209021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8" y="0"/>
                </a:lnTo>
                <a:lnTo>
                  <a:pt x="0" y="2857"/>
                </a:lnTo>
                <a:lnTo>
                  <a:pt x="0" y="9855"/>
                </a:lnTo>
                <a:lnTo>
                  <a:pt x="2848" y="12700"/>
                </a:lnTo>
                <a:lnTo>
                  <a:pt x="9852" y="12700"/>
                </a:lnTo>
                <a:lnTo>
                  <a:pt x="12700" y="9855"/>
                </a:lnTo>
                <a:lnTo>
                  <a:pt x="12700" y="285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4247" y="2270580"/>
            <a:ext cx="50818" cy="23033"/>
          </a:xfrm>
          <a:custGeom>
            <a:avLst/>
            <a:gdLst/>
            <a:ahLst/>
            <a:cxnLst/>
            <a:rect l="l" t="t" r="r" b="b"/>
            <a:pathLst>
              <a:path w="50818" h="23033">
                <a:moveTo>
                  <a:pt x="50818" y="23033"/>
                </a:moveTo>
                <a:lnTo>
                  <a:pt x="47058" y="9476"/>
                </a:lnTo>
                <a:lnTo>
                  <a:pt x="37215" y="0"/>
                </a:lnTo>
                <a:lnTo>
                  <a:pt x="19080" y="285"/>
                </a:lnTo>
                <a:lnTo>
                  <a:pt x="6803" y="5360"/>
                </a:lnTo>
                <a:lnTo>
                  <a:pt x="0" y="13935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9457" y="2293613"/>
            <a:ext cx="5607" cy="15608"/>
          </a:xfrm>
          <a:custGeom>
            <a:avLst/>
            <a:gdLst/>
            <a:ahLst/>
            <a:cxnLst/>
            <a:rect l="l" t="t" r="r" b="b"/>
            <a:pathLst>
              <a:path w="5607" h="15608">
                <a:moveTo>
                  <a:pt x="0" y="15608"/>
                </a:moveTo>
                <a:lnTo>
                  <a:pt x="5211" y="4526"/>
                </a:lnTo>
                <a:lnTo>
                  <a:pt x="5607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7963" y="2270695"/>
            <a:ext cx="16185" cy="2387"/>
          </a:xfrm>
          <a:custGeom>
            <a:avLst/>
            <a:gdLst/>
            <a:ahLst/>
            <a:cxnLst/>
            <a:rect l="l" t="t" r="r" b="b"/>
            <a:pathLst>
              <a:path w="16185" h="2387">
                <a:moveTo>
                  <a:pt x="16185" y="0"/>
                </a:moveTo>
                <a:lnTo>
                  <a:pt x="0" y="23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8125" y="2273138"/>
            <a:ext cx="41523" cy="40808"/>
          </a:xfrm>
          <a:custGeom>
            <a:avLst/>
            <a:gdLst/>
            <a:ahLst/>
            <a:cxnLst/>
            <a:rect l="l" t="t" r="r" b="b"/>
            <a:pathLst>
              <a:path w="41523" h="40808">
                <a:moveTo>
                  <a:pt x="9705" y="0"/>
                </a:moveTo>
                <a:lnTo>
                  <a:pt x="0" y="7979"/>
                </a:lnTo>
                <a:lnTo>
                  <a:pt x="564" y="25533"/>
                </a:lnTo>
                <a:lnTo>
                  <a:pt x="6570" y="36298"/>
                </a:lnTo>
                <a:lnTo>
                  <a:pt x="16198" y="40808"/>
                </a:lnTo>
                <a:lnTo>
                  <a:pt x="30958" y="37167"/>
                </a:lnTo>
                <a:lnTo>
                  <a:pt x="39726" y="27417"/>
                </a:lnTo>
                <a:lnTo>
                  <a:pt x="41523" y="1875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8144" y="2272366"/>
            <a:ext cx="37908" cy="37593"/>
          </a:xfrm>
          <a:custGeom>
            <a:avLst/>
            <a:gdLst/>
            <a:ahLst/>
            <a:cxnLst/>
            <a:rect l="l" t="t" r="r" b="b"/>
            <a:pathLst>
              <a:path w="37908" h="37593">
                <a:moveTo>
                  <a:pt x="37908" y="19005"/>
                </a:moveTo>
                <a:lnTo>
                  <a:pt x="32915" y="6134"/>
                </a:lnTo>
                <a:lnTo>
                  <a:pt x="20669" y="0"/>
                </a:lnTo>
                <a:lnTo>
                  <a:pt x="6767" y="4467"/>
                </a:lnTo>
                <a:lnTo>
                  <a:pt x="0" y="15732"/>
                </a:lnTo>
                <a:lnTo>
                  <a:pt x="3977" y="30350"/>
                </a:lnTo>
                <a:lnTo>
                  <a:pt x="14470" y="37593"/>
                </a:lnTo>
                <a:lnTo>
                  <a:pt x="29590" y="34036"/>
                </a:lnTo>
                <a:lnTo>
                  <a:pt x="37188" y="24135"/>
                </a:lnTo>
                <a:lnTo>
                  <a:pt x="37908" y="19005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0615" y="2274930"/>
            <a:ext cx="31840" cy="31840"/>
          </a:xfrm>
          <a:custGeom>
            <a:avLst/>
            <a:gdLst/>
            <a:ahLst/>
            <a:cxnLst/>
            <a:rect l="l" t="t" r="r" b="b"/>
            <a:pathLst>
              <a:path w="31840" h="31840">
                <a:moveTo>
                  <a:pt x="31840" y="15920"/>
                </a:moveTo>
                <a:lnTo>
                  <a:pt x="31840" y="7129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9"/>
                </a:lnTo>
                <a:lnTo>
                  <a:pt x="0" y="15920"/>
                </a:lnTo>
                <a:lnTo>
                  <a:pt x="0" y="24710"/>
                </a:lnTo>
                <a:lnTo>
                  <a:pt x="7129" y="31840"/>
                </a:lnTo>
                <a:lnTo>
                  <a:pt x="15919" y="31840"/>
                </a:lnTo>
                <a:lnTo>
                  <a:pt x="24710" y="31840"/>
                </a:lnTo>
                <a:lnTo>
                  <a:pt x="31840" y="24710"/>
                </a:lnTo>
                <a:lnTo>
                  <a:pt x="31840" y="15920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3374" y="2277590"/>
            <a:ext cx="25485" cy="25485"/>
          </a:xfrm>
          <a:custGeom>
            <a:avLst/>
            <a:gdLst/>
            <a:ahLst/>
            <a:cxnLst/>
            <a:rect l="l" t="t" r="r" b="b"/>
            <a:pathLst>
              <a:path w="25485" h="25485">
                <a:moveTo>
                  <a:pt x="25485" y="12739"/>
                </a:moveTo>
                <a:lnTo>
                  <a:pt x="25485" y="5704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4"/>
                </a:lnTo>
                <a:lnTo>
                  <a:pt x="0" y="12739"/>
                </a:lnTo>
                <a:lnTo>
                  <a:pt x="0" y="19773"/>
                </a:lnTo>
                <a:lnTo>
                  <a:pt x="5704" y="25485"/>
                </a:lnTo>
                <a:lnTo>
                  <a:pt x="12739" y="25485"/>
                </a:lnTo>
                <a:lnTo>
                  <a:pt x="19773" y="25485"/>
                </a:lnTo>
                <a:lnTo>
                  <a:pt x="25485" y="19773"/>
                </a:lnTo>
                <a:lnTo>
                  <a:pt x="25485" y="12739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6127" y="2280244"/>
            <a:ext cx="19133" cy="19133"/>
          </a:xfrm>
          <a:custGeom>
            <a:avLst/>
            <a:gdLst/>
            <a:ahLst/>
            <a:cxnLst/>
            <a:rect l="l" t="t" r="r" b="b"/>
            <a:pathLst>
              <a:path w="19133" h="19133">
                <a:moveTo>
                  <a:pt x="19133" y="9569"/>
                </a:moveTo>
                <a:lnTo>
                  <a:pt x="19133" y="4286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86"/>
                </a:lnTo>
                <a:lnTo>
                  <a:pt x="0" y="9569"/>
                </a:lnTo>
                <a:lnTo>
                  <a:pt x="0" y="14852"/>
                </a:lnTo>
                <a:lnTo>
                  <a:pt x="4286" y="19133"/>
                </a:lnTo>
                <a:lnTo>
                  <a:pt x="9569" y="19133"/>
                </a:lnTo>
                <a:lnTo>
                  <a:pt x="14852" y="19133"/>
                </a:lnTo>
                <a:lnTo>
                  <a:pt x="19133" y="14852"/>
                </a:lnTo>
                <a:lnTo>
                  <a:pt x="19133" y="9569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9077" y="2274222"/>
            <a:ext cx="32390" cy="31262"/>
          </a:xfrm>
          <a:custGeom>
            <a:avLst/>
            <a:gdLst/>
            <a:ahLst/>
            <a:cxnLst/>
            <a:rect l="l" t="t" r="r" b="b"/>
            <a:pathLst>
              <a:path w="32390" h="31262">
                <a:moveTo>
                  <a:pt x="6130" y="0"/>
                </a:moveTo>
                <a:lnTo>
                  <a:pt x="0" y="6130"/>
                </a:lnTo>
                <a:lnTo>
                  <a:pt x="0" y="15070"/>
                </a:lnTo>
                <a:lnTo>
                  <a:pt x="0" y="24009"/>
                </a:lnTo>
                <a:lnTo>
                  <a:pt x="7258" y="31262"/>
                </a:lnTo>
                <a:lnTo>
                  <a:pt x="16197" y="31262"/>
                </a:lnTo>
                <a:lnTo>
                  <a:pt x="25137" y="31262"/>
                </a:lnTo>
                <a:lnTo>
                  <a:pt x="32390" y="24009"/>
                </a:lnTo>
                <a:lnTo>
                  <a:pt x="32390" y="15070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04371" y="2277724"/>
            <a:ext cx="16192" cy="16197"/>
          </a:xfrm>
          <a:custGeom>
            <a:avLst/>
            <a:gdLst/>
            <a:ahLst/>
            <a:cxnLst/>
            <a:rect l="l" t="t" r="r" b="b"/>
            <a:pathLst>
              <a:path w="16192" h="16197">
                <a:moveTo>
                  <a:pt x="16192" y="8100"/>
                </a:moveTo>
                <a:lnTo>
                  <a:pt x="16192" y="3630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0"/>
                </a:lnTo>
                <a:lnTo>
                  <a:pt x="0" y="8100"/>
                </a:lnTo>
                <a:lnTo>
                  <a:pt x="0" y="12570"/>
                </a:lnTo>
                <a:lnTo>
                  <a:pt x="3627" y="16197"/>
                </a:lnTo>
                <a:lnTo>
                  <a:pt x="8096" y="16197"/>
                </a:lnTo>
                <a:lnTo>
                  <a:pt x="12566" y="16197"/>
                </a:lnTo>
                <a:lnTo>
                  <a:pt x="16192" y="12570"/>
                </a:lnTo>
                <a:lnTo>
                  <a:pt x="16192" y="8100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6985" y="228021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1"/>
                </a:moveTo>
                <a:lnTo>
                  <a:pt x="9842" y="2207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7"/>
                </a:lnTo>
                <a:lnTo>
                  <a:pt x="0" y="4921"/>
                </a:lnTo>
                <a:lnTo>
                  <a:pt x="0" y="7633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3"/>
                </a:lnTo>
                <a:lnTo>
                  <a:pt x="9842" y="4921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9599" y="2282690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46"/>
                </a:moveTo>
                <a:lnTo>
                  <a:pt x="3492" y="783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3"/>
                </a:lnTo>
                <a:lnTo>
                  <a:pt x="0" y="1746"/>
                </a:lnTo>
                <a:lnTo>
                  <a:pt x="0" y="2708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8"/>
                </a:lnTo>
                <a:lnTo>
                  <a:pt x="3492" y="1746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9357" y="2282313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8"/>
                </a:moveTo>
                <a:lnTo>
                  <a:pt x="0" y="2212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12"/>
                </a:lnTo>
                <a:lnTo>
                  <a:pt x="2857" y="1428"/>
                </a:lnTo>
                <a:lnTo>
                  <a:pt x="2857" y="64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5"/>
                </a:lnTo>
                <a:lnTo>
                  <a:pt x="0" y="1428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5621" y="2278443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03"/>
                </a:moveTo>
                <a:lnTo>
                  <a:pt x="0" y="7143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43"/>
                </a:lnTo>
                <a:lnTo>
                  <a:pt x="9207" y="4603"/>
                </a:lnTo>
                <a:lnTo>
                  <a:pt x="9207" y="2063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63"/>
                </a:lnTo>
                <a:lnTo>
                  <a:pt x="0" y="4603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03314" y="22760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52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1050" y="2575380"/>
            <a:ext cx="44014" cy="23033"/>
          </a:xfrm>
          <a:custGeom>
            <a:avLst/>
            <a:gdLst/>
            <a:ahLst/>
            <a:cxnLst/>
            <a:rect l="l" t="t" r="r" b="b"/>
            <a:pathLst>
              <a:path w="44014" h="23033">
                <a:moveTo>
                  <a:pt x="44014" y="23033"/>
                </a:moveTo>
                <a:lnTo>
                  <a:pt x="40254" y="9476"/>
                </a:lnTo>
                <a:lnTo>
                  <a:pt x="30412" y="0"/>
                </a:lnTo>
                <a:lnTo>
                  <a:pt x="12277" y="285"/>
                </a:lnTo>
                <a:lnTo>
                  <a:pt x="0" y="536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39457" y="2598413"/>
            <a:ext cx="5607" cy="15608"/>
          </a:xfrm>
          <a:custGeom>
            <a:avLst/>
            <a:gdLst/>
            <a:ahLst/>
            <a:cxnLst/>
            <a:rect l="l" t="t" r="r" b="b"/>
            <a:pathLst>
              <a:path w="5607" h="15608">
                <a:moveTo>
                  <a:pt x="0" y="15608"/>
                </a:moveTo>
                <a:lnTo>
                  <a:pt x="5211" y="4526"/>
                </a:lnTo>
                <a:lnTo>
                  <a:pt x="5607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7963" y="2575495"/>
            <a:ext cx="16185" cy="2387"/>
          </a:xfrm>
          <a:custGeom>
            <a:avLst/>
            <a:gdLst/>
            <a:ahLst/>
            <a:cxnLst/>
            <a:rect l="l" t="t" r="r" b="b"/>
            <a:pathLst>
              <a:path w="16185" h="2387">
                <a:moveTo>
                  <a:pt x="16185" y="0"/>
                </a:moveTo>
                <a:lnTo>
                  <a:pt x="0" y="2387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8125" y="2577938"/>
            <a:ext cx="41523" cy="40808"/>
          </a:xfrm>
          <a:custGeom>
            <a:avLst/>
            <a:gdLst/>
            <a:ahLst/>
            <a:cxnLst/>
            <a:rect l="l" t="t" r="r" b="b"/>
            <a:pathLst>
              <a:path w="41523" h="40808">
                <a:moveTo>
                  <a:pt x="9705" y="0"/>
                </a:moveTo>
                <a:lnTo>
                  <a:pt x="0" y="7979"/>
                </a:lnTo>
                <a:lnTo>
                  <a:pt x="564" y="25533"/>
                </a:lnTo>
                <a:lnTo>
                  <a:pt x="6570" y="36298"/>
                </a:lnTo>
                <a:lnTo>
                  <a:pt x="16198" y="40808"/>
                </a:lnTo>
                <a:lnTo>
                  <a:pt x="30958" y="37167"/>
                </a:lnTo>
                <a:lnTo>
                  <a:pt x="39726" y="27417"/>
                </a:lnTo>
                <a:lnTo>
                  <a:pt x="41523" y="18753"/>
                </a:lnTo>
              </a:path>
            </a:pathLst>
          </a:custGeom>
          <a:ln w="11112">
            <a:solidFill>
              <a:srgbClr val="0054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8144" y="2577166"/>
            <a:ext cx="37908" cy="37593"/>
          </a:xfrm>
          <a:custGeom>
            <a:avLst/>
            <a:gdLst/>
            <a:ahLst/>
            <a:cxnLst/>
            <a:rect l="l" t="t" r="r" b="b"/>
            <a:pathLst>
              <a:path w="37908" h="37593">
                <a:moveTo>
                  <a:pt x="37908" y="19005"/>
                </a:moveTo>
                <a:lnTo>
                  <a:pt x="32915" y="6134"/>
                </a:lnTo>
                <a:lnTo>
                  <a:pt x="20669" y="0"/>
                </a:lnTo>
                <a:lnTo>
                  <a:pt x="6767" y="4467"/>
                </a:lnTo>
                <a:lnTo>
                  <a:pt x="0" y="15732"/>
                </a:lnTo>
                <a:lnTo>
                  <a:pt x="3977" y="30350"/>
                </a:lnTo>
                <a:lnTo>
                  <a:pt x="14470" y="37593"/>
                </a:lnTo>
                <a:lnTo>
                  <a:pt x="29590" y="34036"/>
                </a:lnTo>
                <a:lnTo>
                  <a:pt x="37188" y="24135"/>
                </a:lnTo>
                <a:lnTo>
                  <a:pt x="37908" y="19005"/>
                </a:lnTo>
              </a:path>
            </a:pathLst>
          </a:custGeom>
          <a:ln w="11112">
            <a:solidFill>
              <a:srgbClr val="005A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0615" y="2579730"/>
            <a:ext cx="31840" cy="31840"/>
          </a:xfrm>
          <a:custGeom>
            <a:avLst/>
            <a:gdLst/>
            <a:ahLst/>
            <a:cxnLst/>
            <a:rect l="l" t="t" r="r" b="b"/>
            <a:pathLst>
              <a:path w="31840" h="31840">
                <a:moveTo>
                  <a:pt x="31840" y="15920"/>
                </a:moveTo>
                <a:lnTo>
                  <a:pt x="31840" y="7129"/>
                </a:lnTo>
                <a:lnTo>
                  <a:pt x="24710" y="0"/>
                </a:lnTo>
                <a:lnTo>
                  <a:pt x="15919" y="0"/>
                </a:lnTo>
                <a:lnTo>
                  <a:pt x="7129" y="0"/>
                </a:lnTo>
                <a:lnTo>
                  <a:pt x="0" y="7129"/>
                </a:lnTo>
                <a:lnTo>
                  <a:pt x="0" y="15920"/>
                </a:lnTo>
                <a:lnTo>
                  <a:pt x="0" y="24710"/>
                </a:lnTo>
                <a:lnTo>
                  <a:pt x="7129" y="31840"/>
                </a:lnTo>
                <a:lnTo>
                  <a:pt x="15919" y="31840"/>
                </a:lnTo>
                <a:lnTo>
                  <a:pt x="24710" y="31840"/>
                </a:lnTo>
                <a:lnTo>
                  <a:pt x="31840" y="24710"/>
                </a:lnTo>
                <a:lnTo>
                  <a:pt x="31840" y="15920"/>
                </a:lnTo>
              </a:path>
            </a:pathLst>
          </a:custGeom>
          <a:ln w="11112">
            <a:solidFill>
              <a:srgbClr val="006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3374" y="2582390"/>
            <a:ext cx="25485" cy="25485"/>
          </a:xfrm>
          <a:custGeom>
            <a:avLst/>
            <a:gdLst/>
            <a:ahLst/>
            <a:cxnLst/>
            <a:rect l="l" t="t" r="r" b="b"/>
            <a:pathLst>
              <a:path w="25485" h="25485">
                <a:moveTo>
                  <a:pt x="25485" y="12739"/>
                </a:moveTo>
                <a:lnTo>
                  <a:pt x="25485" y="5704"/>
                </a:lnTo>
                <a:lnTo>
                  <a:pt x="19773" y="0"/>
                </a:lnTo>
                <a:lnTo>
                  <a:pt x="12739" y="0"/>
                </a:lnTo>
                <a:lnTo>
                  <a:pt x="5704" y="0"/>
                </a:lnTo>
                <a:lnTo>
                  <a:pt x="0" y="5704"/>
                </a:lnTo>
                <a:lnTo>
                  <a:pt x="0" y="12739"/>
                </a:lnTo>
                <a:lnTo>
                  <a:pt x="0" y="19773"/>
                </a:lnTo>
                <a:lnTo>
                  <a:pt x="5704" y="25485"/>
                </a:lnTo>
                <a:lnTo>
                  <a:pt x="12739" y="25485"/>
                </a:lnTo>
                <a:lnTo>
                  <a:pt x="19773" y="25485"/>
                </a:lnTo>
                <a:lnTo>
                  <a:pt x="25485" y="19773"/>
                </a:lnTo>
                <a:lnTo>
                  <a:pt x="25485" y="12739"/>
                </a:lnTo>
              </a:path>
            </a:pathLst>
          </a:custGeom>
          <a:ln w="11112">
            <a:solidFill>
              <a:srgbClr val="006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06127" y="2585044"/>
            <a:ext cx="19133" cy="19133"/>
          </a:xfrm>
          <a:custGeom>
            <a:avLst/>
            <a:gdLst/>
            <a:ahLst/>
            <a:cxnLst/>
            <a:rect l="l" t="t" r="r" b="b"/>
            <a:pathLst>
              <a:path w="19133" h="19133">
                <a:moveTo>
                  <a:pt x="19133" y="9569"/>
                </a:moveTo>
                <a:lnTo>
                  <a:pt x="19133" y="4286"/>
                </a:lnTo>
                <a:lnTo>
                  <a:pt x="14852" y="0"/>
                </a:lnTo>
                <a:lnTo>
                  <a:pt x="9569" y="0"/>
                </a:lnTo>
                <a:lnTo>
                  <a:pt x="4286" y="0"/>
                </a:lnTo>
                <a:lnTo>
                  <a:pt x="0" y="4286"/>
                </a:lnTo>
                <a:lnTo>
                  <a:pt x="0" y="9569"/>
                </a:lnTo>
                <a:lnTo>
                  <a:pt x="0" y="14852"/>
                </a:lnTo>
                <a:lnTo>
                  <a:pt x="4286" y="19133"/>
                </a:lnTo>
                <a:lnTo>
                  <a:pt x="9569" y="19133"/>
                </a:lnTo>
                <a:lnTo>
                  <a:pt x="14852" y="19133"/>
                </a:lnTo>
                <a:lnTo>
                  <a:pt x="19133" y="14852"/>
                </a:lnTo>
                <a:lnTo>
                  <a:pt x="19133" y="9569"/>
                </a:lnTo>
              </a:path>
            </a:pathLst>
          </a:custGeom>
          <a:ln w="11112">
            <a:solidFill>
              <a:srgbClr val="006F8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9077" y="2579022"/>
            <a:ext cx="32390" cy="31262"/>
          </a:xfrm>
          <a:custGeom>
            <a:avLst/>
            <a:gdLst/>
            <a:ahLst/>
            <a:cxnLst/>
            <a:rect l="l" t="t" r="r" b="b"/>
            <a:pathLst>
              <a:path w="32390" h="31262">
                <a:moveTo>
                  <a:pt x="6130" y="0"/>
                </a:moveTo>
                <a:lnTo>
                  <a:pt x="0" y="6130"/>
                </a:lnTo>
                <a:lnTo>
                  <a:pt x="0" y="15070"/>
                </a:lnTo>
                <a:lnTo>
                  <a:pt x="0" y="24009"/>
                </a:lnTo>
                <a:lnTo>
                  <a:pt x="7258" y="31262"/>
                </a:lnTo>
                <a:lnTo>
                  <a:pt x="16197" y="31262"/>
                </a:lnTo>
                <a:lnTo>
                  <a:pt x="25137" y="31262"/>
                </a:lnTo>
                <a:lnTo>
                  <a:pt x="32390" y="24009"/>
                </a:lnTo>
                <a:lnTo>
                  <a:pt x="32390" y="15070"/>
                </a:lnTo>
              </a:path>
            </a:pathLst>
          </a:custGeom>
          <a:ln w="11112">
            <a:solidFill>
              <a:srgbClr val="0075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04371" y="2582524"/>
            <a:ext cx="16192" cy="16197"/>
          </a:xfrm>
          <a:custGeom>
            <a:avLst/>
            <a:gdLst/>
            <a:ahLst/>
            <a:cxnLst/>
            <a:rect l="l" t="t" r="r" b="b"/>
            <a:pathLst>
              <a:path w="16192" h="16197">
                <a:moveTo>
                  <a:pt x="16192" y="8100"/>
                </a:moveTo>
                <a:lnTo>
                  <a:pt x="16192" y="3630"/>
                </a:lnTo>
                <a:lnTo>
                  <a:pt x="12566" y="0"/>
                </a:lnTo>
                <a:lnTo>
                  <a:pt x="8096" y="0"/>
                </a:lnTo>
                <a:lnTo>
                  <a:pt x="3627" y="0"/>
                </a:lnTo>
                <a:lnTo>
                  <a:pt x="0" y="3630"/>
                </a:lnTo>
                <a:lnTo>
                  <a:pt x="0" y="8100"/>
                </a:lnTo>
                <a:lnTo>
                  <a:pt x="0" y="12570"/>
                </a:lnTo>
                <a:lnTo>
                  <a:pt x="3627" y="16197"/>
                </a:lnTo>
                <a:lnTo>
                  <a:pt x="8096" y="16197"/>
                </a:lnTo>
                <a:lnTo>
                  <a:pt x="12566" y="16197"/>
                </a:lnTo>
                <a:lnTo>
                  <a:pt x="16192" y="12570"/>
                </a:lnTo>
                <a:lnTo>
                  <a:pt x="16192" y="8100"/>
                </a:lnTo>
              </a:path>
            </a:pathLst>
          </a:custGeom>
          <a:ln w="11112">
            <a:solidFill>
              <a:srgbClr val="3FBD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6985" y="2585010"/>
            <a:ext cx="9842" cy="9842"/>
          </a:xfrm>
          <a:custGeom>
            <a:avLst/>
            <a:gdLst/>
            <a:ahLst/>
            <a:cxnLst/>
            <a:rect l="l" t="t" r="r" b="b"/>
            <a:pathLst>
              <a:path w="9842" h="9842">
                <a:moveTo>
                  <a:pt x="9842" y="4921"/>
                </a:moveTo>
                <a:lnTo>
                  <a:pt x="9842" y="2207"/>
                </a:lnTo>
                <a:lnTo>
                  <a:pt x="7635" y="0"/>
                </a:lnTo>
                <a:lnTo>
                  <a:pt x="4921" y="0"/>
                </a:lnTo>
                <a:lnTo>
                  <a:pt x="2207" y="0"/>
                </a:lnTo>
                <a:lnTo>
                  <a:pt x="0" y="2207"/>
                </a:lnTo>
                <a:lnTo>
                  <a:pt x="0" y="4921"/>
                </a:lnTo>
                <a:lnTo>
                  <a:pt x="0" y="7633"/>
                </a:lnTo>
                <a:lnTo>
                  <a:pt x="2207" y="9842"/>
                </a:lnTo>
                <a:lnTo>
                  <a:pt x="4921" y="9842"/>
                </a:lnTo>
                <a:lnTo>
                  <a:pt x="7635" y="9842"/>
                </a:lnTo>
                <a:lnTo>
                  <a:pt x="9842" y="7633"/>
                </a:lnTo>
                <a:lnTo>
                  <a:pt x="9842" y="4921"/>
                </a:lnTo>
              </a:path>
            </a:pathLst>
          </a:custGeom>
          <a:ln w="11112">
            <a:solidFill>
              <a:srgbClr val="5E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9599" y="2587490"/>
            <a:ext cx="3492" cy="3492"/>
          </a:xfrm>
          <a:custGeom>
            <a:avLst/>
            <a:gdLst/>
            <a:ahLst/>
            <a:cxnLst/>
            <a:rect l="l" t="t" r="r" b="b"/>
            <a:pathLst>
              <a:path w="3492" h="3492">
                <a:moveTo>
                  <a:pt x="3492" y="1746"/>
                </a:moveTo>
                <a:lnTo>
                  <a:pt x="3492" y="783"/>
                </a:lnTo>
                <a:lnTo>
                  <a:pt x="2708" y="0"/>
                </a:lnTo>
                <a:lnTo>
                  <a:pt x="1746" y="0"/>
                </a:lnTo>
                <a:lnTo>
                  <a:pt x="784" y="0"/>
                </a:lnTo>
                <a:lnTo>
                  <a:pt x="0" y="783"/>
                </a:lnTo>
                <a:lnTo>
                  <a:pt x="0" y="1746"/>
                </a:lnTo>
                <a:lnTo>
                  <a:pt x="0" y="2708"/>
                </a:lnTo>
                <a:lnTo>
                  <a:pt x="784" y="3492"/>
                </a:lnTo>
                <a:lnTo>
                  <a:pt x="1746" y="3492"/>
                </a:lnTo>
                <a:lnTo>
                  <a:pt x="2708" y="3492"/>
                </a:lnTo>
                <a:lnTo>
                  <a:pt x="3492" y="2708"/>
                </a:lnTo>
                <a:lnTo>
                  <a:pt x="3492" y="1746"/>
                </a:lnTo>
              </a:path>
            </a:pathLst>
          </a:custGeom>
          <a:ln w="11112">
            <a:solidFill>
              <a:srgbClr val="7C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9357" y="2587113"/>
            <a:ext cx="2857" cy="2857"/>
          </a:xfrm>
          <a:custGeom>
            <a:avLst/>
            <a:gdLst/>
            <a:ahLst/>
            <a:cxnLst/>
            <a:rect l="l" t="t" r="r" b="b"/>
            <a:pathLst>
              <a:path w="2857" h="2857">
                <a:moveTo>
                  <a:pt x="0" y="1428"/>
                </a:moveTo>
                <a:lnTo>
                  <a:pt x="0" y="2212"/>
                </a:lnTo>
                <a:lnTo>
                  <a:pt x="645" y="2857"/>
                </a:lnTo>
                <a:lnTo>
                  <a:pt x="1428" y="2857"/>
                </a:lnTo>
                <a:lnTo>
                  <a:pt x="2212" y="2857"/>
                </a:lnTo>
                <a:lnTo>
                  <a:pt x="2857" y="2212"/>
                </a:lnTo>
                <a:lnTo>
                  <a:pt x="2857" y="1428"/>
                </a:lnTo>
                <a:lnTo>
                  <a:pt x="2857" y="645"/>
                </a:lnTo>
                <a:lnTo>
                  <a:pt x="2212" y="0"/>
                </a:lnTo>
                <a:lnTo>
                  <a:pt x="1428" y="0"/>
                </a:lnTo>
                <a:lnTo>
                  <a:pt x="645" y="0"/>
                </a:lnTo>
                <a:lnTo>
                  <a:pt x="0" y="645"/>
                </a:lnTo>
                <a:lnTo>
                  <a:pt x="0" y="1428"/>
                </a:lnTo>
              </a:path>
            </a:pathLst>
          </a:custGeom>
          <a:ln w="11112">
            <a:solidFill>
              <a:srgbClr val="9B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5621" y="2583243"/>
            <a:ext cx="9207" cy="9207"/>
          </a:xfrm>
          <a:custGeom>
            <a:avLst/>
            <a:gdLst/>
            <a:ahLst/>
            <a:cxnLst/>
            <a:rect l="l" t="t" r="r" b="b"/>
            <a:pathLst>
              <a:path w="9207" h="9207">
                <a:moveTo>
                  <a:pt x="0" y="4603"/>
                </a:moveTo>
                <a:lnTo>
                  <a:pt x="0" y="7143"/>
                </a:lnTo>
                <a:lnTo>
                  <a:pt x="2063" y="9207"/>
                </a:lnTo>
                <a:lnTo>
                  <a:pt x="4603" y="9207"/>
                </a:lnTo>
                <a:lnTo>
                  <a:pt x="7143" y="9207"/>
                </a:lnTo>
                <a:lnTo>
                  <a:pt x="9207" y="7143"/>
                </a:lnTo>
                <a:lnTo>
                  <a:pt x="9207" y="4603"/>
                </a:lnTo>
                <a:lnTo>
                  <a:pt x="9207" y="2063"/>
                </a:lnTo>
                <a:lnTo>
                  <a:pt x="7143" y="0"/>
                </a:lnTo>
                <a:lnTo>
                  <a:pt x="4603" y="0"/>
                </a:lnTo>
                <a:lnTo>
                  <a:pt x="2063" y="0"/>
                </a:lnTo>
                <a:lnTo>
                  <a:pt x="0" y="2063"/>
                </a:lnTo>
                <a:lnTo>
                  <a:pt x="0" y="4603"/>
                </a:lnTo>
              </a:path>
            </a:pathLst>
          </a:custGeom>
          <a:ln w="11112">
            <a:solidFill>
              <a:srgbClr val="BA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3314" y="25808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852" y="0"/>
                </a:moveTo>
                <a:lnTo>
                  <a:pt x="2847" y="0"/>
                </a:lnTo>
                <a:lnTo>
                  <a:pt x="0" y="2847"/>
                </a:lnTo>
                <a:lnTo>
                  <a:pt x="0" y="9852"/>
                </a:lnTo>
                <a:lnTo>
                  <a:pt x="2847" y="12700"/>
                </a:lnTo>
                <a:lnTo>
                  <a:pt x="9852" y="12700"/>
                </a:lnTo>
                <a:lnTo>
                  <a:pt x="12700" y="9852"/>
                </a:lnTo>
                <a:lnTo>
                  <a:pt x="12700" y="2847"/>
                </a:lnTo>
                <a:lnTo>
                  <a:pt x="9852" y="0"/>
                </a:lnTo>
                <a:close/>
              </a:path>
            </a:pathLst>
          </a:custGeom>
          <a:solidFill>
            <a:srgbClr val="D8F2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624334" y="671449"/>
            <a:ext cx="3556000" cy="2304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6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30" dirty="0">
                <a:latin typeface="Arial"/>
                <a:cs typeface="Arial"/>
              </a:rPr>
              <a:t>G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og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-70" dirty="0">
                <a:latin typeface="Arial"/>
                <a:cs typeface="Arial"/>
              </a:rPr>
              <a:t>p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qu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ry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[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-37" baseline="-10416" dirty="0">
                <a:latin typeface="Arial"/>
                <a:cs typeface="Arial"/>
              </a:rPr>
              <a:t>1 </a:t>
            </a:r>
            <a:r>
              <a:rPr sz="1200" spc="-30" baseline="-10416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-37" baseline="-10416" dirty="0">
                <a:latin typeface="Arial"/>
                <a:cs typeface="Arial"/>
              </a:rPr>
              <a:t>2</a:t>
            </a:r>
            <a:endParaRPr sz="1200" baseline="-10416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82" baseline="-10416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-37" baseline="-10416" dirty="0">
                <a:latin typeface="Arial"/>
                <a:cs typeface="Arial"/>
              </a:rPr>
              <a:t>1 </a:t>
            </a:r>
            <a:r>
              <a:rPr sz="1200" spc="-60" baseline="-10416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-37" baseline="-10416" dirty="0">
                <a:latin typeface="Arial"/>
                <a:cs typeface="Arial"/>
              </a:rPr>
              <a:t>2 </a:t>
            </a:r>
            <a:r>
              <a:rPr sz="1200" spc="-44" baseline="-10416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-15" baseline="-10416" dirty="0">
                <a:latin typeface="Arial"/>
                <a:cs typeface="Arial"/>
              </a:rPr>
              <a:t>n</a:t>
            </a:r>
            <a:endParaRPr sz="1200" baseline="-10416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10" dirty="0">
                <a:latin typeface="Arial"/>
                <a:cs typeface="Arial"/>
              </a:rPr>
              <a:t>C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re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g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</a:t>
            </a:r>
            <a:r>
              <a:rPr sz="1100" spc="-7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h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200" spc="30" baseline="-10416" dirty="0">
                <a:latin typeface="Arial"/>
                <a:cs typeface="Arial"/>
              </a:rPr>
              <a:t>i</a:t>
            </a:r>
            <a:r>
              <a:rPr sz="1200" spc="-150" baseline="-10416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70"/>
              </a:spcBef>
            </a:pP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x</a:t>
            </a:r>
            <a:r>
              <a:rPr sz="1000" spc="8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289560" marR="66040" indent="0">
              <a:lnSpc>
                <a:spcPts val="1190"/>
              </a:lnSpc>
              <a:spcBef>
                <a:spcPts val="45"/>
              </a:spcBef>
            </a:pPr>
            <a:r>
              <a:rPr sz="1000" spc="-45" dirty="0">
                <a:latin typeface="Arial"/>
                <a:cs typeface="Arial"/>
              </a:rPr>
              <a:t>p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co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f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w</a:t>
            </a:r>
            <a:r>
              <a:rPr sz="1050" spc="30" baseline="-11904" dirty="0">
                <a:latin typeface="Arial"/>
                <a:cs typeface="Arial"/>
              </a:rPr>
              <a:t>i </a:t>
            </a:r>
            <a:r>
              <a:rPr sz="1050" spc="82" baseline="-11904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ph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60" dirty="0">
                <a:latin typeface="Arial"/>
                <a:cs typeface="Arial"/>
              </a:rPr>
              <a:t>og</a:t>
            </a:r>
            <a:r>
              <a:rPr sz="1000" spc="-135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lli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5" dirty="0">
                <a:latin typeface="Arial"/>
                <a:cs typeface="Arial"/>
              </a:rPr>
              <a:t>g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50" dirty="0">
                <a:latin typeface="Arial"/>
                <a:cs typeface="Arial"/>
              </a:rPr>
              <a:t>y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ym</a:t>
            </a:r>
            <a:r>
              <a:rPr sz="1000" spc="5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ts val="1160"/>
              </a:lnSpc>
            </a:pP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5" dirty="0">
                <a:latin typeface="Arial"/>
                <a:cs typeface="Arial"/>
              </a:rPr>
              <a:t>g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qu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b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x</a:t>
            </a:r>
            <a:r>
              <a:rPr sz="1000" spc="-70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ess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w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100" spc="-13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6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v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R</a:t>
            </a: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30" dirty="0">
                <a:latin typeface="Arial"/>
                <a:cs typeface="Arial"/>
              </a:rPr>
              <a:t>k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e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135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289560" marR="115570">
              <a:lnSpc>
                <a:spcPct val="100000"/>
              </a:lnSpc>
              <a:spcBef>
                <a:spcPts val="170"/>
              </a:spcBef>
            </a:pP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45" dirty="0">
                <a:latin typeface="Arial"/>
                <a:cs typeface="Arial"/>
              </a:rPr>
              <a:t>p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5" dirty="0">
                <a:latin typeface="Arial"/>
                <a:cs typeface="Arial"/>
              </a:rPr>
              <a:t>g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p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0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89560" marR="12700">
              <a:lnSpc>
                <a:spcPct val="99500"/>
              </a:lnSpc>
              <a:spcBef>
                <a:spcPts val="5"/>
              </a:spcBef>
            </a:pPr>
            <a:r>
              <a:rPr sz="1000" spc="-125" dirty="0">
                <a:latin typeface="Arial"/>
                <a:cs typeface="Arial"/>
              </a:rPr>
              <a:t>G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og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(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w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ll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40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-45" dirty="0">
                <a:latin typeface="Arial"/>
                <a:cs typeface="Arial"/>
              </a:rPr>
              <a:t>u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se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–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y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40" dirty="0">
                <a:latin typeface="Arial"/>
                <a:cs typeface="Arial"/>
              </a:rPr>
              <a:t>oo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45" dirty="0">
                <a:latin typeface="Arial"/>
                <a:cs typeface="Arial"/>
              </a:rPr>
              <a:t> (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60" dirty="0">
                <a:latin typeface="Arial"/>
                <a:cs typeface="Arial"/>
              </a:rPr>
              <a:t>cc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5" dirty="0">
                <a:latin typeface="Arial"/>
                <a:cs typeface="Arial"/>
              </a:rPr>
              <a:t>g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es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 </a:t>
            </a:r>
            <a:r>
              <a:rPr sz="1000" spc="-60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f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60" dirty="0">
                <a:latin typeface="Arial"/>
                <a:cs typeface="Arial"/>
              </a:rPr>
              <a:t>c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60" dirty="0">
                <a:latin typeface="Arial"/>
                <a:cs typeface="Arial"/>
              </a:rPr>
              <a:t>g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b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80" dirty="0">
                <a:latin typeface="Arial"/>
                <a:cs typeface="Arial"/>
              </a:rPr>
              <a:t>t</a:t>
            </a:r>
            <a:r>
              <a:rPr sz="1000" spc="-1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9" name="object 1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8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"/>
            <a:ext cx="4607940" cy="350520"/>
          </a:xfrm>
          <a:custGeom>
            <a:avLst/>
            <a:gdLst/>
            <a:ahLst/>
            <a:cxnLst/>
            <a:rect l="l" t="t" r="r" b="b"/>
            <a:pathLst>
              <a:path w="4607940" h="350520">
                <a:moveTo>
                  <a:pt x="152" y="0"/>
                </a:moveTo>
                <a:lnTo>
                  <a:pt x="152" y="350520"/>
                </a:lnTo>
                <a:lnTo>
                  <a:pt x="4608093" y="350520"/>
                </a:lnTo>
                <a:lnTo>
                  <a:pt x="4608093" y="0"/>
                </a:lnTo>
                <a:lnTo>
                  <a:pt x="152" y="0"/>
                </a:lnTo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u</a:t>
            </a:r>
            <a:r>
              <a:rPr sz="1400" spc="11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li</a:t>
            </a:r>
            <a:r>
              <a:rPr sz="1400" spc="-70" dirty="0">
                <a:latin typeface="Arial"/>
                <a:cs typeface="Arial"/>
              </a:rPr>
              <a:t>n</a:t>
            </a:r>
            <a:r>
              <a:rPr sz="1400" spc="-16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50" y="860757"/>
            <a:ext cx="170597" cy="16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554" y="87687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25" y="849757"/>
            <a:ext cx="73406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CCEDF3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du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50" y="1282905"/>
            <a:ext cx="170597" cy="16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54" y="1299019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E5F6F9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125" y="1271905"/>
            <a:ext cx="83946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nv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00A8C4"/>
                </a:solidFill>
                <a:latin typeface="Arial"/>
                <a:cs typeface="Arial"/>
              </a:rPr>
              <a:t>rt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d</a:t>
            </a:r>
            <a:r>
              <a:rPr sz="1100" spc="65" dirty="0">
                <a:solidFill>
                  <a:srgbClr val="00A8C4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A8C4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nd</a:t>
            </a:r>
            <a:r>
              <a:rPr sz="1100" spc="-135" dirty="0">
                <a:solidFill>
                  <a:srgbClr val="00A8C4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A8C4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50" y="1706577"/>
            <a:ext cx="170597" cy="16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85" y="2128724"/>
            <a:ext cx="167862" cy="16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554" y="1694053"/>
            <a:ext cx="176403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35" dirty="0">
                <a:solidFill>
                  <a:srgbClr val="CCEDF3"/>
                </a:solidFill>
                <a:latin typeface="Arial"/>
                <a:cs typeface="Arial"/>
              </a:rPr>
              <a:t>Pr</a:t>
            </a:r>
            <a:r>
              <a:rPr sz="1100" spc="-1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ss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CCEDF3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CCEDF3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qu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CCEDF3"/>
                </a:solidFill>
                <a:latin typeface="Arial"/>
                <a:cs typeface="Arial"/>
              </a:rPr>
              <a:t>ri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140" dirty="0">
                <a:solidFill>
                  <a:srgbClr val="CCEDF3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spcBef>
                <a:spcPts val="3"/>
              </a:spcBef>
              <a:buClr>
                <a:srgbClr val="FAFDFE"/>
              </a:buClr>
              <a:buFont typeface="Arial"/>
              <a:buAutoNum type="arabicPlain" startAt="3"/>
            </a:pPr>
            <a:endParaRPr sz="1000"/>
          </a:p>
          <a:p>
            <a:pPr marL="177800" indent="-165735">
              <a:lnSpc>
                <a:spcPct val="100000"/>
              </a:lnSpc>
              <a:buClr>
                <a:srgbClr val="FAFDFE"/>
              </a:buClr>
              <a:buSzPct val="72727"/>
              <a:buFont typeface="Arial"/>
              <a:buAutoNum type="arabicPlain" startAt="3"/>
              <a:tabLst>
                <a:tab pos="177800" algn="l"/>
              </a:tabLst>
            </a:pP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Q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ry</a:t>
            </a:r>
            <a:r>
              <a:rPr sz="1100" spc="65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p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75" dirty="0">
                <a:solidFill>
                  <a:srgbClr val="CCEDF3"/>
                </a:solidFill>
                <a:latin typeface="Arial"/>
                <a:cs typeface="Arial"/>
              </a:rPr>
              <a:t>z</a:t>
            </a:r>
            <a:r>
              <a:rPr sz="1100" spc="-95" dirty="0">
                <a:solidFill>
                  <a:srgbClr val="CCEDF3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CCEDF3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886" y="2550873"/>
            <a:ext cx="167861" cy="160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554" y="256699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solidFill>
                  <a:srgbClr val="FAFDFE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ct val="100000"/>
              </a:lnSpc>
            </a:pPr>
            <a:fld id="{81D60167-4931-47E6-BA6A-407CBD079E47}" type="slidenum">
              <a:rPr sz="600" spc="-20" dirty="0" smtClean="0">
                <a:solidFill>
                  <a:srgbClr val="7F7F7F"/>
                </a:solidFill>
                <a:latin typeface="Arial"/>
                <a:cs typeface="Arial"/>
              </a:rPr>
              <a:t>9</a:t>
            </a:fld>
            <a:r>
              <a:rPr sz="6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150" dirty="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sz="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125" y="2538346"/>
            <a:ext cx="9569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10" dirty="0">
                <a:solidFill>
                  <a:srgbClr val="CCEDF3"/>
                </a:solidFill>
                <a:latin typeface="Arial"/>
                <a:cs typeface="Arial"/>
              </a:rPr>
              <a:t>C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u</a:t>
            </a:r>
            <a:r>
              <a:rPr sz="1100" spc="-65" dirty="0">
                <a:solidFill>
                  <a:srgbClr val="CCEDF3"/>
                </a:solidFill>
                <a:latin typeface="Arial"/>
                <a:cs typeface="Arial"/>
              </a:rPr>
              <a:t>rs</a:t>
            </a:r>
            <a:r>
              <a:rPr sz="1100" spc="-130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CCEDF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CCEDF3"/>
                </a:solidFill>
                <a:latin typeface="Arial"/>
                <a:cs typeface="Arial"/>
              </a:rPr>
              <a:t>o</a:t>
            </a:r>
            <a:r>
              <a:rPr sz="1100" spc="-50" dirty="0">
                <a:solidFill>
                  <a:srgbClr val="CCEDF3"/>
                </a:solidFill>
                <a:latin typeface="Arial"/>
                <a:cs typeface="Arial"/>
              </a:rPr>
              <a:t>v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CCEDF3"/>
                </a:solidFill>
                <a:latin typeface="Arial"/>
                <a:cs typeface="Arial"/>
              </a:rPr>
              <a:t>rv</a:t>
            </a:r>
            <a:r>
              <a:rPr sz="1100" spc="10" dirty="0">
                <a:solidFill>
                  <a:srgbClr val="CCEDF3"/>
                </a:solidFill>
                <a:latin typeface="Arial"/>
                <a:cs typeface="Arial"/>
              </a:rPr>
              <a:t>i</a:t>
            </a:r>
            <a:r>
              <a:rPr sz="1100" spc="-135" dirty="0">
                <a:solidFill>
                  <a:srgbClr val="CCEDF3"/>
                </a:solidFill>
                <a:latin typeface="Arial"/>
                <a:cs typeface="Arial"/>
              </a:rPr>
              <a:t>e</a:t>
            </a:r>
            <a:r>
              <a:rPr sz="1100" spc="-60" dirty="0">
                <a:solidFill>
                  <a:srgbClr val="CCEDF3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3058</Words>
  <Application>Microsoft Office PowerPoint</Application>
  <PresentationFormat>Custom</PresentationFormat>
  <Paragraphs>912</Paragraphs>
  <Slides>59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Kozuka Gothic Pro EL</vt:lpstr>
      <vt:lpstr>Arial</vt:lpstr>
      <vt:lpstr>Calibri</vt:lpstr>
      <vt:lpstr>Lucida Sans Unicode</vt:lpstr>
      <vt:lpstr>Myriad Arabic</vt:lpstr>
      <vt:lpstr>Times New Roman</vt:lpstr>
      <vt:lpstr>Office Theme</vt:lpstr>
      <vt:lpstr>PowerPoint Presentation</vt:lpstr>
      <vt:lpstr>Take-away</vt:lpstr>
      <vt:lpstr>Outline</vt:lpstr>
      <vt:lpstr>Definition of information retrieval</vt:lpstr>
      <vt:lpstr>PowerPoint Presentation</vt:lpstr>
      <vt:lpstr>PowerPoint Presentation</vt:lpstr>
      <vt:lpstr>Boolean retrieval</vt:lpstr>
      <vt:lpstr>Does Google use the Boolean model?</vt:lpstr>
      <vt:lpstr>Outline</vt:lpstr>
      <vt:lpstr>Unstructured  data  in  1650:  Shakespeare</vt:lpstr>
      <vt:lpstr>Unstructured data in 1650</vt:lpstr>
      <vt:lpstr>Term-document incidence matrix</vt:lpstr>
      <vt:lpstr>Incidence vectors</vt:lpstr>
      <vt:lpstr>0/1 vectors and result of bitwise operations</vt:lpstr>
      <vt:lpstr>Answers to query</vt:lpstr>
      <vt:lpstr>Bigger collections</vt:lpstr>
      <vt:lpstr>Can’t build the incidence matrix</vt:lpstr>
      <vt:lpstr>Inverted Index</vt:lpstr>
      <vt:lpstr>Inverted index construction</vt:lpstr>
      <vt:lpstr>Tokenization and preprocessing</vt:lpstr>
      <vt:lpstr>Generate postings</vt:lpstr>
      <vt:lpstr>Sort postings</vt:lpstr>
      <vt:lpstr>Create postings lists, determine document frequency</vt:lpstr>
      <vt:lpstr>Split the result into dictionary and postings file</vt:lpstr>
      <vt:lpstr>Later in this course</vt:lpstr>
      <vt:lpstr>Outline</vt:lpstr>
      <vt:lpstr>Simple conjunctive query (two terms)</vt:lpstr>
      <vt:lpstr>Intersecting two postings lists</vt:lpstr>
      <vt:lpstr>Intersecting two postings lists</vt:lpstr>
      <vt:lpstr>Query processing:  Exercise</vt:lpstr>
      <vt:lpstr>Boolean retrieval model:  Assessment</vt:lpstr>
      <vt:lpstr>Commercially successful Boolean retrieval:  Westlaw</vt:lpstr>
      <vt:lpstr>Westlaw:  Example queries</vt:lpstr>
      <vt:lpstr>Westlaw:  Comments</vt:lpstr>
      <vt:lpstr>Outline</vt:lpstr>
      <vt:lpstr>Query optimization</vt:lpstr>
      <vt:lpstr>Query optimization</vt:lpstr>
      <vt:lpstr>Optimized intersection algorithm for conjunctive queries</vt:lpstr>
      <vt:lpstr>More general optimization</vt:lpstr>
      <vt:lpstr>Outline</vt:lpstr>
      <vt:lpstr>Course overview</vt:lpstr>
      <vt:lpstr>IIR 02:  The term vocabulary and postings lists</vt:lpstr>
      <vt:lpstr>IIR 03:  Dictionaries and tolerant retrieval</vt:lpstr>
      <vt:lpstr>IIR 04:  Index construction</vt:lpstr>
      <vt:lpstr>IIR 05:  Index compression</vt:lpstr>
      <vt:lpstr>PowerPoint Presentation</vt:lpstr>
      <vt:lpstr>IIR 07:  Scoring in a complete search system</vt:lpstr>
      <vt:lpstr>IIR 08:  Evaluation and dynamic summaries</vt:lpstr>
      <vt:lpstr>PowerPoint Presentation</vt:lpstr>
      <vt:lpstr>IIR 12:  Language models</vt:lpstr>
      <vt:lpstr>IIR 13:  Text classification &amp; Naive Bayes</vt:lpstr>
      <vt:lpstr>IIR 14:  Vector classification</vt:lpstr>
      <vt:lpstr>PowerPoint Presentation</vt:lpstr>
      <vt:lpstr>IIR 16:  Flat clustering</vt:lpstr>
      <vt:lpstr>IIR 17:  Hierarchical clustering</vt:lpstr>
      <vt:lpstr>PowerPoint Presentation</vt:lpstr>
      <vt:lpstr>IIR 19:  The web and its challenges</vt:lpstr>
      <vt:lpstr>PowerPoint Presentation</vt:lpstr>
      <vt:lpstr>Take-away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Introduction to Information Retrieval  ` `%%%`#`&amp;12_`__~~~ alse [0.5cm] IIR 1: Boolean Retrieval </dc:title>
  <dc:creator> Hinrich Schütze </dc:creator>
  <cp:lastModifiedBy>Arun kumar</cp:lastModifiedBy>
  <cp:revision>9</cp:revision>
  <dcterms:created xsi:type="dcterms:W3CDTF">2016-08-30T11:17:20Z</dcterms:created>
  <dcterms:modified xsi:type="dcterms:W3CDTF">2016-10-06T16:54:19Z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2014-07-24T00:00:00Z</vt:filetime>
  </property>
  <property fmtid="{D5CDD505-2E9C-101B-9397-08002B2CF9AE}" pid="3" name="LastSaved">
    <vt:filetime>2016-08-30T00:00:00Z</vt:filetime>
  </property>
</Properties>
</file>