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16"/>
  </p:notesMasterIdLst>
  <p:sldIdLst>
    <p:sldId id="276" r:id="rId2"/>
    <p:sldId id="257" r:id="rId3"/>
    <p:sldId id="258" r:id="rId4"/>
    <p:sldId id="259" r:id="rId5"/>
    <p:sldId id="268" r:id="rId6"/>
    <p:sldId id="269" r:id="rId7"/>
    <p:sldId id="270" r:id="rId8"/>
    <p:sldId id="263" r:id="rId9"/>
    <p:sldId id="271" r:id="rId10"/>
    <p:sldId id="265" r:id="rId11"/>
    <p:sldId id="272" r:id="rId12"/>
    <p:sldId id="274" r:id="rId13"/>
    <p:sldId id="277" r:id="rId14"/>
    <p:sldId id="273" r:id="rId15"/>
  </p:sldIdLst>
  <p:sldSz cx="9144000" cy="5143500" type="screen16x9"/>
  <p:notesSz cx="6858000" cy="9144000"/>
  <p:embeddedFontLst>
    <p:embeddedFont>
      <p:font typeface="Trebuchet MS" panose="020B0703020202090204" pitchFamily="34" charset="0"/>
      <p:regular r:id="rId17"/>
      <p:bold r:id="rId18"/>
      <p:italic r:id="rId19"/>
      <p:boldItalic r:id="rId20"/>
    </p:embeddedFont>
    <p:embeddedFont>
      <p:font typeface="Wingdings 3" pitchFamily="2" charset="2"/>
      <p:regular r:id="rId21"/>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8"/>
  </p:normalViewPr>
  <p:slideViewPr>
    <p:cSldViewPr snapToGrid="0">
      <p:cViewPr varScale="1">
        <p:scale>
          <a:sx n="123" d="100"/>
          <a:sy n="123" d="100"/>
        </p:scale>
        <p:origin x="784"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06766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9e405a5c58_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9e405a5c58_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9e405a5c58_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9e405a5c58_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5284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9e405a5c58_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9e405a5c58_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78704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9e405a5c58_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9e405a5c58_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96855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e405a5c58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9e405a5c58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9e405a5c5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9e405a5c5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9e405a5c58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9e405a5c58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9e405a5c58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9e405a5c58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39163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9e405a5c58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9e405a5c58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16889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9e405a5c58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9e405a5c58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57092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9e405a5c58_9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9e405a5c58_9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9e405a5c58_9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9e405a5c58_9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73758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98375395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11/3/20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35989487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11/3/20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350" dirty="0">
              <a:solidFill>
                <a:schemeClr val="accent1">
                  <a:lumMod val="60000"/>
                  <a:lumOff val="40000"/>
                </a:schemeClr>
              </a:solidFill>
              <a:latin typeface="Arial"/>
            </a:endParaRPr>
          </a:p>
        </p:txBody>
      </p:sp>
    </p:spTree>
    <p:extLst>
      <p:ext uri="{BB962C8B-B14F-4D97-AF65-F5344CB8AC3E}">
        <p14:creationId xmlns:p14="http://schemas.microsoft.com/office/powerpoint/2010/main" val="359903483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11/3/20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7655894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11/3/20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134656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11/3/20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427406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11/3/20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9684390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11/3/20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93606477"/>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859578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11/3/20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12620907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11/3/20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47017758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40692456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11/3/20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93552463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11/3/20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91988069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11/3/20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77242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2ABBEA6-7C60-4B02-AE87-00D78D8422AF}" type="datetimeFigureOut">
              <a:rPr lang="en-US" smtClean="0"/>
              <a:t>11/3/20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96847730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11/3/20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73336430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98624D31-43A5-475A-80CF-332C9F6DCF35}" type="datetimeFigureOut">
              <a:rPr lang="en-US" smtClean="0"/>
              <a:t>11/3/20</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9682329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Lst>
  <p:hf sldNum="0"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hyperlink" Target="https://www.java.com/en/download/manual.jsp"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www.scala-lang.org/download/"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spark.apache.org/downloads.html" TargetMode="External"/><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3"/>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98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Google Shape;54;p13"/>
          <p:cNvSpPr txBox="1">
            <a:spLocks noGrp="1"/>
          </p:cNvSpPr>
          <p:nvPr>
            <p:ph type="ctrTitle"/>
          </p:nvPr>
        </p:nvSpPr>
        <p:spPr>
          <a:xfrm>
            <a:off x="1561763" y="749595"/>
            <a:ext cx="3842085" cy="3359889"/>
          </a:xfrm>
          <a:prstGeom prst="rect">
            <a:avLst/>
          </a:prstGeom>
        </p:spPr>
        <p:txBody>
          <a:bodyPr spcFirstLastPara="1" lIns="91425" tIns="91425" rIns="91425" bIns="91425" anchor="ctr" anchorCtr="0">
            <a:normAutofit/>
          </a:bodyPr>
          <a:lstStyle/>
          <a:p>
            <a:pPr marL="0" lvl="0" indent="0" rtl="0">
              <a:spcBef>
                <a:spcPts val="0"/>
              </a:spcBef>
              <a:spcAft>
                <a:spcPts val="0"/>
              </a:spcAft>
              <a:buNone/>
            </a:pPr>
            <a:r>
              <a:rPr lang="en" sz="4400" dirty="0">
                <a:solidFill>
                  <a:schemeClr val="accent2">
                    <a:lumMod val="75000"/>
                  </a:schemeClr>
                </a:solidFill>
                <a:latin typeface="Times New Roman" panose="02020603050405020304" pitchFamily="18" charset="0"/>
                <a:cs typeface="Times New Roman" panose="02020603050405020304" pitchFamily="18" charset="0"/>
              </a:rPr>
              <a:t>Spark and Scala</a:t>
            </a:r>
            <a:br>
              <a:rPr lang="en" dirty="0">
                <a:latin typeface="Times New Roman" panose="02020603050405020304" pitchFamily="18" charset="0"/>
                <a:cs typeface="Times New Roman" panose="02020603050405020304" pitchFamily="18" charset="0"/>
              </a:rPr>
            </a:br>
            <a:r>
              <a:rPr lang="en" sz="2000" i="1" dirty="0">
                <a:solidFill>
                  <a:schemeClr val="accent2">
                    <a:lumMod val="50000"/>
                  </a:schemeClr>
                </a:solidFill>
                <a:latin typeface="Times New Roman" panose="02020603050405020304" pitchFamily="18" charset="0"/>
                <a:cs typeface="Times New Roman" panose="02020603050405020304" pitchFamily="18" charset="0"/>
              </a:rPr>
              <a:t>Group 3</a:t>
            </a:r>
            <a:endParaRPr lang="en-US" sz="2000" i="1"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78" name="Isosceles Triangle 77">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0" name="Straight Connector 79">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0992" y="1229389"/>
            <a:ext cx="0" cy="2400300"/>
          </a:xfrm>
          <a:prstGeom prst="line">
            <a:avLst/>
          </a:prstGeom>
        </p:spPr>
        <p:style>
          <a:lnRef idx="1">
            <a:schemeClr val="accent1"/>
          </a:lnRef>
          <a:fillRef idx="0">
            <a:schemeClr val="accent1"/>
          </a:fillRef>
          <a:effectRef idx="0">
            <a:schemeClr val="accent1"/>
          </a:effectRef>
          <a:fontRef idx="minor">
            <a:schemeClr val="tx1"/>
          </a:fontRef>
        </p:style>
      </p:cxnSp>
      <p:sp>
        <p:nvSpPr>
          <p:cNvPr id="82" name="Isosceles Triangle 81">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8512053" y="913317"/>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83939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06"/>
        <p:cNvGrpSpPr/>
        <p:nvPr/>
      </p:nvGrpSpPr>
      <p:grpSpPr>
        <a:xfrm>
          <a:off x="0" y="0"/>
          <a:ext cx="0" cy="0"/>
          <a:chOff x="0" y="0"/>
          <a:chExt cx="0" cy="0"/>
        </a:xfrm>
      </p:grpSpPr>
      <p:grpSp>
        <p:nvGrpSpPr>
          <p:cNvPr id="113" name="Group 112">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114" name="Straight Connector 113">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5" name="Straight Connector 114">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6"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7"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Isosceles Triangle 117">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2" name="Isosceles Triangle 121">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Isosceles Triangle 122">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25" name="Rectangle 124">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Google Shape;107;p22"/>
          <p:cNvSpPr txBox="1">
            <a:spLocks noGrp="1"/>
          </p:cNvSpPr>
          <p:nvPr>
            <p:ph type="title"/>
          </p:nvPr>
        </p:nvSpPr>
        <p:spPr>
          <a:xfrm>
            <a:off x="739980" y="147201"/>
            <a:ext cx="6447501" cy="597266"/>
          </a:xfrm>
          <a:prstGeom prst="rect">
            <a:avLst/>
          </a:prstGeom>
        </p:spPr>
        <p:txBody>
          <a:bodyPr spcFirstLastPara="1" vert="horz" lIns="91440" tIns="45720" rIns="91440" bIns="45720" rtlCol="0" anchor="t" anchorCtr="0">
            <a:normAutofit/>
          </a:bodyPr>
          <a:lstStyle/>
          <a:p>
            <a:pPr marL="0" lvl="0" indent="0" defTabSz="457200">
              <a:spcBef>
                <a:spcPct val="0"/>
              </a:spcBef>
              <a:spcAft>
                <a:spcPts val="0"/>
              </a:spcAft>
            </a:pPr>
            <a:r>
              <a:rPr lang="en-US" sz="3100" b="1" dirty="0">
                <a:solidFill>
                  <a:schemeClr val="accent2">
                    <a:lumMod val="75000"/>
                  </a:schemeClr>
                </a:solidFill>
                <a:latin typeface="Times New Roman" panose="02020603050405020304" pitchFamily="18" charset="0"/>
                <a:cs typeface="Times New Roman" panose="02020603050405020304" pitchFamily="18" charset="0"/>
              </a:rPr>
              <a:t>Python Example Programs - 1</a:t>
            </a:r>
          </a:p>
        </p:txBody>
      </p:sp>
      <p:sp>
        <p:nvSpPr>
          <p:cNvPr id="127" name="Isosceles Triangle 126">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 name="Google Shape;108;p22"/>
          <p:cNvSpPr txBox="1">
            <a:spLocks noGrp="1"/>
          </p:cNvSpPr>
          <p:nvPr>
            <p:ph type="body" idx="1"/>
          </p:nvPr>
        </p:nvSpPr>
        <p:spPr>
          <a:xfrm>
            <a:off x="800109" y="734942"/>
            <a:ext cx="4675413" cy="4405383"/>
          </a:xfrm>
          <a:prstGeom prst="rect">
            <a:avLst/>
          </a:prstGeom>
        </p:spPr>
        <p:txBody>
          <a:bodyPr spcFirstLastPara="1" vert="horz" lIns="91440" tIns="45720" rIns="91440" bIns="45720" rtlCol="0" anchorCtr="0">
            <a:noAutofit/>
          </a:bodyPr>
          <a:lstStyle/>
          <a:p>
            <a:pPr marL="0" lvl="0" indent="0" defTabSz="457200">
              <a:lnSpc>
                <a:spcPct val="90000"/>
              </a:lnSpc>
              <a:spcBef>
                <a:spcPts val="1000"/>
              </a:spcBef>
              <a:buSzPct val="80000"/>
              <a:buNone/>
            </a:pPr>
            <a:r>
              <a:rPr lang="en-US" sz="2000" b="1" i="1" dirty="0">
                <a:latin typeface="Times New Roman" panose="02020603050405020304" pitchFamily="18" charset="0"/>
                <a:cs typeface="Times New Roman" panose="02020603050405020304" pitchFamily="18" charset="0"/>
              </a:rPr>
              <a:t>Calculate word count in a file</a:t>
            </a:r>
          </a:p>
          <a:p>
            <a:pPr marL="0" lvl="0" indent="0" defTabSz="457200">
              <a:lnSpc>
                <a:spcPct val="90000"/>
              </a:lnSpc>
              <a:spcBef>
                <a:spcPts val="1000"/>
              </a:spcBef>
              <a:buSzPct val="80000"/>
              <a:buFont typeface="Wingdings 3" charset="2"/>
              <a:buChar char=""/>
            </a:pPr>
            <a:endParaRPr lang="en-US" sz="800" b="1" u="sng" dirty="0">
              <a:latin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import sys</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from operator import add</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from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pyspark</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import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SparkContext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if __name__ == "__main__":</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if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len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sys.argv</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&lt; 3:</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exit(-1)</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sc</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SparkContext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sys.argv</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WordCount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lines =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sc.textFile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sys.argv</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 1)</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counts =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lines.flatMap</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(lambda x: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x.split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.map(lambda x: (x, 1)) \</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reduceByKey</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(add)</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output =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counts.collect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for (word, count) in output:</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print "%s: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 (word, count)</a:t>
            </a:r>
          </a:p>
          <a:p>
            <a:pPr marL="0" lvl="0" indent="0" defTabSz="457200">
              <a:lnSpc>
                <a:spcPct val="90000"/>
              </a:lnSpc>
              <a:spcBef>
                <a:spcPts val="1000"/>
              </a:spcBef>
              <a:buSzPct val="80000"/>
              <a:buFont typeface="Wingdings 3" charset="2"/>
              <a:buChar char=""/>
            </a:pPr>
            <a:endParaRPr lang="en-US" sz="1200" dirty="0">
              <a:latin typeface="Times New Roman" panose="02020603050405020304" pitchFamily="18" charset="0"/>
              <a:cs typeface="Times New Roman" panose="02020603050405020304" pitchFamily="18" charset="0"/>
            </a:endParaRPr>
          </a:p>
        </p:txBody>
      </p:sp>
      <p:sp>
        <p:nvSpPr>
          <p:cNvPr id="129" name="Isosceles Triangle 128">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3009900"/>
            <a:ext cx="336550" cy="21336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06"/>
        <p:cNvGrpSpPr/>
        <p:nvPr/>
      </p:nvGrpSpPr>
      <p:grpSpPr>
        <a:xfrm>
          <a:off x="0" y="0"/>
          <a:ext cx="0" cy="0"/>
          <a:chOff x="0" y="0"/>
          <a:chExt cx="0" cy="0"/>
        </a:xfrm>
      </p:grpSpPr>
      <p:grpSp>
        <p:nvGrpSpPr>
          <p:cNvPr id="113" name="Group 112">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114" name="Straight Connector 113">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5" name="Straight Connector 114">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6"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7"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Isosceles Triangle 117">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2" name="Isosceles Triangle 121">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Isosceles Triangle 122">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25" name="Rectangle 124">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Google Shape;107;p22"/>
          <p:cNvSpPr txBox="1">
            <a:spLocks noGrp="1"/>
          </p:cNvSpPr>
          <p:nvPr>
            <p:ph type="title"/>
          </p:nvPr>
        </p:nvSpPr>
        <p:spPr>
          <a:xfrm>
            <a:off x="739980" y="147201"/>
            <a:ext cx="6447501" cy="597266"/>
          </a:xfrm>
          <a:prstGeom prst="rect">
            <a:avLst/>
          </a:prstGeom>
        </p:spPr>
        <p:txBody>
          <a:bodyPr spcFirstLastPara="1" vert="horz" lIns="91440" tIns="45720" rIns="91440" bIns="45720" rtlCol="0" anchor="t" anchorCtr="0">
            <a:normAutofit/>
          </a:bodyPr>
          <a:lstStyle/>
          <a:p>
            <a:pPr marL="0" lvl="0" indent="0" defTabSz="457200">
              <a:spcBef>
                <a:spcPct val="0"/>
              </a:spcBef>
              <a:spcAft>
                <a:spcPts val="0"/>
              </a:spcAft>
            </a:pPr>
            <a:r>
              <a:rPr lang="en-US" sz="3100" b="1" dirty="0">
                <a:solidFill>
                  <a:schemeClr val="accent2">
                    <a:lumMod val="75000"/>
                  </a:schemeClr>
                </a:solidFill>
                <a:latin typeface="Times New Roman" panose="02020603050405020304" pitchFamily="18" charset="0"/>
                <a:cs typeface="Times New Roman" panose="02020603050405020304" pitchFamily="18" charset="0"/>
              </a:rPr>
              <a:t>Python Example Programs - 1</a:t>
            </a:r>
          </a:p>
        </p:txBody>
      </p:sp>
      <p:sp>
        <p:nvSpPr>
          <p:cNvPr id="127" name="Isosceles Triangle 126">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 name="Google Shape;108;p22"/>
          <p:cNvSpPr txBox="1">
            <a:spLocks noGrp="1"/>
          </p:cNvSpPr>
          <p:nvPr>
            <p:ph type="body" idx="1"/>
          </p:nvPr>
        </p:nvSpPr>
        <p:spPr>
          <a:xfrm>
            <a:off x="800109" y="734942"/>
            <a:ext cx="4675413" cy="4405383"/>
          </a:xfrm>
          <a:prstGeom prst="rect">
            <a:avLst/>
          </a:prstGeom>
        </p:spPr>
        <p:txBody>
          <a:bodyPr spcFirstLastPara="1" vert="horz" lIns="91440" tIns="45720" rIns="91440" bIns="45720" rtlCol="0" anchorCtr="0">
            <a:noAutofit/>
          </a:bodyPr>
          <a:lstStyle/>
          <a:p>
            <a:pPr marL="0" lvl="0" indent="0" defTabSz="457200">
              <a:lnSpc>
                <a:spcPct val="90000"/>
              </a:lnSpc>
              <a:spcBef>
                <a:spcPts val="1000"/>
              </a:spcBef>
              <a:buSzPct val="80000"/>
              <a:buNone/>
            </a:pPr>
            <a:r>
              <a:rPr lang="en-US" sz="2000" b="1" i="1" dirty="0">
                <a:latin typeface="Times New Roman" panose="02020603050405020304" pitchFamily="18" charset="0"/>
                <a:cs typeface="Times New Roman" panose="02020603050405020304" pitchFamily="18" charset="0"/>
              </a:rPr>
              <a:t>Sort numbers</a:t>
            </a:r>
          </a:p>
          <a:p>
            <a:pPr marL="0" lvl="0" indent="0" defTabSz="457200">
              <a:lnSpc>
                <a:spcPct val="90000"/>
              </a:lnSpc>
              <a:spcBef>
                <a:spcPts val="1000"/>
              </a:spcBef>
              <a:buSzPct val="80000"/>
              <a:buFont typeface="Wingdings 3" charset="2"/>
              <a:buChar char=""/>
            </a:pPr>
            <a:endParaRPr lang="en-US" sz="800" b="1" u="sng" dirty="0">
              <a:latin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import sys</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from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pyspark</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import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SparkContext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if __name__ == "__main__":</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if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len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sys.argv</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&lt; 3:</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exit(-1)</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sc</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SparkContext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sys.argv</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 "Sort")</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lines =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sc.textFile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sys.argv</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 1)</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sortedCount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lines.flatMap</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(lambda x: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x.split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.map(lambda x: (int(x), 1)) \</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sortByKey</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(lambda x: x)</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output =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sortedCount.collect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for (num,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unitcount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 output:</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print num</a:t>
            </a:r>
          </a:p>
          <a:p>
            <a:pPr marL="0" lvl="0" indent="0" defTabSz="457200">
              <a:lnSpc>
                <a:spcPct val="90000"/>
              </a:lnSpc>
              <a:spcBef>
                <a:spcPts val="1000"/>
              </a:spcBef>
              <a:buSzPct val="80000"/>
              <a:buFont typeface="Wingdings 3" charset="2"/>
              <a:buChar char=""/>
            </a:pPr>
            <a:endParaRPr lang="en-US" sz="1200" dirty="0">
              <a:latin typeface="Times New Roman" panose="02020603050405020304" pitchFamily="18" charset="0"/>
              <a:cs typeface="Times New Roman" panose="02020603050405020304" pitchFamily="18" charset="0"/>
            </a:endParaRPr>
          </a:p>
        </p:txBody>
      </p:sp>
      <p:sp>
        <p:nvSpPr>
          <p:cNvPr id="129" name="Isosceles Triangle 128">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3009900"/>
            <a:ext cx="336550" cy="21336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14227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06"/>
        <p:cNvGrpSpPr/>
        <p:nvPr/>
      </p:nvGrpSpPr>
      <p:grpSpPr>
        <a:xfrm>
          <a:off x="0" y="0"/>
          <a:ext cx="0" cy="0"/>
          <a:chOff x="0" y="0"/>
          <a:chExt cx="0" cy="0"/>
        </a:xfrm>
      </p:grpSpPr>
      <p:grpSp>
        <p:nvGrpSpPr>
          <p:cNvPr id="113" name="Group 112">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114" name="Straight Connector 113">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5" name="Straight Connector 114">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6"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7"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Isosceles Triangle 117">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2" name="Isosceles Triangle 121">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Isosceles Triangle 122">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25" name="Rectangle 124">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Google Shape;107;p22"/>
          <p:cNvSpPr txBox="1">
            <a:spLocks noGrp="1"/>
          </p:cNvSpPr>
          <p:nvPr>
            <p:ph type="title"/>
          </p:nvPr>
        </p:nvSpPr>
        <p:spPr>
          <a:xfrm>
            <a:off x="768000" y="177975"/>
            <a:ext cx="6447501" cy="597266"/>
          </a:xfrm>
          <a:prstGeom prst="rect">
            <a:avLst/>
          </a:prstGeom>
        </p:spPr>
        <p:txBody>
          <a:bodyPr spcFirstLastPara="1" vert="horz" lIns="91440" tIns="45720" rIns="91440" bIns="45720" rtlCol="0" anchor="t" anchorCtr="0">
            <a:normAutofit/>
          </a:bodyPr>
          <a:lstStyle/>
          <a:p>
            <a:pPr marL="0" lvl="0" indent="0" defTabSz="457200">
              <a:spcBef>
                <a:spcPct val="0"/>
              </a:spcBef>
              <a:spcAft>
                <a:spcPts val="0"/>
              </a:spcAft>
            </a:pPr>
            <a:r>
              <a:rPr lang="en-US" sz="3100" b="1" dirty="0">
                <a:solidFill>
                  <a:schemeClr val="accent2">
                    <a:lumMod val="75000"/>
                  </a:schemeClr>
                </a:solidFill>
                <a:latin typeface="Times New Roman" panose="02020603050405020304" pitchFamily="18" charset="0"/>
                <a:cs typeface="Times New Roman" panose="02020603050405020304" pitchFamily="18" charset="0"/>
              </a:rPr>
              <a:t>Scala Example Programs - 1</a:t>
            </a:r>
          </a:p>
        </p:txBody>
      </p:sp>
      <p:sp>
        <p:nvSpPr>
          <p:cNvPr id="127" name="Isosceles Triangle 126">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 name="Google Shape;108;p22"/>
          <p:cNvSpPr txBox="1">
            <a:spLocks noGrp="1"/>
          </p:cNvSpPr>
          <p:nvPr>
            <p:ph type="body" idx="1"/>
          </p:nvPr>
        </p:nvSpPr>
        <p:spPr>
          <a:xfrm>
            <a:off x="768000" y="734942"/>
            <a:ext cx="5790601" cy="4405383"/>
          </a:xfrm>
          <a:prstGeom prst="rect">
            <a:avLst/>
          </a:prstGeom>
        </p:spPr>
        <p:txBody>
          <a:bodyPr spcFirstLastPara="1" vert="horz" lIns="91440" tIns="45720" rIns="91440" bIns="45720" rtlCol="0" anchorCtr="0">
            <a:noAutofit/>
          </a:bodyPr>
          <a:lstStyle/>
          <a:p>
            <a:pPr marL="0" lvl="0" indent="0" algn="just" defTabSz="457200">
              <a:lnSpc>
                <a:spcPct val="90000"/>
              </a:lnSpc>
              <a:spcBef>
                <a:spcPts val="1000"/>
              </a:spcBef>
              <a:buSzPct val="80000"/>
              <a:buNone/>
            </a:pPr>
            <a:r>
              <a:rPr lang="en-US" sz="1600" dirty="0">
                <a:latin typeface="Times New Roman" panose="02020603050405020304" pitchFamily="18" charset="0"/>
                <a:cs typeface="Times New Roman" panose="02020603050405020304" pitchFamily="18" charset="0"/>
              </a:rPr>
              <a:t>In Scala, you can create map by using two ways either by using comma separated pairs or by using rocket operator. Below are the examples of different approaches to </a:t>
            </a:r>
            <a:r>
              <a:rPr lang="en-US" sz="1600" b="1" dirty="0">
                <a:latin typeface="Times New Roman" panose="02020603050405020304" pitchFamily="18" charset="0"/>
                <a:cs typeface="Times New Roman" panose="02020603050405020304" pitchFamily="18" charset="0"/>
              </a:rPr>
              <a:t>create map</a:t>
            </a:r>
            <a:r>
              <a:rPr lang="en-US" sz="1600" dirty="0">
                <a:latin typeface="Times New Roman" panose="02020603050405020304" pitchFamily="18" charset="0"/>
                <a:cs typeface="Times New Roman" panose="02020603050405020304" pitchFamily="18" charset="0"/>
              </a:rPr>
              <a:t>.</a:t>
            </a:r>
          </a:p>
          <a:p>
            <a:pPr marL="0" lvl="0" indent="0" algn="just" defTabSz="457200">
              <a:lnSpc>
                <a:spcPct val="90000"/>
              </a:lnSpc>
              <a:spcBef>
                <a:spcPts val="1000"/>
              </a:spcBef>
              <a:buSzPct val="80000"/>
              <a:buNone/>
            </a:pPr>
            <a:r>
              <a:rPr lang="en-US" sz="1600" b="1" dirty="0">
                <a:latin typeface="Times New Roman" panose="02020603050405020304" pitchFamily="18" charset="0"/>
                <a:cs typeface="Times New Roman" panose="02020603050405020304" pitchFamily="18" charset="0"/>
              </a:rPr>
              <a:t>object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MainObject</a:t>
            </a:r>
            <a:r>
              <a:rPr lang="en-US" sz="1600" dirty="0">
                <a:latin typeface="Times New Roman" panose="02020603050405020304" pitchFamily="18" charset="0"/>
                <a:cs typeface="Times New Roman" panose="02020603050405020304" pitchFamily="18" charset="0"/>
              </a:rPr>
              <a:t>{  </a:t>
            </a:r>
          </a:p>
          <a:p>
            <a:pPr marL="0" lvl="0" indent="0" algn="just" defTabSz="457200">
              <a:lnSpc>
                <a:spcPct val="90000"/>
              </a:lnSpc>
              <a:spcBef>
                <a:spcPts val="1000"/>
              </a:spcBef>
              <a:buSzPct val="80000"/>
              <a:buNone/>
            </a:pP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def</a:t>
            </a:r>
            <a:r>
              <a:rPr lang="en-US" sz="1600" dirty="0">
                <a:latin typeface="Times New Roman" panose="02020603050405020304" pitchFamily="18" charset="0"/>
                <a:cs typeface="Times New Roman" panose="02020603050405020304" pitchFamily="18" charset="0"/>
              </a:rPr>
              <a:t> main(</a:t>
            </a:r>
            <a:r>
              <a:rPr lang="en-US" sz="1600" dirty="0" err="1">
                <a:latin typeface="Times New Roman" panose="02020603050405020304" pitchFamily="18" charset="0"/>
                <a:cs typeface="Times New Roman" panose="02020603050405020304" pitchFamily="18" charset="0"/>
              </a:rPr>
              <a:t>args:Array</a:t>
            </a:r>
            <a:r>
              <a:rPr lang="en-US" sz="1600" dirty="0">
                <a:latin typeface="Times New Roman" panose="02020603050405020304" pitchFamily="18" charset="0"/>
                <a:cs typeface="Times New Roman" panose="02020603050405020304" pitchFamily="18" charset="0"/>
              </a:rPr>
              <a:t>[String]){  </a:t>
            </a:r>
          </a:p>
          <a:p>
            <a:pPr marL="0" lvl="0" indent="0" algn="just" defTabSz="457200">
              <a:lnSpc>
                <a:spcPct val="90000"/>
              </a:lnSpc>
              <a:spcBef>
                <a:spcPts val="1000"/>
              </a:spcBef>
              <a:buSzPct val="80000"/>
              <a:buNone/>
            </a:pP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var </a:t>
            </a:r>
            <a:r>
              <a:rPr lang="en-US" sz="1600" dirty="0">
                <a:latin typeface="Times New Roman" panose="02020603050405020304" pitchFamily="18" charset="0"/>
                <a:cs typeface="Times New Roman" panose="02020603050405020304" pitchFamily="18" charset="0"/>
              </a:rPr>
              <a:t>map = Map(("</a:t>
            </a:r>
            <a:r>
              <a:rPr lang="en-US" sz="1600" dirty="0" err="1">
                <a:latin typeface="Times New Roman" panose="02020603050405020304" pitchFamily="18" charset="0"/>
                <a:cs typeface="Times New Roman" panose="02020603050405020304" pitchFamily="18" charset="0"/>
              </a:rPr>
              <a:t>A","Apple</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B","Ball</a:t>
            </a:r>
            <a:r>
              <a:rPr lang="en-US" sz="1600" dirty="0">
                <a:latin typeface="Times New Roman" panose="02020603050405020304" pitchFamily="18" charset="0"/>
                <a:cs typeface="Times New Roman" panose="02020603050405020304" pitchFamily="18" charset="0"/>
              </a:rPr>
              <a:t>"))  </a:t>
            </a:r>
          </a:p>
          <a:p>
            <a:pPr marL="0" lvl="0" indent="0" algn="just" defTabSz="457200">
              <a:lnSpc>
                <a:spcPct val="90000"/>
              </a:lnSpc>
              <a:spcBef>
                <a:spcPts val="1000"/>
              </a:spcBef>
              <a:buSzPct val="80000"/>
              <a:buNone/>
            </a:pP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var</a:t>
            </a:r>
            <a:r>
              <a:rPr lang="en-US" sz="1600" dirty="0">
                <a:latin typeface="Times New Roman" panose="02020603050405020304" pitchFamily="18" charset="0"/>
                <a:cs typeface="Times New Roman" panose="02020603050405020304" pitchFamily="18" charset="0"/>
              </a:rPr>
              <a:t> map2 = Map("A"-&gt;"</a:t>
            </a:r>
            <a:r>
              <a:rPr lang="en-US" sz="1600" dirty="0" err="1">
                <a:latin typeface="Times New Roman" panose="02020603050405020304" pitchFamily="18" charset="0"/>
                <a:cs typeface="Times New Roman" panose="02020603050405020304" pitchFamily="18" charset="0"/>
              </a:rPr>
              <a:t>Aple</a:t>
            </a:r>
            <a:r>
              <a:rPr lang="en-US" sz="1600" dirty="0">
                <a:latin typeface="Times New Roman" panose="02020603050405020304" pitchFamily="18" charset="0"/>
                <a:cs typeface="Times New Roman" panose="02020603050405020304" pitchFamily="18" charset="0"/>
              </a:rPr>
              <a:t>","B"-&gt;"Ball")  </a:t>
            </a:r>
          </a:p>
          <a:p>
            <a:pPr marL="0" lvl="0" indent="0" algn="just" defTabSz="457200">
              <a:lnSpc>
                <a:spcPct val="90000"/>
              </a:lnSpc>
              <a:spcBef>
                <a:spcPts val="1000"/>
              </a:spcBef>
              <a:buSzPct val="80000"/>
              <a:buNone/>
            </a:pP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var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emptyMap:Map</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String,String</a:t>
            </a:r>
            <a:r>
              <a:rPr lang="en-US" sz="1600" dirty="0">
                <a:latin typeface="Times New Roman" panose="02020603050405020304" pitchFamily="18" charset="0"/>
                <a:cs typeface="Times New Roman" panose="02020603050405020304" pitchFamily="18" charset="0"/>
              </a:rPr>
              <a:t>] = </a:t>
            </a:r>
            <a:r>
              <a:rPr lang="en-US" sz="1600" dirty="0" err="1">
                <a:latin typeface="Times New Roman" panose="02020603050405020304" pitchFamily="18" charset="0"/>
                <a:cs typeface="Times New Roman" panose="02020603050405020304" pitchFamily="18" charset="0"/>
              </a:rPr>
              <a:t>Map.empty</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String,String</a:t>
            </a:r>
            <a:r>
              <a:rPr lang="en-US" sz="1600" dirty="0">
                <a:latin typeface="Times New Roman" panose="02020603050405020304" pitchFamily="18" charset="0"/>
                <a:cs typeface="Times New Roman" panose="02020603050405020304" pitchFamily="18" charset="0"/>
              </a:rPr>
              <a:t>]   </a:t>
            </a:r>
          </a:p>
          <a:p>
            <a:pPr marL="0" lvl="0" indent="0" algn="just" defTabSz="457200">
              <a:lnSpc>
                <a:spcPct val="90000"/>
              </a:lnSpc>
              <a:spcBef>
                <a:spcPts val="1000"/>
              </a:spcBef>
              <a:buSzPct val="80000"/>
              <a:buNone/>
            </a:pP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println</a:t>
            </a:r>
            <a:r>
              <a:rPr lang="en-US" sz="1600" dirty="0">
                <a:latin typeface="Times New Roman" panose="02020603050405020304" pitchFamily="18" charset="0"/>
                <a:cs typeface="Times New Roman" panose="02020603050405020304" pitchFamily="18" charset="0"/>
              </a:rPr>
              <a:t>(map)  </a:t>
            </a:r>
          </a:p>
          <a:p>
            <a:pPr marL="0" lvl="0" indent="0" algn="just" defTabSz="457200">
              <a:lnSpc>
                <a:spcPct val="90000"/>
              </a:lnSpc>
              <a:spcBef>
                <a:spcPts val="1000"/>
              </a:spcBef>
              <a:buSzPct val="80000"/>
              <a:buNone/>
            </a:pP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println</a:t>
            </a:r>
            <a:r>
              <a:rPr lang="en-US" sz="1600" dirty="0">
                <a:latin typeface="Times New Roman" panose="02020603050405020304" pitchFamily="18" charset="0"/>
                <a:cs typeface="Times New Roman" panose="02020603050405020304" pitchFamily="18" charset="0"/>
              </a:rPr>
              <a:t>(map2)  </a:t>
            </a:r>
          </a:p>
          <a:p>
            <a:pPr marL="0" lvl="0" indent="0" algn="just" defTabSz="457200">
              <a:lnSpc>
                <a:spcPct val="90000"/>
              </a:lnSpc>
              <a:spcBef>
                <a:spcPts val="1000"/>
              </a:spcBef>
              <a:buSzPct val="80000"/>
              <a:buNone/>
            </a:pP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println</a:t>
            </a:r>
            <a:r>
              <a:rPr lang="en-US" sz="1600" dirty="0">
                <a:latin typeface="Times New Roman" panose="02020603050405020304" pitchFamily="18" charset="0"/>
                <a:cs typeface="Times New Roman" panose="02020603050405020304" pitchFamily="18" charset="0"/>
              </a:rPr>
              <a:t>("Empty Map: "+</a:t>
            </a:r>
            <a:r>
              <a:rPr lang="en-US" sz="1600" dirty="0" err="1">
                <a:latin typeface="Times New Roman" panose="02020603050405020304" pitchFamily="18" charset="0"/>
                <a:cs typeface="Times New Roman" panose="02020603050405020304" pitchFamily="18" charset="0"/>
              </a:rPr>
              <a:t>emptyMap</a:t>
            </a:r>
            <a:r>
              <a:rPr lang="en-US" sz="1600" dirty="0">
                <a:latin typeface="Times New Roman" panose="02020603050405020304" pitchFamily="18" charset="0"/>
                <a:cs typeface="Times New Roman" panose="02020603050405020304" pitchFamily="18" charset="0"/>
              </a:rPr>
              <a:t>)  </a:t>
            </a:r>
          </a:p>
          <a:p>
            <a:pPr marL="0" lvl="0" indent="0" algn="just" defTabSz="457200">
              <a:lnSpc>
                <a:spcPct val="90000"/>
              </a:lnSpc>
              <a:spcBef>
                <a:spcPts val="1000"/>
              </a:spcBef>
              <a:buSzPct val="80000"/>
              <a:buNone/>
            </a:pPr>
            <a:r>
              <a:rPr lang="en-US" sz="1600" dirty="0">
                <a:latin typeface="Times New Roman" panose="02020603050405020304" pitchFamily="18" charset="0"/>
                <a:cs typeface="Times New Roman" panose="02020603050405020304" pitchFamily="18" charset="0"/>
              </a:rPr>
              <a:t>    }  </a:t>
            </a:r>
          </a:p>
          <a:p>
            <a:pPr marL="0" lvl="0" indent="0" algn="just" defTabSz="457200">
              <a:lnSpc>
                <a:spcPct val="90000"/>
              </a:lnSpc>
              <a:spcBef>
                <a:spcPts val="1000"/>
              </a:spcBef>
              <a:buSzPct val="80000"/>
              <a:buNone/>
            </a:pPr>
            <a:r>
              <a:rPr lang="en-US" sz="1600" dirty="0">
                <a:latin typeface="Times New Roman" panose="02020603050405020304" pitchFamily="18" charset="0"/>
                <a:cs typeface="Times New Roman" panose="02020603050405020304" pitchFamily="18" charset="0"/>
              </a:rPr>
              <a:t>} </a:t>
            </a:r>
          </a:p>
        </p:txBody>
      </p:sp>
      <p:sp>
        <p:nvSpPr>
          <p:cNvPr id="129" name="Isosceles Triangle 128">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3009900"/>
            <a:ext cx="336550" cy="21336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Google Shape;108;p22">
            <a:extLst>
              <a:ext uri="{FF2B5EF4-FFF2-40B4-BE49-F238E27FC236}">
                <a16:creationId xmlns:a16="http://schemas.microsoft.com/office/drawing/2014/main" id="{CF7316B9-1FA2-4C64-B79B-92488DA66267}"/>
              </a:ext>
            </a:extLst>
          </p:cNvPr>
          <p:cNvSpPr txBox="1">
            <a:spLocks/>
          </p:cNvSpPr>
          <p:nvPr/>
        </p:nvSpPr>
        <p:spPr>
          <a:xfrm>
            <a:off x="6234747" y="1469804"/>
            <a:ext cx="2733657" cy="1451422"/>
          </a:xfrm>
          <a:prstGeom prst="rect">
            <a:avLst/>
          </a:prstGeom>
          <a:ln w="12700">
            <a:solidFill>
              <a:schemeClr val="accent2">
                <a:lumMod val="75000"/>
              </a:schemeClr>
            </a:solidFill>
          </a:ln>
        </p:spPr>
        <p:txBody>
          <a:bodyPr spcFirstLastPara="1" vert="horz" wrap="square" lIns="91440" tIns="45720" rIns="91440" bIns="45720" rtlCol="0" anchor="t" anchorCtr="0">
            <a:noAutofit/>
          </a:bodyPr>
          <a:lstStyle>
            <a:lvl1pPr marL="457200" lvl="0" indent="-342900" algn="l" defTabSz="342900" rtl="0" eaLnBrk="1" latinLnBrk="0" hangingPunct="1">
              <a:spcBef>
                <a:spcPts val="0"/>
              </a:spcBef>
              <a:spcAft>
                <a:spcPts val="0"/>
              </a:spcAft>
              <a:buClr>
                <a:schemeClr val="accent1"/>
              </a:buClr>
              <a:buSzPts val="1800"/>
              <a:buFont typeface="Wingdings 3" charset="2"/>
              <a:buChar char="●"/>
              <a:defRPr sz="1350" kern="1200">
                <a:solidFill>
                  <a:schemeClr val="tx1">
                    <a:lumMod val="75000"/>
                    <a:lumOff val="25000"/>
                  </a:schemeClr>
                </a:solidFill>
                <a:latin typeface="+mn-lt"/>
                <a:ea typeface="+mn-ea"/>
                <a:cs typeface="+mn-cs"/>
              </a:defRPr>
            </a:lvl1pPr>
            <a:lvl2pPr marL="914400" lvl="1" indent="-317500" algn="l" defTabSz="342900" rtl="0" eaLnBrk="1" latinLnBrk="0" hangingPunct="1">
              <a:spcBef>
                <a:spcPts val="1600"/>
              </a:spcBef>
              <a:spcAft>
                <a:spcPts val="0"/>
              </a:spcAft>
              <a:buClr>
                <a:schemeClr val="accent1"/>
              </a:buClr>
              <a:buSzPts val="1400"/>
              <a:buFont typeface="Wingdings 3" charset="2"/>
              <a:buChar char="○"/>
              <a:defRPr sz="1200" kern="1200">
                <a:solidFill>
                  <a:schemeClr val="tx1">
                    <a:lumMod val="75000"/>
                    <a:lumOff val="25000"/>
                  </a:schemeClr>
                </a:solidFill>
                <a:latin typeface="+mn-lt"/>
                <a:ea typeface="+mn-ea"/>
                <a:cs typeface="+mn-cs"/>
              </a:defRPr>
            </a:lvl2pPr>
            <a:lvl3pPr marL="1371600" lvl="2" indent="-317500" algn="l" defTabSz="342900" rtl="0" eaLnBrk="1" latinLnBrk="0" hangingPunct="1">
              <a:spcBef>
                <a:spcPts val="1600"/>
              </a:spcBef>
              <a:spcAft>
                <a:spcPts val="0"/>
              </a:spcAft>
              <a:buClr>
                <a:schemeClr val="accent1"/>
              </a:buClr>
              <a:buSzPts val="1400"/>
              <a:buFont typeface="Wingdings 3" charset="2"/>
              <a:buChar char="■"/>
              <a:defRPr sz="1050" kern="1200">
                <a:solidFill>
                  <a:schemeClr val="tx1">
                    <a:lumMod val="75000"/>
                    <a:lumOff val="25000"/>
                  </a:schemeClr>
                </a:solidFill>
                <a:latin typeface="+mn-lt"/>
                <a:ea typeface="+mn-ea"/>
                <a:cs typeface="+mn-cs"/>
              </a:defRPr>
            </a:lvl3pPr>
            <a:lvl4pPr marL="1828800" lvl="3" indent="-317500" algn="l" defTabSz="342900" rtl="0" eaLnBrk="1" latinLnBrk="0" hangingPunct="1">
              <a:spcBef>
                <a:spcPts val="1600"/>
              </a:spcBef>
              <a:spcAft>
                <a:spcPts val="0"/>
              </a:spcAft>
              <a:buClr>
                <a:schemeClr val="accent1"/>
              </a:buClr>
              <a:buSzPts val="1400"/>
              <a:buFont typeface="Wingdings 3" charset="2"/>
              <a:buChar char="●"/>
              <a:defRPr sz="900" kern="1200">
                <a:solidFill>
                  <a:schemeClr val="tx1">
                    <a:lumMod val="75000"/>
                    <a:lumOff val="25000"/>
                  </a:schemeClr>
                </a:solidFill>
                <a:latin typeface="+mn-lt"/>
                <a:ea typeface="+mn-ea"/>
                <a:cs typeface="+mn-cs"/>
              </a:defRPr>
            </a:lvl4pPr>
            <a:lvl5pPr marL="2286000" lvl="4" indent="-317500" algn="l" defTabSz="342900" rtl="0" eaLnBrk="1" latinLnBrk="0" hangingPunct="1">
              <a:spcBef>
                <a:spcPts val="1600"/>
              </a:spcBef>
              <a:spcAft>
                <a:spcPts val="0"/>
              </a:spcAft>
              <a:buClr>
                <a:schemeClr val="accent1"/>
              </a:buClr>
              <a:buSzPts val="1400"/>
              <a:buFont typeface="Wingdings 3" charset="2"/>
              <a:buChar char="○"/>
              <a:defRPr sz="900" kern="1200">
                <a:solidFill>
                  <a:schemeClr val="tx1">
                    <a:lumMod val="75000"/>
                    <a:lumOff val="25000"/>
                  </a:schemeClr>
                </a:solidFill>
                <a:latin typeface="+mn-lt"/>
                <a:ea typeface="+mn-ea"/>
                <a:cs typeface="+mn-cs"/>
              </a:defRPr>
            </a:lvl5pPr>
            <a:lvl6pPr marL="2743200" lvl="5" indent="-317500" algn="l" defTabSz="342900" rtl="0" eaLnBrk="1" latinLnBrk="0" hangingPunct="1">
              <a:spcBef>
                <a:spcPts val="1600"/>
              </a:spcBef>
              <a:spcAft>
                <a:spcPts val="0"/>
              </a:spcAft>
              <a:buClr>
                <a:schemeClr val="accent1"/>
              </a:buClr>
              <a:buSzPts val="1400"/>
              <a:buFont typeface="Wingdings 3" charset="2"/>
              <a:buChar char="■"/>
              <a:defRPr sz="900" kern="1200">
                <a:solidFill>
                  <a:schemeClr val="tx1">
                    <a:lumMod val="75000"/>
                    <a:lumOff val="25000"/>
                  </a:schemeClr>
                </a:solidFill>
                <a:latin typeface="+mn-lt"/>
                <a:ea typeface="+mn-ea"/>
                <a:cs typeface="+mn-cs"/>
              </a:defRPr>
            </a:lvl6pPr>
            <a:lvl7pPr marL="3200400" lvl="6" indent="-317500" algn="l" defTabSz="342900" rtl="0" eaLnBrk="1" latinLnBrk="0" hangingPunct="1">
              <a:spcBef>
                <a:spcPts val="1600"/>
              </a:spcBef>
              <a:spcAft>
                <a:spcPts val="0"/>
              </a:spcAft>
              <a:buClr>
                <a:schemeClr val="accent1"/>
              </a:buClr>
              <a:buSzPts val="1400"/>
              <a:buFont typeface="Wingdings 3" charset="2"/>
              <a:buChar char="●"/>
              <a:defRPr sz="900" kern="1200">
                <a:solidFill>
                  <a:schemeClr val="tx1">
                    <a:lumMod val="75000"/>
                    <a:lumOff val="25000"/>
                  </a:schemeClr>
                </a:solidFill>
                <a:latin typeface="+mn-lt"/>
                <a:ea typeface="+mn-ea"/>
                <a:cs typeface="+mn-cs"/>
              </a:defRPr>
            </a:lvl7pPr>
            <a:lvl8pPr marL="3657600" lvl="7" indent="-317500" algn="l" defTabSz="342900" rtl="0" eaLnBrk="1" latinLnBrk="0" hangingPunct="1">
              <a:spcBef>
                <a:spcPts val="1600"/>
              </a:spcBef>
              <a:spcAft>
                <a:spcPts val="0"/>
              </a:spcAft>
              <a:buClr>
                <a:schemeClr val="accent1"/>
              </a:buClr>
              <a:buSzPts val="1400"/>
              <a:buFont typeface="Wingdings 3" charset="2"/>
              <a:buChar char="○"/>
              <a:defRPr sz="900" kern="1200">
                <a:solidFill>
                  <a:schemeClr val="tx1">
                    <a:lumMod val="75000"/>
                    <a:lumOff val="25000"/>
                  </a:schemeClr>
                </a:solidFill>
                <a:latin typeface="+mn-lt"/>
                <a:ea typeface="+mn-ea"/>
                <a:cs typeface="+mn-cs"/>
              </a:defRPr>
            </a:lvl8pPr>
            <a:lvl9pPr marL="4114800" lvl="8" indent="-317500" algn="l" defTabSz="342900" rtl="0" eaLnBrk="1" latinLnBrk="0" hangingPunct="1">
              <a:spcBef>
                <a:spcPts val="1600"/>
              </a:spcBef>
              <a:spcAft>
                <a:spcPts val="1600"/>
              </a:spcAft>
              <a:buClr>
                <a:schemeClr val="accent1"/>
              </a:buClr>
              <a:buSzPts val="1400"/>
              <a:buFont typeface="Wingdings 3" charset="2"/>
              <a:buChar char="■"/>
              <a:defRPr sz="900" kern="1200">
                <a:solidFill>
                  <a:schemeClr val="tx1">
                    <a:lumMod val="75000"/>
                    <a:lumOff val="25000"/>
                  </a:schemeClr>
                </a:solidFill>
                <a:latin typeface="+mn-lt"/>
                <a:ea typeface="+mn-ea"/>
                <a:cs typeface="+mn-cs"/>
              </a:defRPr>
            </a:lvl9pPr>
          </a:lstStyle>
          <a:p>
            <a:pPr marL="0" indent="0" algn="just" defTabSz="457200">
              <a:lnSpc>
                <a:spcPct val="90000"/>
              </a:lnSpc>
              <a:spcBef>
                <a:spcPts val="1000"/>
              </a:spcBef>
              <a:buSzPct val="80000"/>
              <a:buFont typeface="Wingdings 3" charset="2"/>
              <a:buNone/>
            </a:pPr>
            <a:r>
              <a:rPr lang="en-US" sz="1600" b="1" dirty="0">
                <a:latin typeface="Times New Roman" panose="02020603050405020304" pitchFamily="18" charset="0"/>
                <a:cs typeface="Times New Roman" panose="02020603050405020304" pitchFamily="18" charset="0"/>
              </a:rPr>
              <a:t>Output</a:t>
            </a:r>
          </a:p>
          <a:p>
            <a:pPr marL="114300" indent="0" rtl="0">
              <a:spcBef>
                <a:spcPts val="0"/>
              </a:spcBef>
              <a:spcAft>
                <a:spcPts val="0"/>
              </a:spcAft>
              <a:buNone/>
            </a:pPr>
            <a:endParaRPr lang="en-US" sz="800" b="1" dirty="0">
              <a:latin typeface="Times New Roman" panose="02020603050405020304" pitchFamily="18" charset="0"/>
              <a:cs typeface="Times New Roman" panose="02020603050405020304" pitchFamily="18" charset="0"/>
            </a:endParaRPr>
          </a:p>
          <a:p>
            <a:pPr marL="114300" indent="0" rtl="0">
              <a:spcBef>
                <a:spcPts val="0"/>
              </a:spcBef>
              <a:spcAft>
                <a:spcPts val="0"/>
              </a:spcAft>
              <a:buNone/>
            </a:pPr>
            <a:r>
              <a:rPr lang="en-US" sz="1600" b="0" i="0" u="none" strike="noStrike" dirty="0">
                <a:solidFill>
                  <a:srgbClr val="000000"/>
                </a:solidFill>
                <a:effectLst/>
                <a:latin typeface="Times New Roman" panose="02020603050405020304" pitchFamily="18" charset="0"/>
                <a:cs typeface="Times New Roman" panose="02020603050405020304" pitchFamily="18" charset="0"/>
              </a:rPr>
              <a:t>Map(A -&gt; Apple, B -&gt; Ball)</a:t>
            </a:r>
            <a:endParaRPr lang="en-US" sz="1600" b="0" dirty="0">
              <a:effectLst/>
              <a:latin typeface="Times New Roman" panose="02020603050405020304" pitchFamily="18" charset="0"/>
              <a:cs typeface="Times New Roman" panose="02020603050405020304" pitchFamily="18" charset="0"/>
            </a:endParaRPr>
          </a:p>
          <a:p>
            <a:pPr marL="114300" indent="0" rtl="0">
              <a:spcBef>
                <a:spcPts val="0"/>
              </a:spcBef>
              <a:spcAft>
                <a:spcPts val="0"/>
              </a:spcAft>
              <a:buNone/>
            </a:pPr>
            <a:r>
              <a:rPr lang="en-US" sz="1600" b="0" i="0" u="none" strike="noStrike" dirty="0">
                <a:solidFill>
                  <a:srgbClr val="000000"/>
                </a:solidFill>
                <a:effectLst/>
                <a:latin typeface="Times New Roman" panose="02020603050405020304" pitchFamily="18" charset="0"/>
                <a:cs typeface="Times New Roman" panose="02020603050405020304" pitchFamily="18" charset="0"/>
              </a:rPr>
              <a:t>Map(A -&gt; </a:t>
            </a:r>
            <a:r>
              <a:rPr lang="en-US" sz="1600" b="0" i="0" u="none" strike="noStrike" dirty="0" err="1">
                <a:solidFill>
                  <a:srgbClr val="000000"/>
                </a:solidFill>
                <a:effectLst/>
                <a:latin typeface="Times New Roman" panose="02020603050405020304" pitchFamily="18" charset="0"/>
                <a:cs typeface="Times New Roman" panose="02020603050405020304" pitchFamily="18" charset="0"/>
              </a:rPr>
              <a:t>Aple</a:t>
            </a:r>
            <a:r>
              <a:rPr lang="en-US" sz="1600" b="0" i="0" u="none" strike="noStrike" dirty="0">
                <a:solidFill>
                  <a:srgbClr val="000000"/>
                </a:solidFill>
                <a:effectLst/>
                <a:latin typeface="Times New Roman" panose="02020603050405020304" pitchFamily="18" charset="0"/>
                <a:cs typeface="Times New Roman" panose="02020603050405020304" pitchFamily="18" charset="0"/>
              </a:rPr>
              <a:t>, B -&gt; Ball)</a:t>
            </a:r>
            <a:endParaRPr lang="en-US" sz="1600" b="0" dirty="0">
              <a:effectLst/>
              <a:latin typeface="Times New Roman" panose="02020603050405020304" pitchFamily="18" charset="0"/>
              <a:cs typeface="Times New Roman" panose="02020603050405020304" pitchFamily="18" charset="0"/>
            </a:endParaRPr>
          </a:p>
          <a:p>
            <a:pPr marL="114300" indent="0" rtl="0">
              <a:spcBef>
                <a:spcPts val="0"/>
              </a:spcBef>
              <a:spcAft>
                <a:spcPts val="0"/>
              </a:spcAft>
              <a:buNone/>
            </a:pPr>
            <a:r>
              <a:rPr lang="en-US" sz="1600" b="0" i="0" u="none" strike="noStrike" dirty="0">
                <a:solidFill>
                  <a:srgbClr val="000000"/>
                </a:solidFill>
                <a:effectLst/>
                <a:latin typeface="Times New Roman" panose="02020603050405020304" pitchFamily="18" charset="0"/>
                <a:cs typeface="Times New Roman" panose="02020603050405020304" pitchFamily="18" charset="0"/>
              </a:rPr>
              <a:t>Empty Map: Map()</a:t>
            </a:r>
            <a:endParaRPr lang="en-US" sz="1600" b="0" dirty="0">
              <a:effectLst/>
              <a:latin typeface="Times New Roman" panose="02020603050405020304" pitchFamily="18" charset="0"/>
              <a:cs typeface="Times New Roman" panose="02020603050405020304" pitchFamily="18" charset="0"/>
            </a:endParaRPr>
          </a:p>
          <a:p>
            <a:pPr marL="0" indent="0" algn="just" defTabSz="457200">
              <a:lnSpc>
                <a:spcPct val="90000"/>
              </a:lnSpc>
              <a:spcBef>
                <a:spcPts val="1000"/>
              </a:spcBef>
              <a:buSzPct val="80000"/>
              <a:buFont typeface="Wingdings 3" charset="2"/>
              <a:buNone/>
            </a:pPr>
            <a:endParaRPr lang="en-US" sz="1600" dirty="0">
              <a:latin typeface="Times New Roman" panose="02020603050405020304" pitchFamily="18" charset="0"/>
              <a:cs typeface="Times New Roman" panose="02020603050405020304" pitchFamily="18" charset="0"/>
            </a:endParaRPr>
          </a:p>
          <a:p>
            <a:pPr marL="0" indent="0" algn="just" defTabSz="457200">
              <a:lnSpc>
                <a:spcPct val="90000"/>
              </a:lnSpc>
              <a:spcBef>
                <a:spcPts val="1000"/>
              </a:spcBef>
              <a:buSzPct val="80000"/>
              <a:buFont typeface="Wingdings 3" charset="2"/>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0010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06"/>
        <p:cNvGrpSpPr/>
        <p:nvPr/>
      </p:nvGrpSpPr>
      <p:grpSpPr>
        <a:xfrm>
          <a:off x="0" y="0"/>
          <a:ext cx="0" cy="0"/>
          <a:chOff x="0" y="0"/>
          <a:chExt cx="0" cy="0"/>
        </a:xfrm>
      </p:grpSpPr>
      <p:grpSp>
        <p:nvGrpSpPr>
          <p:cNvPr id="113" name="Group 112">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114" name="Straight Connector 113">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5" name="Straight Connector 114">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6"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7"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Isosceles Triangle 117">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2" name="Isosceles Triangle 121">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Isosceles Triangle 122">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25" name="Rectangle 124">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Google Shape;107;p22"/>
          <p:cNvSpPr txBox="1">
            <a:spLocks noGrp="1"/>
          </p:cNvSpPr>
          <p:nvPr>
            <p:ph type="title"/>
          </p:nvPr>
        </p:nvSpPr>
        <p:spPr>
          <a:xfrm>
            <a:off x="768000" y="177975"/>
            <a:ext cx="6447501" cy="597266"/>
          </a:xfrm>
          <a:prstGeom prst="rect">
            <a:avLst/>
          </a:prstGeom>
        </p:spPr>
        <p:txBody>
          <a:bodyPr spcFirstLastPara="1" vert="horz" lIns="91440" tIns="45720" rIns="91440" bIns="45720" rtlCol="0" anchor="t" anchorCtr="0">
            <a:normAutofit/>
          </a:bodyPr>
          <a:lstStyle/>
          <a:p>
            <a:pPr marL="0" lvl="0" indent="0" defTabSz="457200">
              <a:spcBef>
                <a:spcPct val="0"/>
              </a:spcBef>
              <a:spcAft>
                <a:spcPts val="0"/>
              </a:spcAft>
            </a:pPr>
            <a:r>
              <a:rPr lang="en-US" sz="3100" b="1" dirty="0">
                <a:solidFill>
                  <a:schemeClr val="accent2">
                    <a:lumMod val="75000"/>
                  </a:schemeClr>
                </a:solidFill>
                <a:latin typeface="Times New Roman" panose="02020603050405020304" pitchFamily="18" charset="0"/>
                <a:cs typeface="Times New Roman" panose="02020603050405020304" pitchFamily="18" charset="0"/>
              </a:rPr>
              <a:t>Scala Example Programs - 2</a:t>
            </a:r>
          </a:p>
        </p:txBody>
      </p:sp>
      <p:sp>
        <p:nvSpPr>
          <p:cNvPr id="127" name="Isosceles Triangle 126">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 name="Google Shape;108;p22"/>
          <p:cNvSpPr txBox="1">
            <a:spLocks noGrp="1"/>
          </p:cNvSpPr>
          <p:nvPr>
            <p:ph type="body" idx="1"/>
          </p:nvPr>
        </p:nvSpPr>
        <p:spPr>
          <a:xfrm>
            <a:off x="800109" y="775241"/>
            <a:ext cx="5790601" cy="3748046"/>
          </a:xfrm>
          <a:prstGeom prst="rect">
            <a:avLst/>
          </a:prstGeom>
        </p:spPr>
        <p:txBody>
          <a:bodyPr spcFirstLastPara="1" vert="horz" lIns="91440" tIns="45720" rIns="91440" bIns="45720" rtlCol="0" anchorCtr="0">
            <a:noAutofit/>
          </a:bodyPr>
          <a:lstStyle/>
          <a:p>
            <a:pPr marL="0" lvl="0" indent="0" algn="just" defTabSz="457200">
              <a:lnSpc>
                <a:spcPct val="90000"/>
              </a:lnSpc>
              <a:spcBef>
                <a:spcPts val="1000"/>
              </a:spcBef>
              <a:buSzPct val="80000"/>
              <a:buNone/>
            </a:pPr>
            <a:r>
              <a:rPr lang="en-US" sz="1600" dirty="0">
                <a:latin typeface="Times New Roman" panose="02020603050405020304" pitchFamily="18" charset="0"/>
                <a:cs typeface="Times New Roman" panose="02020603050405020304" pitchFamily="18" charset="0"/>
              </a:rPr>
              <a:t>In the below example, we have created a </a:t>
            </a:r>
            <a:r>
              <a:rPr lang="en-US" sz="1600" b="1" dirty="0">
                <a:latin typeface="Times New Roman" panose="02020603050405020304" pitchFamily="18" charset="0"/>
                <a:cs typeface="Times New Roman" panose="02020603050405020304" pitchFamily="18" charset="0"/>
              </a:rPr>
              <a:t>HashSet to store elements</a:t>
            </a:r>
            <a:r>
              <a:rPr lang="en-US" sz="1600" dirty="0">
                <a:latin typeface="Times New Roman" panose="02020603050405020304" pitchFamily="18" charset="0"/>
                <a:cs typeface="Times New Roman" panose="02020603050405020304" pitchFamily="18" charset="0"/>
              </a:rPr>
              <a:t>. Here, foreach is used to iterate elements.</a:t>
            </a:r>
          </a:p>
          <a:p>
            <a:pPr marL="0" lvl="0" indent="0" algn="just" defTabSz="457200">
              <a:lnSpc>
                <a:spcPct val="90000"/>
              </a:lnSpc>
              <a:spcBef>
                <a:spcPts val="1000"/>
              </a:spcBef>
              <a:buSzPct val="80000"/>
              <a:buNone/>
            </a:pPr>
            <a:endParaRPr lang="en-US" sz="1600" dirty="0">
              <a:latin typeface="Times New Roman" panose="02020603050405020304" pitchFamily="18" charset="0"/>
              <a:cs typeface="Times New Roman" panose="02020603050405020304" pitchFamily="18" charset="0"/>
            </a:endParaRPr>
          </a:p>
          <a:p>
            <a:pPr marL="0" lvl="0" indent="0" algn="just" defTabSz="457200">
              <a:lnSpc>
                <a:spcPct val="90000"/>
              </a:lnSpc>
              <a:spcBef>
                <a:spcPts val="1000"/>
              </a:spcBef>
              <a:buSzPct val="80000"/>
              <a:buNone/>
            </a:pPr>
            <a:r>
              <a:rPr lang="en-US" sz="1600" b="1" dirty="0">
                <a:latin typeface="Times New Roman" panose="02020603050405020304" pitchFamily="18" charset="0"/>
                <a:cs typeface="Times New Roman" panose="02020603050405020304" pitchFamily="18" charset="0"/>
              </a:rPr>
              <a:t>import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scala.collection.immutable.HashSet</a:t>
            </a:r>
            <a:r>
              <a:rPr lang="en-US" sz="1600" dirty="0">
                <a:latin typeface="Times New Roman" panose="02020603050405020304" pitchFamily="18" charset="0"/>
                <a:cs typeface="Times New Roman" panose="02020603050405020304" pitchFamily="18" charset="0"/>
              </a:rPr>
              <a:t>  </a:t>
            </a:r>
          </a:p>
          <a:p>
            <a:pPr marL="0" lvl="0" indent="0" algn="just" defTabSz="457200">
              <a:lnSpc>
                <a:spcPct val="90000"/>
              </a:lnSpc>
              <a:spcBef>
                <a:spcPts val="1000"/>
              </a:spcBef>
              <a:buSzPct val="80000"/>
              <a:buNone/>
            </a:pPr>
            <a:r>
              <a:rPr lang="en-US" sz="1600" b="1" dirty="0">
                <a:latin typeface="Times New Roman" panose="02020603050405020304" pitchFamily="18" charset="0"/>
                <a:cs typeface="Times New Roman" panose="02020603050405020304" pitchFamily="18" charset="0"/>
              </a:rPr>
              <a:t>object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MainObject</a:t>
            </a:r>
            <a:r>
              <a:rPr lang="en-US" sz="1600" dirty="0">
                <a:latin typeface="Times New Roman" panose="02020603050405020304" pitchFamily="18" charset="0"/>
                <a:cs typeface="Times New Roman" panose="02020603050405020304" pitchFamily="18" charset="0"/>
              </a:rPr>
              <a:t>{  </a:t>
            </a:r>
          </a:p>
          <a:p>
            <a:pPr marL="0" lvl="0" indent="0" algn="just" defTabSz="457200">
              <a:lnSpc>
                <a:spcPct val="90000"/>
              </a:lnSpc>
              <a:spcBef>
                <a:spcPts val="1000"/>
              </a:spcBef>
              <a:buSzPct val="80000"/>
              <a:buNone/>
            </a:pP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def </a:t>
            </a:r>
            <a:r>
              <a:rPr lang="en-US" sz="1600" dirty="0">
                <a:latin typeface="Times New Roman" panose="02020603050405020304" pitchFamily="18" charset="0"/>
                <a:cs typeface="Times New Roman" panose="02020603050405020304" pitchFamily="18" charset="0"/>
              </a:rPr>
              <a:t>main(</a:t>
            </a:r>
            <a:r>
              <a:rPr lang="en-US" sz="1600" dirty="0" err="1">
                <a:latin typeface="Times New Roman" panose="02020603050405020304" pitchFamily="18" charset="0"/>
                <a:cs typeface="Times New Roman" panose="02020603050405020304" pitchFamily="18" charset="0"/>
              </a:rPr>
              <a:t>args:Array</a:t>
            </a:r>
            <a:r>
              <a:rPr lang="en-US" sz="1600" dirty="0">
                <a:latin typeface="Times New Roman" panose="02020603050405020304" pitchFamily="18" charset="0"/>
                <a:cs typeface="Times New Roman" panose="02020603050405020304" pitchFamily="18" charset="0"/>
              </a:rPr>
              <a:t>[String]){  </a:t>
            </a:r>
          </a:p>
          <a:p>
            <a:pPr marL="0" lvl="0" indent="0" algn="just" defTabSz="457200">
              <a:lnSpc>
                <a:spcPct val="90000"/>
              </a:lnSpc>
              <a:spcBef>
                <a:spcPts val="1000"/>
              </a:spcBef>
              <a:buSzPct val="80000"/>
              <a:buNone/>
            </a:pP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var </a:t>
            </a:r>
            <a:r>
              <a:rPr lang="en-US" sz="1600" dirty="0" err="1">
                <a:latin typeface="Times New Roman" panose="02020603050405020304" pitchFamily="18" charset="0"/>
                <a:cs typeface="Times New Roman" panose="02020603050405020304" pitchFamily="18" charset="0"/>
              </a:rPr>
              <a:t>hashset</a:t>
            </a:r>
            <a:r>
              <a:rPr lang="en-US" sz="1600" dirty="0">
                <a:latin typeface="Times New Roman" panose="02020603050405020304" pitchFamily="18" charset="0"/>
                <a:cs typeface="Times New Roman" panose="02020603050405020304" pitchFamily="18" charset="0"/>
              </a:rPr>
              <a:t> = HashSet(4,2,8,0,6,3,45)  </a:t>
            </a:r>
          </a:p>
          <a:p>
            <a:pPr marL="0" lvl="0" indent="0" algn="just" defTabSz="457200">
              <a:lnSpc>
                <a:spcPct val="90000"/>
              </a:lnSpc>
              <a:spcBef>
                <a:spcPts val="1000"/>
              </a:spcBef>
              <a:buSzPct val="80000"/>
              <a:buNone/>
            </a:pP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hashset.foreach</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element:</a:t>
            </a:r>
            <a:r>
              <a:rPr lang="en-US" sz="1600" b="1" dirty="0" err="1">
                <a:latin typeface="Times New Roman" panose="02020603050405020304" pitchFamily="18" charset="0"/>
                <a:cs typeface="Times New Roman" panose="02020603050405020304" pitchFamily="18" charset="0"/>
              </a:rPr>
              <a:t>Int</a:t>
            </a:r>
            <a:r>
              <a:rPr lang="en-US" sz="1600" dirty="0">
                <a:latin typeface="Times New Roman" panose="02020603050405020304" pitchFamily="18" charset="0"/>
                <a:cs typeface="Times New Roman" panose="02020603050405020304" pitchFamily="18" charset="0"/>
              </a:rPr>
              <a:t>) =&gt; </a:t>
            </a:r>
            <a:r>
              <a:rPr lang="en-US" sz="1600" dirty="0" err="1">
                <a:latin typeface="Times New Roman" panose="02020603050405020304" pitchFamily="18" charset="0"/>
                <a:cs typeface="Times New Roman" panose="02020603050405020304" pitchFamily="18" charset="0"/>
              </a:rPr>
              <a:t>println</a:t>
            </a:r>
            <a:r>
              <a:rPr lang="en-US" sz="1600" dirty="0">
                <a:latin typeface="Times New Roman" panose="02020603050405020304" pitchFamily="18" charset="0"/>
                <a:cs typeface="Times New Roman" panose="02020603050405020304" pitchFamily="18" charset="0"/>
              </a:rPr>
              <a:t>(element+" "))     </a:t>
            </a:r>
          </a:p>
          <a:p>
            <a:pPr marL="0" lvl="0" indent="0" algn="just" defTabSz="457200">
              <a:lnSpc>
                <a:spcPct val="90000"/>
              </a:lnSpc>
              <a:spcBef>
                <a:spcPts val="1000"/>
              </a:spcBef>
              <a:buSzPct val="80000"/>
              <a:buNone/>
            </a:pPr>
            <a:r>
              <a:rPr lang="en-US" sz="1600" dirty="0">
                <a:latin typeface="Times New Roman" panose="02020603050405020304" pitchFamily="18" charset="0"/>
                <a:cs typeface="Times New Roman" panose="02020603050405020304" pitchFamily="18" charset="0"/>
              </a:rPr>
              <a:t>   }  </a:t>
            </a:r>
          </a:p>
          <a:p>
            <a:pPr marL="0" lvl="0" indent="0" algn="just" defTabSz="457200">
              <a:lnSpc>
                <a:spcPct val="90000"/>
              </a:lnSpc>
              <a:spcBef>
                <a:spcPts val="1000"/>
              </a:spcBef>
              <a:buSzPct val="80000"/>
              <a:buNone/>
            </a:pPr>
            <a:r>
              <a:rPr lang="en-US" sz="1600" dirty="0">
                <a:latin typeface="Times New Roman" panose="02020603050405020304" pitchFamily="18" charset="0"/>
                <a:cs typeface="Times New Roman" panose="02020603050405020304" pitchFamily="18" charset="0"/>
              </a:rPr>
              <a:t>} </a:t>
            </a:r>
          </a:p>
        </p:txBody>
      </p:sp>
      <p:sp>
        <p:nvSpPr>
          <p:cNvPr id="129" name="Isosceles Triangle 128">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3009900"/>
            <a:ext cx="336550" cy="21336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Google Shape;108;p22">
            <a:extLst>
              <a:ext uri="{FF2B5EF4-FFF2-40B4-BE49-F238E27FC236}">
                <a16:creationId xmlns:a16="http://schemas.microsoft.com/office/drawing/2014/main" id="{CF7316B9-1FA2-4C64-B79B-92488DA66267}"/>
              </a:ext>
            </a:extLst>
          </p:cNvPr>
          <p:cNvSpPr txBox="1">
            <a:spLocks/>
          </p:cNvSpPr>
          <p:nvPr/>
        </p:nvSpPr>
        <p:spPr>
          <a:xfrm>
            <a:off x="6475061" y="1465079"/>
            <a:ext cx="1362870" cy="2487201"/>
          </a:xfrm>
          <a:prstGeom prst="rect">
            <a:avLst/>
          </a:prstGeom>
          <a:ln w="12700">
            <a:solidFill>
              <a:schemeClr val="accent2">
                <a:lumMod val="75000"/>
              </a:schemeClr>
            </a:solidFill>
          </a:ln>
        </p:spPr>
        <p:txBody>
          <a:bodyPr spcFirstLastPara="1" vert="horz" wrap="square" lIns="91440" tIns="45720" rIns="91440" bIns="45720" rtlCol="0" anchor="t" anchorCtr="0">
            <a:noAutofit/>
          </a:bodyPr>
          <a:lstStyle>
            <a:lvl1pPr marL="457200" lvl="0" indent="-342900" algn="l" defTabSz="342900" rtl="0" eaLnBrk="1" latinLnBrk="0" hangingPunct="1">
              <a:spcBef>
                <a:spcPts val="0"/>
              </a:spcBef>
              <a:spcAft>
                <a:spcPts val="0"/>
              </a:spcAft>
              <a:buClr>
                <a:schemeClr val="accent1"/>
              </a:buClr>
              <a:buSzPts val="1800"/>
              <a:buFont typeface="Wingdings 3" charset="2"/>
              <a:buChar char="●"/>
              <a:defRPr sz="1350" kern="1200">
                <a:solidFill>
                  <a:schemeClr val="tx1">
                    <a:lumMod val="75000"/>
                    <a:lumOff val="25000"/>
                  </a:schemeClr>
                </a:solidFill>
                <a:latin typeface="+mn-lt"/>
                <a:ea typeface="+mn-ea"/>
                <a:cs typeface="+mn-cs"/>
              </a:defRPr>
            </a:lvl1pPr>
            <a:lvl2pPr marL="914400" lvl="1" indent="-317500" algn="l" defTabSz="342900" rtl="0" eaLnBrk="1" latinLnBrk="0" hangingPunct="1">
              <a:spcBef>
                <a:spcPts val="1600"/>
              </a:spcBef>
              <a:spcAft>
                <a:spcPts val="0"/>
              </a:spcAft>
              <a:buClr>
                <a:schemeClr val="accent1"/>
              </a:buClr>
              <a:buSzPts val="1400"/>
              <a:buFont typeface="Wingdings 3" charset="2"/>
              <a:buChar char="○"/>
              <a:defRPr sz="1200" kern="1200">
                <a:solidFill>
                  <a:schemeClr val="tx1">
                    <a:lumMod val="75000"/>
                    <a:lumOff val="25000"/>
                  </a:schemeClr>
                </a:solidFill>
                <a:latin typeface="+mn-lt"/>
                <a:ea typeface="+mn-ea"/>
                <a:cs typeface="+mn-cs"/>
              </a:defRPr>
            </a:lvl2pPr>
            <a:lvl3pPr marL="1371600" lvl="2" indent="-317500" algn="l" defTabSz="342900" rtl="0" eaLnBrk="1" latinLnBrk="0" hangingPunct="1">
              <a:spcBef>
                <a:spcPts val="1600"/>
              </a:spcBef>
              <a:spcAft>
                <a:spcPts val="0"/>
              </a:spcAft>
              <a:buClr>
                <a:schemeClr val="accent1"/>
              </a:buClr>
              <a:buSzPts val="1400"/>
              <a:buFont typeface="Wingdings 3" charset="2"/>
              <a:buChar char="■"/>
              <a:defRPr sz="1050" kern="1200">
                <a:solidFill>
                  <a:schemeClr val="tx1">
                    <a:lumMod val="75000"/>
                    <a:lumOff val="25000"/>
                  </a:schemeClr>
                </a:solidFill>
                <a:latin typeface="+mn-lt"/>
                <a:ea typeface="+mn-ea"/>
                <a:cs typeface="+mn-cs"/>
              </a:defRPr>
            </a:lvl3pPr>
            <a:lvl4pPr marL="1828800" lvl="3" indent="-317500" algn="l" defTabSz="342900" rtl="0" eaLnBrk="1" latinLnBrk="0" hangingPunct="1">
              <a:spcBef>
                <a:spcPts val="1600"/>
              </a:spcBef>
              <a:spcAft>
                <a:spcPts val="0"/>
              </a:spcAft>
              <a:buClr>
                <a:schemeClr val="accent1"/>
              </a:buClr>
              <a:buSzPts val="1400"/>
              <a:buFont typeface="Wingdings 3" charset="2"/>
              <a:buChar char="●"/>
              <a:defRPr sz="900" kern="1200">
                <a:solidFill>
                  <a:schemeClr val="tx1">
                    <a:lumMod val="75000"/>
                    <a:lumOff val="25000"/>
                  </a:schemeClr>
                </a:solidFill>
                <a:latin typeface="+mn-lt"/>
                <a:ea typeface="+mn-ea"/>
                <a:cs typeface="+mn-cs"/>
              </a:defRPr>
            </a:lvl4pPr>
            <a:lvl5pPr marL="2286000" lvl="4" indent="-317500" algn="l" defTabSz="342900" rtl="0" eaLnBrk="1" latinLnBrk="0" hangingPunct="1">
              <a:spcBef>
                <a:spcPts val="1600"/>
              </a:spcBef>
              <a:spcAft>
                <a:spcPts val="0"/>
              </a:spcAft>
              <a:buClr>
                <a:schemeClr val="accent1"/>
              </a:buClr>
              <a:buSzPts val="1400"/>
              <a:buFont typeface="Wingdings 3" charset="2"/>
              <a:buChar char="○"/>
              <a:defRPr sz="900" kern="1200">
                <a:solidFill>
                  <a:schemeClr val="tx1">
                    <a:lumMod val="75000"/>
                    <a:lumOff val="25000"/>
                  </a:schemeClr>
                </a:solidFill>
                <a:latin typeface="+mn-lt"/>
                <a:ea typeface="+mn-ea"/>
                <a:cs typeface="+mn-cs"/>
              </a:defRPr>
            </a:lvl5pPr>
            <a:lvl6pPr marL="2743200" lvl="5" indent="-317500" algn="l" defTabSz="342900" rtl="0" eaLnBrk="1" latinLnBrk="0" hangingPunct="1">
              <a:spcBef>
                <a:spcPts val="1600"/>
              </a:spcBef>
              <a:spcAft>
                <a:spcPts val="0"/>
              </a:spcAft>
              <a:buClr>
                <a:schemeClr val="accent1"/>
              </a:buClr>
              <a:buSzPts val="1400"/>
              <a:buFont typeface="Wingdings 3" charset="2"/>
              <a:buChar char="■"/>
              <a:defRPr sz="900" kern="1200">
                <a:solidFill>
                  <a:schemeClr val="tx1">
                    <a:lumMod val="75000"/>
                    <a:lumOff val="25000"/>
                  </a:schemeClr>
                </a:solidFill>
                <a:latin typeface="+mn-lt"/>
                <a:ea typeface="+mn-ea"/>
                <a:cs typeface="+mn-cs"/>
              </a:defRPr>
            </a:lvl6pPr>
            <a:lvl7pPr marL="3200400" lvl="6" indent="-317500" algn="l" defTabSz="342900" rtl="0" eaLnBrk="1" latinLnBrk="0" hangingPunct="1">
              <a:spcBef>
                <a:spcPts val="1600"/>
              </a:spcBef>
              <a:spcAft>
                <a:spcPts val="0"/>
              </a:spcAft>
              <a:buClr>
                <a:schemeClr val="accent1"/>
              </a:buClr>
              <a:buSzPts val="1400"/>
              <a:buFont typeface="Wingdings 3" charset="2"/>
              <a:buChar char="●"/>
              <a:defRPr sz="900" kern="1200">
                <a:solidFill>
                  <a:schemeClr val="tx1">
                    <a:lumMod val="75000"/>
                    <a:lumOff val="25000"/>
                  </a:schemeClr>
                </a:solidFill>
                <a:latin typeface="+mn-lt"/>
                <a:ea typeface="+mn-ea"/>
                <a:cs typeface="+mn-cs"/>
              </a:defRPr>
            </a:lvl7pPr>
            <a:lvl8pPr marL="3657600" lvl="7" indent="-317500" algn="l" defTabSz="342900" rtl="0" eaLnBrk="1" latinLnBrk="0" hangingPunct="1">
              <a:spcBef>
                <a:spcPts val="1600"/>
              </a:spcBef>
              <a:spcAft>
                <a:spcPts val="0"/>
              </a:spcAft>
              <a:buClr>
                <a:schemeClr val="accent1"/>
              </a:buClr>
              <a:buSzPts val="1400"/>
              <a:buFont typeface="Wingdings 3" charset="2"/>
              <a:buChar char="○"/>
              <a:defRPr sz="900" kern="1200">
                <a:solidFill>
                  <a:schemeClr val="tx1">
                    <a:lumMod val="75000"/>
                    <a:lumOff val="25000"/>
                  </a:schemeClr>
                </a:solidFill>
                <a:latin typeface="+mn-lt"/>
                <a:ea typeface="+mn-ea"/>
                <a:cs typeface="+mn-cs"/>
              </a:defRPr>
            </a:lvl8pPr>
            <a:lvl9pPr marL="4114800" lvl="8" indent="-317500" algn="l" defTabSz="342900" rtl="0" eaLnBrk="1" latinLnBrk="0" hangingPunct="1">
              <a:spcBef>
                <a:spcPts val="1600"/>
              </a:spcBef>
              <a:spcAft>
                <a:spcPts val="1600"/>
              </a:spcAft>
              <a:buClr>
                <a:schemeClr val="accent1"/>
              </a:buClr>
              <a:buSzPts val="1400"/>
              <a:buFont typeface="Wingdings 3" charset="2"/>
              <a:buChar char="■"/>
              <a:defRPr sz="900" kern="1200">
                <a:solidFill>
                  <a:schemeClr val="tx1">
                    <a:lumMod val="75000"/>
                    <a:lumOff val="25000"/>
                  </a:schemeClr>
                </a:solidFill>
                <a:latin typeface="+mn-lt"/>
                <a:ea typeface="+mn-ea"/>
                <a:cs typeface="+mn-cs"/>
              </a:defRPr>
            </a:lvl9pPr>
          </a:lstStyle>
          <a:p>
            <a:pPr marL="0" indent="0" algn="just" defTabSz="457200">
              <a:lnSpc>
                <a:spcPct val="90000"/>
              </a:lnSpc>
              <a:spcBef>
                <a:spcPts val="1000"/>
              </a:spcBef>
              <a:buSzPct val="80000"/>
              <a:buFont typeface="Wingdings 3" charset="2"/>
              <a:buNone/>
            </a:pPr>
            <a:r>
              <a:rPr lang="en-US" sz="1600" b="1" dirty="0">
                <a:latin typeface="Times New Roman" panose="02020603050405020304" pitchFamily="18" charset="0"/>
                <a:cs typeface="Times New Roman" panose="02020603050405020304" pitchFamily="18" charset="0"/>
              </a:rPr>
              <a:t>Output</a:t>
            </a:r>
          </a:p>
          <a:p>
            <a:pPr marL="114300" indent="0" rtl="0">
              <a:spcBef>
                <a:spcPts val="0"/>
              </a:spcBef>
              <a:spcAft>
                <a:spcPts val="0"/>
              </a:spcAft>
              <a:buNone/>
            </a:pPr>
            <a:endParaRPr lang="en-US" sz="800" b="1" dirty="0">
              <a:latin typeface="Times New Roman" panose="02020603050405020304" pitchFamily="18" charset="0"/>
              <a:cs typeface="Times New Roman" panose="02020603050405020304" pitchFamily="18" charset="0"/>
            </a:endParaRPr>
          </a:p>
          <a:p>
            <a:pPr marL="114300" indent="0" rtl="0">
              <a:spcBef>
                <a:spcPts val="0"/>
              </a:spcBef>
              <a:spcAft>
                <a:spcPts val="0"/>
              </a:spcAft>
              <a:buNone/>
            </a:pPr>
            <a:r>
              <a:rPr lang="en-US" sz="1600" b="0" i="0" u="none" strike="noStrike" dirty="0">
                <a:solidFill>
                  <a:srgbClr val="000000"/>
                </a:solidFill>
                <a:effectLst/>
                <a:latin typeface="Times New Roman" panose="02020603050405020304" pitchFamily="18" charset="0"/>
                <a:cs typeface="Times New Roman" panose="02020603050405020304" pitchFamily="18" charset="0"/>
              </a:rPr>
              <a:t>0 </a:t>
            </a:r>
          </a:p>
          <a:p>
            <a:pPr marL="114300" indent="0" rtl="0">
              <a:spcBef>
                <a:spcPts val="0"/>
              </a:spcBef>
              <a:spcAft>
                <a:spcPts val="0"/>
              </a:spcAft>
              <a:buNone/>
            </a:pPr>
            <a:r>
              <a:rPr lang="en-US" sz="1600" b="0" i="0" u="none" strike="noStrike" dirty="0">
                <a:solidFill>
                  <a:srgbClr val="000000"/>
                </a:solidFill>
                <a:effectLst/>
                <a:latin typeface="Times New Roman" panose="02020603050405020304" pitchFamily="18" charset="0"/>
                <a:cs typeface="Times New Roman" panose="02020603050405020304" pitchFamily="18" charset="0"/>
              </a:rPr>
              <a:t>6 </a:t>
            </a:r>
          </a:p>
          <a:p>
            <a:pPr marL="114300" indent="0" rtl="0">
              <a:spcBef>
                <a:spcPts val="0"/>
              </a:spcBef>
              <a:spcAft>
                <a:spcPts val="0"/>
              </a:spcAft>
              <a:buNone/>
            </a:pPr>
            <a:r>
              <a:rPr lang="en-US" sz="1600" b="0" i="0" u="none" strike="noStrike" dirty="0">
                <a:solidFill>
                  <a:srgbClr val="000000"/>
                </a:solidFill>
                <a:effectLst/>
                <a:latin typeface="Times New Roman" panose="02020603050405020304" pitchFamily="18" charset="0"/>
                <a:cs typeface="Times New Roman" panose="02020603050405020304" pitchFamily="18" charset="0"/>
              </a:rPr>
              <a:t>2 </a:t>
            </a:r>
          </a:p>
          <a:p>
            <a:pPr marL="114300" indent="0" rtl="0">
              <a:spcBef>
                <a:spcPts val="0"/>
              </a:spcBef>
              <a:spcAft>
                <a:spcPts val="0"/>
              </a:spcAft>
              <a:buNone/>
            </a:pPr>
            <a:r>
              <a:rPr lang="en-US" sz="1600" b="0" i="0" u="none" strike="noStrike" dirty="0">
                <a:solidFill>
                  <a:srgbClr val="000000"/>
                </a:solidFill>
                <a:effectLst/>
                <a:latin typeface="Times New Roman" panose="02020603050405020304" pitchFamily="18" charset="0"/>
                <a:cs typeface="Times New Roman" panose="02020603050405020304" pitchFamily="18" charset="0"/>
              </a:rPr>
              <a:t>45 </a:t>
            </a:r>
          </a:p>
          <a:p>
            <a:pPr marL="114300" indent="0" rtl="0">
              <a:spcBef>
                <a:spcPts val="0"/>
              </a:spcBef>
              <a:spcAft>
                <a:spcPts val="0"/>
              </a:spcAft>
              <a:buNone/>
            </a:pPr>
            <a:r>
              <a:rPr lang="en-US" sz="1600" b="0" i="0" u="none" strike="noStrike" dirty="0">
                <a:solidFill>
                  <a:srgbClr val="000000"/>
                </a:solidFill>
                <a:effectLst/>
                <a:latin typeface="Times New Roman" panose="02020603050405020304" pitchFamily="18" charset="0"/>
                <a:cs typeface="Times New Roman" panose="02020603050405020304" pitchFamily="18" charset="0"/>
              </a:rPr>
              <a:t>3 </a:t>
            </a:r>
          </a:p>
          <a:p>
            <a:pPr marL="114300" indent="0" rtl="0">
              <a:spcBef>
                <a:spcPts val="0"/>
              </a:spcBef>
              <a:spcAft>
                <a:spcPts val="0"/>
              </a:spcAft>
              <a:buNone/>
            </a:pPr>
            <a:r>
              <a:rPr lang="en-US" sz="1600" b="0" i="0" u="none" strike="noStrike" dirty="0">
                <a:solidFill>
                  <a:srgbClr val="000000"/>
                </a:solidFill>
                <a:effectLst/>
                <a:latin typeface="Times New Roman" panose="02020603050405020304" pitchFamily="18" charset="0"/>
                <a:cs typeface="Times New Roman" panose="02020603050405020304" pitchFamily="18" charset="0"/>
              </a:rPr>
              <a:t>8 </a:t>
            </a:r>
          </a:p>
          <a:p>
            <a:pPr marL="114300" indent="0" rtl="0">
              <a:spcBef>
                <a:spcPts val="0"/>
              </a:spcBef>
              <a:spcAft>
                <a:spcPts val="0"/>
              </a:spcAft>
              <a:buNone/>
            </a:pPr>
            <a:r>
              <a:rPr lang="en-US" sz="1600" b="0" i="0" u="none" strike="noStrike" dirty="0">
                <a:solidFill>
                  <a:srgbClr val="000000"/>
                </a:solidFill>
                <a:effectLst/>
                <a:latin typeface="Times New Roman" panose="02020603050405020304" pitchFamily="18" charset="0"/>
                <a:cs typeface="Times New Roman" panose="02020603050405020304" pitchFamily="18" charset="0"/>
              </a:rPr>
              <a:t>4</a:t>
            </a:r>
          </a:p>
          <a:p>
            <a:pPr marL="0" indent="0" algn="just" defTabSz="457200">
              <a:lnSpc>
                <a:spcPct val="90000"/>
              </a:lnSpc>
              <a:spcBef>
                <a:spcPts val="1000"/>
              </a:spcBef>
              <a:buSzPct val="80000"/>
              <a:buFont typeface="Wingdings 3" charset="2"/>
              <a:buNone/>
            </a:pPr>
            <a:endParaRPr lang="en-US" sz="1600" dirty="0">
              <a:latin typeface="Times New Roman" panose="02020603050405020304" pitchFamily="18" charset="0"/>
              <a:cs typeface="Times New Roman" panose="02020603050405020304" pitchFamily="18" charset="0"/>
            </a:endParaRPr>
          </a:p>
          <a:p>
            <a:pPr marL="0" indent="0" algn="just" defTabSz="457200">
              <a:lnSpc>
                <a:spcPct val="90000"/>
              </a:lnSpc>
              <a:spcBef>
                <a:spcPts val="1000"/>
              </a:spcBef>
              <a:buSzPct val="80000"/>
              <a:buFont typeface="Wingdings 3" charset="2"/>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4821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0" name="Group 11">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13" name="Straight Connector 12">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51" name="Rectangle 23">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98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3900" y="2863850"/>
            <a:ext cx="3337719" cy="2279650"/>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9230" y="0"/>
            <a:ext cx="1324770" cy="51435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32" name="Straight Connector 31">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00950" y="0"/>
            <a:ext cx="1295400" cy="51435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2761059"/>
            <a:ext cx="3572668" cy="2382441"/>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19A3D3C2-CA1B-4F09-B840-10A5506887D1}"/>
              </a:ext>
            </a:extLst>
          </p:cNvPr>
          <p:cNvSpPr>
            <a:spLocks noGrp="1"/>
          </p:cNvSpPr>
          <p:nvPr>
            <p:ph type="title"/>
          </p:nvPr>
        </p:nvSpPr>
        <p:spPr>
          <a:xfrm>
            <a:off x="1130300" y="1047750"/>
            <a:ext cx="5825202" cy="1990377"/>
          </a:xfrm>
        </p:spPr>
        <p:txBody>
          <a:bodyPr vert="horz" lIns="91440" tIns="45720" rIns="91440" bIns="45720" rtlCol="0" anchor="b">
            <a:normAutofit/>
          </a:bodyPr>
          <a:lstStyle/>
          <a:p>
            <a:pPr algn="r" defTabSz="457200">
              <a:spcBef>
                <a:spcPct val="0"/>
              </a:spcBef>
            </a:pPr>
            <a:r>
              <a:rPr lang="en-US" sz="5400" dirty="0">
                <a:solidFill>
                  <a:schemeClr val="accent2">
                    <a:lumMod val="75000"/>
                  </a:schemeClr>
                </a:solidFill>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3902761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9"/>
        <p:cNvGrpSpPr/>
        <p:nvPr/>
      </p:nvGrpSpPr>
      <p:grpSpPr>
        <a:xfrm>
          <a:off x="0" y="0"/>
          <a:ext cx="0" cy="0"/>
          <a:chOff x="0" y="0"/>
          <a:chExt cx="0" cy="0"/>
        </a:xfrm>
      </p:grpSpPr>
      <p:grpSp>
        <p:nvGrpSpPr>
          <p:cNvPr id="66" name="Group 65">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67" name="Straight Connector 66">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9"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0"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1" name="Isosceles Triangle 70">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2"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Isosceles Triangle 74">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78" name="Rectangle 7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Google Shape;60;p14"/>
          <p:cNvSpPr txBox="1">
            <a:spLocks noGrp="1"/>
          </p:cNvSpPr>
          <p:nvPr>
            <p:ph type="ctrTitle"/>
          </p:nvPr>
        </p:nvSpPr>
        <p:spPr>
          <a:xfrm>
            <a:off x="746716" y="272440"/>
            <a:ext cx="7636728" cy="990600"/>
          </a:xfrm>
          <a:prstGeom prst="rect">
            <a:avLst/>
          </a:prstGeom>
        </p:spPr>
        <p:txBody>
          <a:bodyPr spcFirstLastPara="1" vert="horz" lIns="91440" tIns="45720" rIns="91440" bIns="45720" rtlCol="0" anchor="t" anchorCtr="0">
            <a:normAutofit/>
          </a:bodyPr>
          <a:lstStyle/>
          <a:p>
            <a:pPr marL="0" lvl="0" indent="0" algn="l" defTabSz="457200">
              <a:lnSpc>
                <a:spcPct val="90000"/>
              </a:lnSpc>
              <a:spcAft>
                <a:spcPts val="0"/>
              </a:spcAft>
              <a:buClr>
                <a:schemeClr val="dk1"/>
              </a:buClr>
              <a:buSzPts val="1100"/>
            </a:pPr>
            <a:r>
              <a:rPr lang="en-US" sz="3100" b="1" dirty="0">
                <a:solidFill>
                  <a:schemeClr val="accent2">
                    <a:lumMod val="75000"/>
                  </a:schemeClr>
                </a:solidFill>
                <a:latin typeface="Times New Roman" panose="02020603050405020304" pitchFamily="18" charset="0"/>
                <a:cs typeface="Times New Roman" panose="02020603050405020304" pitchFamily="18" charset="0"/>
              </a:rPr>
              <a:t>Requirements and Downloading Spark</a:t>
            </a:r>
          </a:p>
        </p:txBody>
      </p:sp>
      <p:sp>
        <p:nvSpPr>
          <p:cNvPr id="80" name="Isosceles Triangle 7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Google Shape;61;p14"/>
          <p:cNvSpPr txBox="1">
            <a:spLocks noGrp="1"/>
          </p:cNvSpPr>
          <p:nvPr>
            <p:ph type="subTitle" idx="1"/>
          </p:nvPr>
        </p:nvSpPr>
        <p:spPr>
          <a:xfrm>
            <a:off x="746716" y="881918"/>
            <a:ext cx="8394903" cy="4249615"/>
          </a:xfrm>
          <a:prstGeom prst="rect">
            <a:avLst/>
          </a:prstGeom>
        </p:spPr>
        <p:txBody>
          <a:bodyPr spcFirstLastPara="1" vert="horz" lIns="91440" tIns="45720" rIns="91440" bIns="45720" rtlCol="0" anchorCtr="0">
            <a:normAutofit/>
          </a:bodyPr>
          <a:lstStyle/>
          <a:p>
            <a:pPr marL="227013" lvl="0" indent="-227013" algn="just" defTabSz="457200">
              <a:lnSpc>
                <a:spcPct val="90000"/>
              </a:lnSpc>
              <a:spcBef>
                <a:spcPts val="1000"/>
              </a:spcBef>
              <a:buFont typeface="Wingdings 3" charset="2"/>
              <a:buChar char=""/>
            </a:pPr>
            <a:r>
              <a:rPr lang="en-US" sz="1800" b="1" dirty="0">
                <a:solidFill>
                  <a:schemeClr val="tx1">
                    <a:lumMod val="95000"/>
                    <a:lumOff val="5000"/>
                  </a:schemeClr>
                </a:solidFill>
                <a:latin typeface="Times New Roman" panose="02020603050405020304" pitchFamily="18" charset="0"/>
                <a:cs typeface="Times New Roman" panose="02020603050405020304" pitchFamily="18" charset="0"/>
              </a:rPr>
              <a:t>Step 1: </a:t>
            </a:r>
            <a:r>
              <a:rPr lang="en-US" sz="1800" dirty="0">
                <a:solidFill>
                  <a:schemeClr val="tx1">
                    <a:lumMod val="95000"/>
                    <a:lumOff val="5000"/>
                  </a:schemeClr>
                </a:solidFill>
                <a:latin typeface="Times New Roman" panose="02020603050405020304" pitchFamily="18" charset="0"/>
                <a:cs typeface="Times New Roman" panose="02020603050405020304" pitchFamily="18" charset="0"/>
              </a:rPr>
              <a:t>Install Java JDK 6/7 on </a:t>
            </a:r>
            <a:r>
              <a:rPr lang="en-US" sz="1800" dirty="0" err="1">
                <a:solidFill>
                  <a:schemeClr val="tx1">
                    <a:lumMod val="95000"/>
                    <a:lumOff val="5000"/>
                  </a:schemeClr>
                </a:solidFill>
                <a:latin typeface="Times New Roman" panose="02020603050405020304" pitchFamily="18" charset="0"/>
                <a:cs typeface="Times New Roman" panose="02020603050405020304" pitchFamily="18" charset="0"/>
              </a:rPr>
              <a:t>MacOSX</a:t>
            </a:r>
            <a:r>
              <a:rPr lang="en-US" sz="1800" dirty="0">
                <a:solidFill>
                  <a:schemeClr val="tx1">
                    <a:lumMod val="95000"/>
                    <a:lumOff val="5000"/>
                  </a:schemeClr>
                </a:solidFill>
                <a:latin typeface="Times New Roman" panose="02020603050405020304" pitchFamily="18" charset="0"/>
                <a:cs typeface="Times New Roman" panose="02020603050405020304" pitchFamily="18" charset="0"/>
              </a:rPr>
              <a:t> or Windows</a:t>
            </a:r>
          </a:p>
          <a:p>
            <a:pPr lvl="0" algn="just" defTabSz="457200">
              <a:lnSpc>
                <a:spcPct val="90000"/>
              </a:lnSpc>
              <a:spcBef>
                <a:spcPts val="1000"/>
              </a:spcBef>
            </a:pPr>
            <a:r>
              <a:rPr lang="en-US"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1800" u="sng" dirty="0">
                <a:solidFill>
                  <a:schemeClr val="tx1">
                    <a:lumMod val="95000"/>
                    <a:lumOff val="5000"/>
                  </a:schemeClr>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https://www.java.com/en/download/manual.jsp</a:t>
            </a:r>
            <a:endParaRPr lang="en-US" sz="18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227013" lvl="0" indent="-227013" algn="just" defTabSz="457200">
              <a:lnSpc>
                <a:spcPct val="90000"/>
              </a:lnSpc>
              <a:spcBef>
                <a:spcPts val="1000"/>
              </a:spcBef>
              <a:buFont typeface="Wingdings 3" charset="2"/>
              <a:buChar char=""/>
            </a:pPr>
            <a:r>
              <a:rPr lang="en-US" sz="1800" b="1" dirty="0">
                <a:solidFill>
                  <a:schemeClr val="tx1">
                    <a:lumMod val="95000"/>
                    <a:lumOff val="5000"/>
                  </a:schemeClr>
                </a:solidFill>
                <a:latin typeface="Times New Roman" panose="02020603050405020304" pitchFamily="18" charset="0"/>
                <a:cs typeface="Times New Roman" panose="02020603050405020304" pitchFamily="18" charset="0"/>
              </a:rPr>
              <a:t>Step 2:</a:t>
            </a:r>
            <a:r>
              <a:rPr lang="en-US" sz="1800" dirty="0">
                <a:solidFill>
                  <a:schemeClr val="tx1">
                    <a:lumMod val="95000"/>
                    <a:lumOff val="5000"/>
                  </a:schemeClr>
                </a:solidFill>
                <a:latin typeface="Times New Roman" panose="02020603050405020304" pitchFamily="18" charset="0"/>
                <a:cs typeface="Times New Roman" panose="02020603050405020304" pitchFamily="18" charset="0"/>
              </a:rPr>
              <a:t>  Downloading Scala</a:t>
            </a:r>
          </a:p>
          <a:p>
            <a:pPr marL="914400" marR="241300" lvl="0" algn="just" defTabSz="457200">
              <a:lnSpc>
                <a:spcPct val="90000"/>
              </a:lnSpc>
              <a:spcBef>
                <a:spcPts val="1000"/>
              </a:spcBef>
            </a:pPr>
            <a:r>
              <a:rPr lang="en-US" sz="1800" dirty="0">
                <a:solidFill>
                  <a:schemeClr val="tx1">
                    <a:lumMod val="95000"/>
                    <a:lumOff val="5000"/>
                  </a:schemeClr>
                </a:solidFill>
                <a:latin typeface="Times New Roman" panose="02020603050405020304" pitchFamily="18" charset="0"/>
                <a:cs typeface="Times New Roman" panose="02020603050405020304" pitchFamily="18" charset="0"/>
              </a:rPr>
              <a:t>Download the latest version of Scala by visit the following link </a:t>
            </a:r>
            <a:r>
              <a:rPr lang="en-US" sz="1800" u="sng" dirty="0">
                <a:solidFill>
                  <a:schemeClr val="tx1">
                    <a:lumMod val="95000"/>
                    <a:lumOff val="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Download Scala</a:t>
            </a:r>
            <a:r>
              <a:rPr lang="en-US" sz="1800" dirty="0">
                <a:solidFill>
                  <a:schemeClr val="tx1">
                    <a:lumMod val="95000"/>
                    <a:lumOff val="5000"/>
                  </a:schemeClr>
                </a:solidFill>
                <a:latin typeface="Times New Roman" panose="02020603050405020304" pitchFamily="18" charset="0"/>
                <a:cs typeface="Times New Roman" panose="02020603050405020304" pitchFamily="18" charset="0"/>
              </a:rPr>
              <a:t>. For this tutorial, we are using scala-2.11.6 version. After downloading, you will find the Scala tar file in the download folder.</a:t>
            </a:r>
          </a:p>
          <a:p>
            <a:pPr marL="227013" marR="241300" lvl="0" indent="-227013" algn="just" defTabSz="457200">
              <a:lnSpc>
                <a:spcPct val="90000"/>
              </a:lnSpc>
              <a:spcBef>
                <a:spcPts val="1000"/>
              </a:spcBef>
              <a:buFont typeface="Wingdings 3" charset="2"/>
              <a:buChar char=""/>
            </a:pPr>
            <a:r>
              <a:rPr lang="en-US" sz="1800" b="1" dirty="0">
                <a:solidFill>
                  <a:schemeClr val="tx1">
                    <a:lumMod val="95000"/>
                    <a:lumOff val="5000"/>
                  </a:schemeClr>
                </a:solidFill>
                <a:latin typeface="Times New Roman" panose="02020603050405020304" pitchFamily="18" charset="0"/>
                <a:cs typeface="Times New Roman" panose="02020603050405020304" pitchFamily="18" charset="0"/>
              </a:rPr>
              <a:t>Step 3:</a:t>
            </a:r>
            <a:r>
              <a:rPr lang="en-US" sz="1800" dirty="0">
                <a:solidFill>
                  <a:schemeClr val="tx1">
                    <a:lumMod val="95000"/>
                    <a:lumOff val="5000"/>
                  </a:schemeClr>
                </a:solidFill>
                <a:latin typeface="Times New Roman" panose="02020603050405020304" pitchFamily="18" charset="0"/>
                <a:cs typeface="Times New Roman" panose="02020603050405020304" pitchFamily="18" charset="0"/>
              </a:rPr>
              <a:t> Extract Scala by using this command: </a:t>
            </a:r>
            <a:r>
              <a:rPr lang="en-US" sz="1800" dirty="0">
                <a:solidFill>
                  <a:schemeClr val="tx1">
                    <a:lumMod val="95000"/>
                    <a:lumOff val="5000"/>
                  </a:schemeClr>
                </a:solidFill>
                <a:latin typeface="Times New Roman" panose="02020603050405020304" pitchFamily="18" charset="0"/>
                <a:cs typeface="Times New Roman" panose="02020603050405020304" pitchFamily="18" charset="0"/>
                <a:sym typeface="Courier New"/>
              </a:rPr>
              <a:t>$ tar </a:t>
            </a:r>
            <a:r>
              <a:rPr lang="en-US" sz="1800" dirty="0" err="1">
                <a:solidFill>
                  <a:schemeClr val="tx1">
                    <a:lumMod val="95000"/>
                    <a:lumOff val="5000"/>
                  </a:schemeClr>
                </a:solidFill>
                <a:latin typeface="Times New Roman" panose="02020603050405020304" pitchFamily="18" charset="0"/>
                <a:cs typeface="Times New Roman" panose="02020603050405020304" pitchFamily="18" charset="0"/>
                <a:sym typeface="Courier New"/>
              </a:rPr>
              <a:t>xvf</a:t>
            </a:r>
            <a:r>
              <a:rPr lang="en-US" sz="1800" dirty="0">
                <a:solidFill>
                  <a:schemeClr val="tx1">
                    <a:lumMod val="95000"/>
                    <a:lumOff val="5000"/>
                  </a:schemeClr>
                </a:solidFill>
                <a:latin typeface="Times New Roman" panose="02020603050405020304" pitchFamily="18" charset="0"/>
                <a:cs typeface="Times New Roman" panose="02020603050405020304" pitchFamily="18" charset="0"/>
                <a:sym typeface="Courier New"/>
              </a:rPr>
              <a:t> scala-2.11.6.tgz </a:t>
            </a:r>
            <a:r>
              <a:rPr lang="en-US" sz="1800" dirty="0">
                <a:solidFill>
                  <a:schemeClr val="tx1">
                    <a:lumMod val="95000"/>
                    <a:lumOff val="5000"/>
                  </a:schemeClr>
                </a:solidFill>
                <a:latin typeface="Times New Roman" panose="02020603050405020304" pitchFamily="18" charset="0"/>
                <a:cs typeface="Times New Roman" panose="02020603050405020304" pitchFamily="18" charset="0"/>
              </a:rPr>
              <a:t>and 			 	 install it.</a:t>
            </a:r>
          </a:p>
          <a:p>
            <a:pPr marL="1196975" marR="241300" lvl="0" indent="-285750" algn="just" defTabSz="457200">
              <a:lnSpc>
                <a:spcPct val="90000"/>
              </a:lnSpc>
              <a:spcBef>
                <a:spcPts val="1000"/>
              </a:spcBef>
              <a:buFont typeface="Wingdings" panose="05000000000000000000" pitchFamily="2" charset="2"/>
              <a:buChar char="§"/>
            </a:pPr>
            <a:r>
              <a:rPr lang="en-US" sz="1800" dirty="0">
                <a:solidFill>
                  <a:schemeClr val="tx1">
                    <a:lumMod val="95000"/>
                    <a:lumOff val="5000"/>
                  </a:schemeClr>
                </a:solidFill>
                <a:latin typeface="Times New Roman" panose="02020603050405020304" pitchFamily="18" charset="0"/>
                <a:cs typeface="Times New Roman" panose="02020603050405020304" pitchFamily="18" charset="0"/>
              </a:rPr>
              <a:t>Verifying Java Installation</a:t>
            </a:r>
          </a:p>
          <a:p>
            <a:pPr marL="1196975" marR="241300" lvl="0" indent="-285750" algn="just" defTabSz="457200">
              <a:lnSpc>
                <a:spcPct val="90000"/>
              </a:lnSpc>
              <a:spcBef>
                <a:spcPts val="1000"/>
              </a:spcBef>
            </a:pPr>
            <a:r>
              <a:rPr lang="en-US" sz="1800" dirty="0">
                <a:solidFill>
                  <a:schemeClr val="tx1">
                    <a:lumMod val="95000"/>
                    <a:lumOff val="5000"/>
                  </a:schemeClr>
                </a:solidFill>
                <a:latin typeface="Times New Roman" panose="02020603050405020304" pitchFamily="18" charset="0"/>
                <a:cs typeface="Times New Roman" panose="02020603050405020304" pitchFamily="18" charset="0"/>
                <a:sym typeface="Courier New"/>
              </a:rPr>
              <a:t>	$java –version</a:t>
            </a:r>
          </a:p>
          <a:p>
            <a:pPr marL="1196975" marR="241300" lvl="0" indent="-285750" algn="just" defTabSz="457200">
              <a:lnSpc>
                <a:spcPct val="90000"/>
              </a:lnSpc>
              <a:spcBef>
                <a:spcPts val="1000"/>
              </a:spcBef>
              <a:buFont typeface="Wingdings" panose="05000000000000000000" pitchFamily="2" charset="2"/>
              <a:buChar char="§"/>
            </a:pPr>
            <a:r>
              <a:rPr lang="en-US" sz="1800" dirty="0">
                <a:solidFill>
                  <a:schemeClr val="tx1">
                    <a:lumMod val="95000"/>
                    <a:lumOff val="5000"/>
                  </a:schemeClr>
                </a:solidFill>
                <a:latin typeface="Times New Roman" panose="02020603050405020304" pitchFamily="18" charset="0"/>
                <a:cs typeface="Times New Roman" panose="02020603050405020304" pitchFamily="18" charset="0"/>
              </a:rPr>
              <a:t>Verifying Scala installation</a:t>
            </a:r>
          </a:p>
          <a:p>
            <a:pPr marL="1196975" marR="241300" lvl="0" indent="-285750" algn="just" defTabSz="457200">
              <a:lnSpc>
                <a:spcPct val="90000"/>
              </a:lnSpc>
              <a:spcBef>
                <a:spcPts val="1000"/>
              </a:spcBef>
            </a:pPr>
            <a:r>
              <a:rPr lang="en-US" sz="1800" dirty="0">
                <a:solidFill>
                  <a:schemeClr val="tx1">
                    <a:lumMod val="95000"/>
                    <a:lumOff val="5000"/>
                  </a:schemeClr>
                </a:solidFill>
                <a:latin typeface="Times New Roman" panose="02020603050405020304" pitchFamily="18" charset="0"/>
                <a:cs typeface="Times New Roman" panose="02020603050405020304" pitchFamily="18" charset="0"/>
                <a:sym typeface="Courier New"/>
              </a:rPr>
              <a:t>	$</a:t>
            </a:r>
            <a:r>
              <a:rPr lang="en-US" sz="1800" dirty="0" err="1">
                <a:solidFill>
                  <a:schemeClr val="tx1">
                    <a:lumMod val="95000"/>
                    <a:lumOff val="5000"/>
                  </a:schemeClr>
                </a:solidFill>
                <a:latin typeface="Times New Roman" panose="02020603050405020304" pitchFamily="18" charset="0"/>
                <a:cs typeface="Times New Roman" panose="02020603050405020304" pitchFamily="18" charset="0"/>
                <a:sym typeface="Courier New"/>
              </a:rPr>
              <a:t>scala</a:t>
            </a:r>
            <a:r>
              <a:rPr lang="en-US" sz="1800" dirty="0">
                <a:solidFill>
                  <a:schemeClr val="tx1">
                    <a:lumMod val="95000"/>
                    <a:lumOff val="5000"/>
                  </a:schemeClr>
                </a:solidFill>
                <a:latin typeface="Times New Roman" panose="02020603050405020304" pitchFamily="18" charset="0"/>
                <a:cs typeface="Times New Roman" panose="02020603050405020304" pitchFamily="18" charset="0"/>
                <a:sym typeface="Courier New"/>
              </a:rPr>
              <a:t> -version</a:t>
            </a:r>
            <a:endParaRPr lang="en-US" sz="1800" b="1" dirty="0">
              <a:solidFill>
                <a:schemeClr val="tx1">
                  <a:lumMod val="95000"/>
                  <a:lumOff val="5000"/>
                </a:schemeClr>
              </a:solidFill>
              <a:latin typeface="Times New Roman" panose="02020603050405020304" pitchFamily="18" charset="0"/>
              <a:cs typeface="Times New Roman" panose="02020603050405020304" pitchFamily="18" charset="0"/>
            </a:endParaRPr>
          </a:p>
          <a:p>
            <a:pPr marL="25400" marR="241300" lvl="0" indent="0" algn="just" defTabSz="457200">
              <a:lnSpc>
                <a:spcPct val="90000"/>
              </a:lnSpc>
              <a:spcBef>
                <a:spcPts val="1000"/>
              </a:spcBef>
              <a:buFont typeface="Wingdings 3" charset="2"/>
              <a:buChar char=""/>
            </a:pPr>
            <a:endParaRPr lang="en-US" sz="1100" b="1" dirty="0">
              <a:solidFill>
                <a:schemeClr val="tx1">
                  <a:lumMod val="75000"/>
                  <a:lumOff val="25000"/>
                </a:schemeClr>
              </a:solidFill>
            </a:endParaRPr>
          </a:p>
          <a:p>
            <a:pPr marL="25400" marR="241300" lvl="0" indent="0" algn="just" defTabSz="457200">
              <a:lnSpc>
                <a:spcPct val="90000"/>
              </a:lnSpc>
              <a:spcBef>
                <a:spcPts val="1000"/>
              </a:spcBef>
              <a:buFont typeface="Wingdings 3" charset="2"/>
              <a:buChar char=""/>
            </a:pPr>
            <a:endParaRPr lang="en-US" sz="1100" dirty="0">
              <a:solidFill>
                <a:schemeClr val="tx1">
                  <a:lumMod val="75000"/>
                  <a:lumOff val="25000"/>
                </a:schemeClr>
              </a:solidFill>
            </a:endParaRPr>
          </a:p>
          <a:p>
            <a:pPr marL="0" lvl="0" indent="0" algn="just" defTabSz="457200">
              <a:lnSpc>
                <a:spcPct val="90000"/>
              </a:lnSpc>
              <a:spcBef>
                <a:spcPts val="1000"/>
              </a:spcBef>
              <a:buFont typeface="Wingdings 3" charset="2"/>
              <a:buChar char=""/>
            </a:pPr>
            <a:endParaRPr lang="en-US" sz="1100" dirty="0">
              <a:solidFill>
                <a:schemeClr val="tx1">
                  <a:lumMod val="75000"/>
                  <a:lumOff val="25000"/>
                </a:schemeClr>
              </a:solidFill>
            </a:endParaRPr>
          </a:p>
          <a:p>
            <a:pPr marL="0" lvl="0" indent="0" algn="just" defTabSz="457200">
              <a:lnSpc>
                <a:spcPct val="90000"/>
              </a:lnSpc>
              <a:spcBef>
                <a:spcPts val="1000"/>
              </a:spcBef>
              <a:buFont typeface="Wingdings 3" charset="2"/>
              <a:buChar char=""/>
            </a:pPr>
            <a:endParaRPr lang="en-US" sz="1100" dirty="0">
              <a:solidFill>
                <a:schemeClr val="tx1">
                  <a:lumMod val="75000"/>
                  <a:lumOff val="25000"/>
                </a:schemeClr>
              </a:solidFill>
            </a:endParaRPr>
          </a:p>
        </p:txBody>
      </p:sp>
      <p:sp>
        <p:nvSpPr>
          <p:cNvPr id="82" name="Isosceles Triangle 8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3009900"/>
            <a:ext cx="336550" cy="21336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5"/>
        <p:cNvGrpSpPr/>
        <p:nvPr/>
      </p:nvGrpSpPr>
      <p:grpSpPr>
        <a:xfrm>
          <a:off x="0" y="0"/>
          <a:ext cx="0" cy="0"/>
          <a:chOff x="0" y="0"/>
          <a:chExt cx="0" cy="0"/>
        </a:xfrm>
      </p:grpSpPr>
      <p:grpSp>
        <p:nvGrpSpPr>
          <p:cNvPr id="72" name="Group 71">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73" name="Straight Connector 72">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5"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Isosceles Triangle 76">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4" name="Rectangle 83">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Google Shape;66;p15"/>
          <p:cNvSpPr txBox="1">
            <a:spLocks noGrp="1"/>
          </p:cNvSpPr>
          <p:nvPr>
            <p:ph type="title"/>
          </p:nvPr>
        </p:nvSpPr>
        <p:spPr>
          <a:xfrm>
            <a:off x="746716" y="272856"/>
            <a:ext cx="7807324" cy="990600"/>
          </a:xfrm>
          <a:prstGeom prst="rect">
            <a:avLst/>
          </a:prstGeom>
        </p:spPr>
        <p:txBody>
          <a:bodyPr spcFirstLastPara="1" vert="horz" lIns="91440" tIns="45720" rIns="91440" bIns="45720" rtlCol="0" anchor="t" anchorCtr="0">
            <a:normAutofit/>
          </a:bodyPr>
          <a:lstStyle/>
          <a:p>
            <a:pPr marL="0" lvl="0" indent="0" defTabSz="457200">
              <a:lnSpc>
                <a:spcPct val="90000"/>
              </a:lnSpc>
              <a:spcBef>
                <a:spcPct val="0"/>
              </a:spcBef>
              <a:spcAft>
                <a:spcPts val="0"/>
              </a:spcAft>
            </a:pPr>
            <a:r>
              <a:rPr lang="en-US" sz="3100" b="1" dirty="0">
                <a:solidFill>
                  <a:schemeClr val="accent2">
                    <a:lumMod val="75000"/>
                  </a:schemeClr>
                </a:solidFill>
                <a:latin typeface="Times New Roman" panose="02020603050405020304" pitchFamily="18" charset="0"/>
                <a:cs typeface="Times New Roman" panose="02020603050405020304" pitchFamily="18" charset="0"/>
              </a:rPr>
              <a:t>Requirements and Downloading Spark</a:t>
            </a:r>
          </a:p>
        </p:txBody>
      </p:sp>
      <p:sp>
        <p:nvSpPr>
          <p:cNvPr id="86" name="Isosceles Triangle 85">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Google Shape;67;p15"/>
          <p:cNvSpPr txBox="1">
            <a:spLocks noGrp="1"/>
          </p:cNvSpPr>
          <p:nvPr>
            <p:ph type="body" idx="1"/>
          </p:nvPr>
        </p:nvSpPr>
        <p:spPr>
          <a:xfrm>
            <a:off x="538256" y="893771"/>
            <a:ext cx="8512052" cy="4249615"/>
          </a:xfrm>
          <a:prstGeom prst="rect">
            <a:avLst/>
          </a:prstGeom>
        </p:spPr>
        <p:txBody>
          <a:bodyPr spcFirstLastPara="1" vert="horz" lIns="91440" tIns="45720" rIns="91440" bIns="45720" rtlCol="0" anchorCtr="0">
            <a:normAutofit/>
          </a:bodyPr>
          <a:lstStyle/>
          <a:p>
            <a:pPr marL="457200" marR="50800" lvl="0" indent="-323850" algn="just" defTabSz="457200">
              <a:lnSpc>
                <a:spcPct val="90000"/>
              </a:lnSpc>
              <a:spcBef>
                <a:spcPts val="1000"/>
              </a:spcBef>
              <a:buSzPct val="80000"/>
              <a:buFont typeface="Wingdings 3" charset="2"/>
              <a:buChar char=""/>
            </a:pPr>
            <a:r>
              <a:rPr lang="en-US" sz="1800" dirty="0">
                <a:solidFill>
                  <a:schemeClr val="tx1"/>
                </a:solidFill>
                <a:latin typeface="Times New Roman" panose="02020603050405020304" pitchFamily="18" charset="0"/>
                <a:cs typeface="Times New Roman" panose="02020603050405020304" pitchFamily="18" charset="0"/>
              </a:rPr>
              <a:t>Download the latest version of Spark by visiting the following link </a:t>
            </a:r>
            <a:r>
              <a:rPr lang="en-US" sz="1800" u="sng"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Download Spark.</a:t>
            </a:r>
            <a:r>
              <a:rPr lang="en-US" sz="1800" dirty="0">
                <a:solidFill>
                  <a:schemeClr val="tx1"/>
                </a:solidFill>
                <a:latin typeface="Times New Roman" panose="02020603050405020304" pitchFamily="18" charset="0"/>
                <a:cs typeface="Times New Roman" panose="02020603050405020304" pitchFamily="18" charset="0"/>
              </a:rPr>
              <a:t> After downloading it, you will find the Spark tar file in the download folder.</a:t>
            </a:r>
          </a:p>
          <a:p>
            <a:pPr marL="457200" marR="50800" lvl="0" indent="-323850" algn="just" defTabSz="457200">
              <a:lnSpc>
                <a:spcPct val="90000"/>
              </a:lnSpc>
              <a:spcBef>
                <a:spcPts val="1000"/>
              </a:spcBef>
              <a:buSzPct val="80000"/>
              <a:buFont typeface="Wingdings 3" charset="2"/>
              <a:buChar char=""/>
            </a:pPr>
            <a:r>
              <a:rPr lang="en-US" sz="1800" dirty="0">
                <a:solidFill>
                  <a:schemeClr val="tx1"/>
                </a:solidFill>
                <a:latin typeface="Times New Roman" panose="02020603050405020304" pitchFamily="18" charset="0"/>
                <a:cs typeface="Times New Roman" panose="02020603050405020304" pitchFamily="18" charset="0"/>
              </a:rPr>
              <a:t>Extract the file using : tar </a:t>
            </a:r>
            <a:r>
              <a:rPr lang="en-US" sz="1800" dirty="0" err="1">
                <a:solidFill>
                  <a:schemeClr val="tx1"/>
                </a:solidFill>
                <a:latin typeface="Times New Roman" panose="02020603050405020304" pitchFamily="18" charset="0"/>
                <a:cs typeface="Times New Roman" panose="02020603050405020304" pitchFamily="18" charset="0"/>
              </a:rPr>
              <a:t>xvf</a:t>
            </a:r>
            <a:r>
              <a:rPr lang="en-US" sz="1800" dirty="0">
                <a:solidFill>
                  <a:schemeClr val="tx1"/>
                </a:solidFill>
                <a:latin typeface="Times New Roman" panose="02020603050405020304" pitchFamily="18" charset="0"/>
                <a:cs typeface="Times New Roman" panose="02020603050405020304" pitchFamily="18" charset="0"/>
              </a:rPr>
              <a:t> spark-1.3.1-bin-hadoop2.6.tgz</a:t>
            </a:r>
          </a:p>
          <a:p>
            <a:pPr marL="876300" lvl="1" indent="-285750" algn="just" defTabSz="457200">
              <a:lnSpc>
                <a:spcPct val="90000"/>
              </a:lnSpc>
              <a:spcBef>
                <a:spcPts val="1000"/>
              </a:spcBef>
              <a:buSzPct val="80000"/>
              <a:buFont typeface="Wingdings" panose="05000000000000000000" pitchFamily="2" charset="2"/>
              <a:buChar char="§"/>
            </a:pPr>
            <a:r>
              <a:rPr lang="en-US" sz="1800" dirty="0">
                <a:solidFill>
                  <a:schemeClr val="tx1"/>
                </a:solidFill>
                <a:latin typeface="Times New Roman" panose="02020603050405020304" pitchFamily="18" charset="0"/>
                <a:cs typeface="Times New Roman" panose="02020603050405020304" pitchFamily="18" charset="0"/>
              </a:rPr>
              <a:t>Moving Spark software files The following commands for moving the Spark software files to respective directory </a:t>
            </a:r>
            <a:r>
              <a:rPr lang="en-US" sz="1800" b="1" dirty="0">
                <a:solidFill>
                  <a:schemeClr val="tx1"/>
                </a:solidFill>
                <a:latin typeface="Times New Roman" panose="02020603050405020304" pitchFamily="18" charset="0"/>
                <a:cs typeface="Times New Roman" panose="02020603050405020304" pitchFamily="18" charset="0"/>
              </a:rPr>
              <a:t>(/</a:t>
            </a:r>
            <a:r>
              <a:rPr lang="en-US" sz="1800" b="1" dirty="0" err="1">
                <a:solidFill>
                  <a:schemeClr val="tx1"/>
                </a:solidFill>
                <a:latin typeface="Times New Roman" panose="02020603050405020304" pitchFamily="18" charset="0"/>
                <a:cs typeface="Times New Roman" panose="02020603050405020304" pitchFamily="18" charset="0"/>
              </a:rPr>
              <a:t>usr</a:t>
            </a:r>
            <a:r>
              <a:rPr lang="en-US" sz="1800" b="1" dirty="0">
                <a:solidFill>
                  <a:schemeClr val="tx1"/>
                </a:solidFill>
                <a:latin typeface="Times New Roman" panose="02020603050405020304" pitchFamily="18" charset="0"/>
                <a:cs typeface="Times New Roman" panose="02020603050405020304" pitchFamily="18" charset="0"/>
              </a:rPr>
              <a:t>/local/spark)</a:t>
            </a:r>
            <a:r>
              <a:rPr lang="en-US" sz="1800" dirty="0">
                <a:solidFill>
                  <a:schemeClr val="tx1"/>
                </a:solidFill>
                <a:latin typeface="Times New Roman" panose="02020603050405020304" pitchFamily="18" charset="0"/>
                <a:cs typeface="Times New Roman" panose="02020603050405020304" pitchFamily="18" charset="0"/>
              </a:rPr>
              <a:t>.</a:t>
            </a:r>
          </a:p>
          <a:p>
            <a:pPr marL="876300" lvl="1" indent="-285750" algn="just" defTabSz="457200">
              <a:lnSpc>
                <a:spcPct val="90000"/>
              </a:lnSpc>
              <a:spcBef>
                <a:spcPts val="1000"/>
              </a:spcBef>
              <a:buSzPct val="80000"/>
              <a:buFont typeface="Wingdings" panose="05000000000000000000" pitchFamily="2" charset="2"/>
              <a:buChar char="§"/>
            </a:pPr>
            <a:r>
              <a:rPr lang="en-US" sz="1800" dirty="0">
                <a:solidFill>
                  <a:schemeClr val="tx1"/>
                </a:solidFill>
                <a:latin typeface="Times New Roman" panose="02020603050405020304" pitchFamily="18" charset="0"/>
                <a:cs typeface="Times New Roman" panose="02020603050405020304" pitchFamily="18" charset="0"/>
              </a:rPr>
              <a:t>Setting up the environment for Spark. Add the following line to ~/.</a:t>
            </a:r>
            <a:r>
              <a:rPr lang="en-US" sz="1800" dirty="0" err="1">
                <a:solidFill>
                  <a:schemeClr val="tx1"/>
                </a:solidFill>
                <a:latin typeface="Times New Roman" panose="02020603050405020304" pitchFamily="18" charset="0"/>
                <a:cs typeface="Times New Roman" panose="02020603050405020304" pitchFamily="18" charset="0"/>
              </a:rPr>
              <a:t>bashrc</a:t>
            </a:r>
            <a:r>
              <a:rPr lang="en-US" sz="1800" dirty="0">
                <a:solidFill>
                  <a:schemeClr val="tx1"/>
                </a:solidFill>
                <a:latin typeface="Times New Roman" panose="02020603050405020304" pitchFamily="18" charset="0"/>
                <a:cs typeface="Times New Roman" panose="02020603050405020304" pitchFamily="18" charset="0"/>
              </a:rPr>
              <a:t> file.</a:t>
            </a:r>
          </a:p>
          <a:p>
            <a:pPr marL="50800" marR="50800" lvl="0" indent="0" algn="just" defTabSz="457200">
              <a:lnSpc>
                <a:spcPct val="90000"/>
              </a:lnSpc>
              <a:spcBef>
                <a:spcPts val="1000"/>
              </a:spcBef>
              <a:buSzPct val="80000"/>
              <a:buNone/>
            </a:pPr>
            <a:r>
              <a:rPr lang="en-US" sz="1800" dirty="0">
                <a:solidFill>
                  <a:schemeClr val="tx1"/>
                </a:solidFill>
                <a:latin typeface="Times New Roman" panose="02020603050405020304" pitchFamily="18" charset="0"/>
                <a:cs typeface="Times New Roman" panose="02020603050405020304" pitchFamily="18" charset="0"/>
              </a:rPr>
              <a:t>		export PATH=$PATH:/</a:t>
            </a:r>
            <a:r>
              <a:rPr lang="en-US" sz="1800" dirty="0" err="1">
                <a:solidFill>
                  <a:schemeClr val="tx1"/>
                </a:solidFill>
                <a:latin typeface="Times New Roman" panose="02020603050405020304" pitchFamily="18" charset="0"/>
                <a:cs typeface="Times New Roman" panose="02020603050405020304" pitchFamily="18" charset="0"/>
              </a:rPr>
              <a:t>usr</a:t>
            </a:r>
            <a:r>
              <a:rPr lang="en-US" sz="1800" dirty="0">
                <a:solidFill>
                  <a:schemeClr val="tx1"/>
                </a:solidFill>
                <a:latin typeface="Times New Roman" panose="02020603050405020304" pitchFamily="18" charset="0"/>
                <a:cs typeface="Times New Roman" panose="02020603050405020304" pitchFamily="18" charset="0"/>
              </a:rPr>
              <a:t>/local/spark/bin</a:t>
            </a:r>
          </a:p>
          <a:p>
            <a:pPr marR="50800" indent="-323850" algn="just" defTabSz="457200">
              <a:lnSpc>
                <a:spcPct val="90000"/>
              </a:lnSpc>
              <a:spcBef>
                <a:spcPts val="1000"/>
              </a:spcBef>
              <a:buSzPct val="80000"/>
              <a:buFont typeface="Wingdings 3" charset="2"/>
              <a:buChar char=""/>
            </a:pPr>
            <a:r>
              <a:rPr lang="en-US" sz="1800" dirty="0">
                <a:solidFill>
                  <a:schemeClr val="tx1"/>
                </a:solidFill>
                <a:latin typeface="Times New Roman" panose="02020603050405020304" pitchFamily="18" charset="0"/>
                <a:cs typeface="Times New Roman" panose="02020603050405020304" pitchFamily="18" charset="0"/>
              </a:rPr>
              <a:t>Use the following command for sourcing the ~/.</a:t>
            </a:r>
            <a:r>
              <a:rPr lang="en-US" sz="1800" dirty="0" err="1">
                <a:solidFill>
                  <a:schemeClr val="tx1"/>
                </a:solidFill>
                <a:latin typeface="Times New Roman" panose="02020603050405020304" pitchFamily="18" charset="0"/>
                <a:cs typeface="Times New Roman" panose="02020603050405020304" pitchFamily="18" charset="0"/>
              </a:rPr>
              <a:t>bashrc</a:t>
            </a:r>
            <a:r>
              <a:rPr lang="en-US" sz="1800" dirty="0">
                <a:solidFill>
                  <a:schemeClr val="tx1"/>
                </a:solidFill>
                <a:latin typeface="Times New Roman" panose="02020603050405020304" pitchFamily="18" charset="0"/>
                <a:cs typeface="Times New Roman" panose="02020603050405020304" pitchFamily="18" charset="0"/>
              </a:rPr>
              <a:t> file.</a:t>
            </a:r>
          </a:p>
          <a:p>
            <a:pPr marL="133350" marR="50800" indent="0" algn="just" defTabSz="457200">
              <a:lnSpc>
                <a:spcPct val="90000"/>
              </a:lnSpc>
              <a:spcBef>
                <a:spcPts val="1000"/>
              </a:spcBef>
              <a:buSzPct val="80000"/>
              <a:buNone/>
            </a:pPr>
            <a:r>
              <a:rPr lang="en-US" sz="1800" dirty="0">
                <a:solidFill>
                  <a:schemeClr val="tx1"/>
                </a:solidFill>
                <a:latin typeface="Times New Roman" panose="02020603050405020304" pitchFamily="18" charset="0"/>
                <a:cs typeface="Times New Roman" panose="02020603050405020304" pitchFamily="18" charset="0"/>
              </a:rPr>
              <a:t>	$ source ~/.</a:t>
            </a:r>
            <a:r>
              <a:rPr lang="en-US" sz="1800" dirty="0" err="1">
                <a:solidFill>
                  <a:schemeClr val="tx1"/>
                </a:solidFill>
                <a:latin typeface="Times New Roman" panose="02020603050405020304" pitchFamily="18" charset="0"/>
                <a:cs typeface="Times New Roman" panose="02020603050405020304" pitchFamily="18" charset="0"/>
              </a:rPr>
              <a:t>bashrc</a:t>
            </a:r>
            <a:endParaRPr lang="en-US" sz="1800" dirty="0">
              <a:solidFill>
                <a:schemeClr val="tx1"/>
              </a:solidFill>
              <a:latin typeface="Times New Roman" panose="02020603050405020304" pitchFamily="18" charset="0"/>
              <a:cs typeface="Times New Roman" panose="02020603050405020304" pitchFamily="18" charset="0"/>
            </a:endParaRPr>
          </a:p>
          <a:p>
            <a:pPr marR="50800" indent="-323850" algn="just" defTabSz="457200">
              <a:lnSpc>
                <a:spcPct val="90000"/>
              </a:lnSpc>
              <a:spcBef>
                <a:spcPts val="1000"/>
              </a:spcBef>
              <a:buSzPct val="80000"/>
              <a:buFont typeface="Wingdings 3" charset="2"/>
              <a:buChar char=""/>
            </a:pPr>
            <a:r>
              <a:rPr lang="en-US" sz="1800" dirty="0">
                <a:solidFill>
                  <a:schemeClr val="tx1"/>
                </a:solidFill>
                <a:latin typeface="Times New Roman" panose="02020603050405020304" pitchFamily="18" charset="0"/>
                <a:cs typeface="Times New Roman" panose="02020603050405020304" pitchFamily="18" charset="0"/>
              </a:rPr>
              <a:t>Verifying the Spark Installation</a:t>
            </a:r>
          </a:p>
          <a:p>
            <a:pPr marL="133350" marR="50800" indent="0" algn="just" defTabSz="457200">
              <a:lnSpc>
                <a:spcPct val="90000"/>
              </a:lnSpc>
              <a:spcBef>
                <a:spcPts val="1000"/>
              </a:spcBef>
              <a:buSzPct val="80000"/>
              <a:buNone/>
            </a:pPr>
            <a:r>
              <a:rPr lang="en-US" sz="1800" dirty="0">
                <a:solidFill>
                  <a:schemeClr val="tx1"/>
                </a:solidFill>
                <a:latin typeface="Times New Roman" panose="02020603050405020304" pitchFamily="18" charset="0"/>
                <a:cs typeface="Times New Roman" panose="02020603050405020304" pitchFamily="18" charset="0"/>
              </a:rPr>
              <a:t>	$spark-shell</a:t>
            </a:r>
          </a:p>
          <a:p>
            <a:pPr marL="457200" marR="50800" lvl="0" indent="-323850" algn="just" defTabSz="457200">
              <a:lnSpc>
                <a:spcPct val="90000"/>
              </a:lnSpc>
              <a:spcBef>
                <a:spcPts val="1000"/>
              </a:spcBef>
              <a:buSzPct val="80000"/>
              <a:buFont typeface="Wingdings 3" charset="2"/>
              <a:buChar char=""/>
            </a:pPr>
            <a:endParaRPr lang="en-US" sz="1800" dirty="0">
              <a:solidFill>
                <a:schemeClr val="tx1"/>
              </a:solidFill>
              <a:latin typeface="Times New Roman" panose="02020603050405020304" pitchFamily="18" charset="0"/>
              <a:cs typeface="Times New Roman" panose="02020603050405020304" pitchFamily="18" charset="0"/>
            </a:endParaRPr>
          </a:p>
          <a:p>
            <a:pPr marL="133350" marR="50800" indent="0" algn="just" defTabSz="457200">
              <a:lnSpc>
                <a:spcPct val="90000"/>
              </a:lnSpc>
              <a:spcBef>
                <a:spcPts val="1000"/>
              </a:spcBef>
              <a:buSzPct val="80000"/>
              <a:buNone/>
            </a:pPr>
            <a:endParaRPr lang="en-US" sz="1800" dirty="0">
              <a:solidFill>
                <a:schemeClr val="tx1"/>
              </a:solidFill>
              <a:latin typeface="Times New Roman" panose="02020603050405020304" pitchFamily="18" charset="0"/>
              <a:cs typeface="Times New Roman" panose="02020603050405020304" pitchFamily="18" charset="0"/>
            </a:endParaRPr>
          </a:p>
          <a:p>
            <a:pPr marL="457200" marR="50800" lvl="0" indent="-323850" algn="just" defTabSz="457200">
              <a:lnSpc>
                <a:spcPct val="90000"/>
              </a:lnSpc>
              <a:spcBef>
                <a:spcPts val="1000"/>
              </a:spcBef>
              <a:buSzPct val="80000"/>
              <a:buFont typeface="Wingdings 3" charset="2"/>
              <a:buChar char=""/>
            </a:pPr>
            <a:endParaRPr lang="en-US" sz="1800" dirty="0">
              <a:solidFill>
                <a:schemeClr val="tx1"/>
              </a:solidFill>
              <a:latin typeface="Times New Roman" panose="02020603050405020304" pitchFamily="18" charset="0"/>
              <a:cs typeface="Times New Roman" panose="02020603050405020304" pitchFamily="18" charset="0"/>
            </a:endParaRPr>
          </a:p>
          <a:p>
            <a:pPr marL="0" marR="50800" indent="0" algn="just" defTabSz="457200">
              <a:lnSpc>
                <a:spcPct val="90000"/>
              </a:lnSpc>
              <a:spcBef>
                <a:spcPts val="1000"/>
              </a:spcBef>
              <a:buSzPct val="80000"/>
              <a:buNone/>
            </a:pPr>
            <a:endParaRPr lang="en-US" sz="1800" dirty="0">
              <a:solidFill>
                <a:schemeClr val="tx1"/>
              </a:solidFill>
              <a:latin typeface="Times New Roman" panose="02020603050405020304" pitchFamily="18" charset="0"/>
              <a:cs typeface="Times New Roman" panose="02020603050405020304" pitchFamily="18" charset="0"/>
            </a:endParaRPr>
          </a:p>
          <a:p>
            <a:pPr marL="0" marR="50800" lvl="0" indent="0" algn="just" defTabSz="457200">
              <a:lnSpc>
                <a:spcPct val="90000"/>
              </a:lnSpc>
              <a:spcBef>
                <a:spcPts val="1000"/>
              </a:spcBef>
              <a:buSzPct val="80000"/>
              <a:buFont typeface="Wingdings 3" charset="2"/>
              <a:buChar char=""/>
            </a:pPr>
            <a:endParaRPr lang="en-US" sz="1500" dirty="0">
              <a:highlight>
                <a:srgbClr val="EEEEEE"/>
              </a:highlight>
            </a:endParaRPr>
          </a:p>
        </p:txBody>
      </p:sp>
      <p:sp>
        <p:nvSpPr>
          <p:cNvPr id="88" name="Isosceles Triangle 87">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3009900"/>
            <a:ext cx="336550" cy="21336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1"/>
        <p:cNvGrpSpPr/>
        <p:nvPr/>
      </p:nvGrpSpPr>
      <p:grpSpPr>
        <a:xfrm>
          <a:off x="0" y="0"/>
          <a:ext cx="0" cy="0"/>
          <a:chOff x="0" y="0"/>
          <a:chExt cx="0" cy="0"/>
        </a:xfrm>
      </p:grpSpPr>
      <p:grpSp>
        <p:nvGrpSpPr>
          <p:cNvPr id="78" name="Group 7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79" name="Straight Connector 7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Isosceles Triangle 8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Isosceles Triangle 8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90" name="Rectangle 8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Google Shape;72;p16"/>
          <p:cNvSpPr txBox="1">
            <a:spLocks noGrp="1"/>
          </p:cNvSpPr>
          <p:nvPr>
            <p:ph type="title"/>
          </p:nvPr>
        </p:nvSpPr>
        <p:spPr>
          <a:xfrm>
            <a:off x="806270" y="365069"/>
            <a:ext cx="6447501" cy="990600"/>
          </a:xfrm>
          <a:prstGeom prst="rect">
            <a:avLst/>
          </a:prstGeom>
        </p:spPr>
        <p:txBody>
          <a:bodyPr spcFirstLastPara="1" vert="horz" lIns="91440" tIns="45720" rIns="91440" bIns="45720" rtlCol="0" anchor="t" anchorCtr="0">
            <a:normAutofit/>
          </a:bodyPr>
          <a:lstStyle/>
          <a:p>
            <a:pPr marL="0" lvl="0" indent="0" defTabSz="457200">
              <a:spcBef>
                <a:spcPct val="0"/>
              </a:spcBef>
              <a:spcAft>
                <a:spcPts val="0"/>
              </a:spcAft>
            </a:pPr>
            <a:r>
              <a:rPr lang="en-US" sz="3100" b="1" dirty="0">
                <a:solidFill>
                  <a:schemeClr val="accent2">
                    <a:lumMod val="75000"/>
                  </a:schemeClr>
                </a:solidFill>
                <a:latin typeface="Times New Roman" panose="02020603050405020304" pitchFamily="18" charset="0"/>
                <a:cs typeface="Times New Roman" panose="02020603050405020304" pitchFamily="18" charset="0"/>
              </a:rPr>
              <a:t>Getting Started with Spark</a:t>
            </a:r>
          </a:p>
        </p:txBody>
      </p:sp>
      <p:sp>
        <p:nvSpPr>
          <p:cNvPr id="92" name="Isosceles Triangle 9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Google Shape;73;p16"/>
          <p:cNvSpPr txBox="1">
            <a:spLocks noGrp="1"/>
          </p:cNvSpPr>
          <p:nvPr>
            <p:ph type="body" idx="1"/>
          </p:nvPr>
        </p:nvSpPr>
        <p:spPr>
          <a:xfrm>
            <a:off x="765844" y="989534"/>
            <a:ext cx="7771653" cy="3895073"/>
          </a:xfrm>
          <a:prstGeom prst="rect">
            <a:avLst/>
          </a:prstGeom>
        </p:spPr>
        <p:txBody>
          <a:bodyPr spcFirstLastPara="1" vert="horz" lIns="91440" tIns="45720" rIns="91440" bIns="45720" rtlCol="0" anchorCtr="0">
            <a:normAutofit/>
          </a:bodyPr>
          <a:lstStyle/>
          <a:p>
            <a:pPr marL="0" lvl="0" indent="0" algn="just" defTabSz="457200">
              <a:spcBef>
                <a:spcPts val="1000"/>
              </a:spcBef>
              <a:buSzPct val="80000"/>
              <a:buNone/>
            </a:pPr>
            <a:r>
              <a:rPr lang="en-US" sz="2400" b="1" i="1" dirty="0">
                <a:solidFill>
                  <a:schemeClr val="tx1"/>
                </a:solidFill>
                <a:latin typeface="Times New Roman" panose="02020603050405020304" pitchFamily="18" charset="0"/>
                <a:cs typeface="Times New Roman" panose="02020603050405020304" pitchFamily="18" charset="0"/>
              </a:rPr>
              <a:t>Features of Spark :</a:t>
            </a:r>
          </a:p>
          <a:p>
            <a:pPr marL="0" lvl="0" indent="0" algn="just" defTabSz="457200">
              <a:spcBef>
                <a:spcPts val="1000"/>
              </a:spcBef>
              <a:buSzPct val="80000"/>
              <a:buNone/>
            </a:pPr>
            <a:endParaRPr lang="en-US" sz="800" b="1" i="1" dirty="0">
              <a:solidFill>
                <a:schemeClr val="tx1"/>
              </a:solidFill>
              <a:latin typeface="Times New Roman" panose="02020603050405020304" pitchFamily="18" charset="0"/>
              <a:cs typeface="Times New Roman" panose="02020603050405020304" pitchFamily="18" charset="0"/>
            </a:endParaRPr>
          </a:p>
          <a:p>
            <a:pPr marL="457200" lvl="0" indent="-342900" algn="just" defTabSz="457200">
              <a:spcBef>
                <a:spcPts val="1000"/>
              </a:spcBef>
              <a:buSzPct val="80000"/>
              <a:buFont typeface="Wingdings 3" charset="2"/>
              <a:buChar char=""/>
            </a:pPr>
            <a:r>
              <a:rPr lang="en-US" sz="1800" b="1" dirty="0">
                <a:latin typeface="Times New Roman" panose="02020603050405020304" pitchFamily="18" charset="0"/>
                <a:cs typeface="Times New Roman" panose="02020603050405020304" pitchFamily="18" charset="0"/>
              </a:rPr>
              <a:t>Swift Processing</a:t>
            </a:r>
            <a:r>
              <a:rPr lang="en-US" sz="1800" dirty="0">
                <a:latin typeface="Times New Roman" panose="02020603050405020304" pitchFamily="18" charset="0"/>
                <a:cs typeface="Times New Roman" panose="02020603050405020304" pitchFamily="18" charset="0"/>
              </a:rPr>
              <a:t> - By using Apache Spark, we can achieve a high data processing speed of about 100x faster in memory and 10x faster on the disk</a:t>
            </a:r>
          </a:p>
          <a:p>
            <a:pPr marL="457200" lvl="0" indent="-342900" algn="just" defTabSz="457200">
              <a:spcBef>
                <a:spcPts val="1000"/>
              </a:spcBef>
              <a:buSzPct val="80000"/>
              <a:buFont typeface="Wingdings 3" charset="2"/>
              <a:buChar char=""/>
            </a:pPr>
            <a:r>
              <a:rPr lang="en-US" sz="1800" b="1" dirty="0">
                <a:latin typeface="Times New Roman" panose="02020603050405020304" pitchFamily="18" charset="0"/>
                <a:cs typeface="Times New Roman" panose="02020603050405020304" pitchFamily="18" charset="0"/>
              </a:rPr>
              <a:t>Reusability</a:t>
            </a:r>
            <a:r>
              <a:rPr lang="en-US" sz="1800" dirty="0">
                <a:latin typeface="Times New Roman" panose="02020603050405020304" pitchFamily="18" charset="0"/>
                <a:cs typeface="Times New Roman" panose="02020603050405020304" pitchFamily="18" charset="0"/>
              </a:rPr>
              <a:t> - For batch-processing, we can reuse the Spark code, join streams against historical data or run ad-hoc stream state queries</a:t>
            </a:r>
          </a:p>
          <a:p>
            <a:pPr marL="457200" lvl="0" indent="-342900" algn="just" defTabSz="457200">
              <a:spcBef>
                <a:spcPts val="1000"/>
              </a:spcBef>
              <a:buSzPct val="80000"/>
              <a:buFont typeface="Wingdings 3" charset="2"/>
              <a:buChar char=""/>
            </a:pPr>
            <a:r>
              <a:rPr lang="en-US" sz="1800" b="1" dirty="0">
                <a:latin typeface="Times New Roman" panose="02020603050405020304" pitchFamily="18" charset="0"/>
                <a:cs typeface="Times New Roman" panose="02020603050405020304" pitchFamily="18" charset="0"/>
              </a:rPr>
              <a:t>Cost Efficient</a:t>
            </a:r>
            <a:r>
              <a:rPr lang="en-US" sz="1800" dirty="0">
                <a:latin typeface="Times New Roman" panose="02020603050405020304" pitchFamily="18" charset="0"/>
                <a:cs typeface="Times New Roman" panose="02020603050405020304" pitchFamily="18" charset="0"/>
              </a:rPr>
              <a:t> - It  provides a cost-effective solution for big data problem in the massive data storage center</a:t>
            </a:r>
          </a:p>
          <a:p>
            <a:pPr marL="457200" lvl="0" indent="-342900" algn="just" defTabSz="457200">
              <a:spcBef>
                <a:spcPts val="1000"/>
              </a:spcBef>
              <a:buSzPct val="80000"/>
              <a:buFont typeface="Wingdings 3" charset="2"/>
              <a:buChar char=""/>
            </a:pPr>
            <a:r>
              <a:rPr lang="en-US" sz="1800" b="1" dirty="0">
                <a:latin typeface="Times New Roman" panose="02020603050405020304" pitchFamily="18" charset="0"/>
                <a:cs typeface="Times New Roman" panose="02020603050405020304" pitchFamily="18" charset="0"/>
              </a:rPr>
              <a:t>Spark </a:t>
            </a:r>
            <a:r>
              <a:rPr lang="en-US" sz="1800" b="1" dirty="0" err="1">
                <a:latin typeface="Times New Roman" panose="02020603050405020304" pitchFamily="18" charset="0"/>
                <a:cs typeface="Times New Roman" panose="02020603050405020304" pitchFamily="18" charset="0"/>
              </a:rPr>
              <a:t>GraphX</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It is the graph and graph-parallel computation part of </a:t>
            </a:r>
            <a:r>
              <a:rPr lang="en-US" sz="1800" dirty="0" err="1">
                <a:latin typeface="Times New Roman" panose="02020603050405020304" pitchFamily="18" charset="0"/>
                <a:cs typeface="Times New Roman" panose="02020603050405020304" pitchFamily="18" charset="0"/>
              </a:rPr>
              <a:t>GraphX</a:t>
            </a:r>
            <a:r>
              <a:rPr lang="en-US" sz="1800" dirty="0">
                <a:latin typeface="Times New Roman" panose="02020603050405020304" pitchFamily="18" charset="0"/>
                <a:cs typeface="Times New Roman" panose="02020603050405020304" pitchFamily="18" charset="0"/>
              </a:rPr>
              <a:t> included in Spark, and it also helps in graph analytics</a:t>
            </a:r>
          </a:p>
        </p:txBody>
      </p:sp>
      <p:sp>
        <p:nvSpPr>
          <p:cNvPr id="94" name="Isosceles Triangle 9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3009900"/>
            <a:ext cx="336550" cy="21336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1"/>
        <p:cNvGrpSpPr/>
        <p:nvPr/>
      </p:nvGrpSpPr>
      <p:grpSpPr>
        <a:xfrm>
          <a:off x="0" y="0"/>
          <a:ext cx="0" cy="0"/>
          <a:chOff x="0" y="0"/>
          <a:chExt cx="0" cy="0"/>
        </a:xfrm>
      </p:grpSpPr>
      <p:grpSp>
        <p:nvGrpSpPr>
          <p:cNvPr id="78" name="Group 7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79" name="Straight Connector 7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Isosceles Triangle 8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Isosceles Triangle 8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90" name="Rectangle 8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Google Shape;72;p16"/>
          <p:cNvSpPr txBox="1">
            <a:spLocks noGrp="1"/>
          </p:cNvSpPr>
          <p:nvPr>
            <p:ph type="title"/>
          </p:nvPr>
        </p:nvSpPr>
        <p:spPr>
          <a:xfrm>
            <a:off x="806270" y="365069"/>
            <a:ext cx="6447501" cy="990600"/>
          </a:xfrm>
          <a:prstGeom prst="rect">
            <a:avLst/>
          </a:prstGeom>
        </p:spPr>
        <p:txBody>
          <a:bodyPr spcFirstLastPara="1" vert="horz" lIns="91440" tIns="45720" rIns="91440" bIns="45720" rtlCol="0" anchor="t" anchorCtr="0">
            <a:normAutofit/>
          </a:bodyPr>
          <a:lstStyle/>
          <a:p>
            <a:pPr marL="0" lvl="0" indent="0" defTabSz="457200">
              <a:spcBef>
                <a:spcPct val="0"/>
              </a:spcBef>
              <a:spcAft>
                <a:spcPts val="0"/>
              </a:spcAft>
            </a:pPr>
            <a:r>
              <a:rPr lang="en-US" sz="3100" b="1" dirty="0">
                <a:solidFill>
                  <a:schemeClr val="accent2">
                    <a:lumMod val="75000"/>
                  </a:schemeClr>
                </a:solidFill>
                <a:latin typeface="Times New Roman" panose="02020603050405020304" pitchFamily="18" charset="0"/>
                <a:cs typeface="Times New Roman" panose="02020603050405020304" pitchFamily="18" charset="0"/>
              </a:rPr>
              <a:t>Getting Started with Spark</a:t>
            </a:r>
          </a:p>
        </p:txBody>
      </p:sp>
      <p:sp>
        <p:nvSpPr>
          <p:cNvPr id="92" name="Isosceles Triangle 9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Google Shape;73;p16"/>
          <p:cNvSpPr txBox="1">
            <a:spLocks noGrp="1"/>
          </p:cNvSpPr>
          <p:nvPr>
            <p:ph type="body" idx="1"/>
          </p:nvPr>
        </p:nvSpPr>
        <p:spPr>
          <a:xfrm>
            <a:off x="765844" y="989534"/>
            <a:ext cx="7771653" cy="3895073"/>
          </a:xfrm>
          <a:prstGeom prst="rect">
            <a:avLst/>
          </a:prstGeom>
        </p:spPr>
        <p:txBody>
          <a:bodyPr spcFirstLastPara="1" vert="horz" lIns="91440" tIns="45720" rIns="91440" bIns="45720" rtlCol="0" anchorCtr="0">
            <a:normAutofit lnSpcReduction="10000"/>
          </a:bodyPr>
          <a:lstStyle/>
          <a:p>
            <a:pPr marL="0" lvl="0" indent="0" algn="just" defTabSz="457200">
              <a:spcBef>
                <a:spcPts val="1000"/>
              </a:spcBef>
              <a:buSzPct val="80000"/>
              <a:buNone/>
            </a:pPr>
            <a:r>
              <a:rPr lang="en-US" sz="2400" b="1" i="1" dirty="0">
                <a:solidFill>
                  <a:schemeClr val="tx1"/>
                </a:solidFill>
                <a:latin typeface="Times New Roman" panose="02020603050405020304" pitchFamily="18" charset="0"/>
                <a:cs typeface="Times New Roman" panose="02020603050405020304" pitchFamily="18" charset="0"/>
              </a:rPr>
              <a:t>Features of Spark :</a:t>
            </a:r>
          </a:p>
          <a:p>
            <a:pPr marL="0" lvl="0" indent="0" algn="just" defTabSz="457200">
              <a:spcBef>
                <a:spcPts val="1000"/>
              </a:spcBef>
              <a:buSzPct val="80000"/>
              <a:buNone/>
            </a:pPr>
            <a:endParaRPr lang="en-US" sz="800" b="1" i="1" dirty="0">
              <a:solidFill>
                <a:schemeClr val="tx1"/>
              </a:solidFill>
              <a:latin typeface="Times New Roman" panose="02020603050405020304" pitchFamily="18" charset="0"/>
              <a:cs typeface="Times New Roman" panose="02020603050405020304" pitchFamily="18" charset="0"/>
            </a:endParaRPr>
          </a:p>
          <a:p>
            <a:pPr marL="457200" lvl="0" indent="-342900" algn="just" defTabSz="457200">
              <a:spcBef>
                <a:spcPts val="1000"/>
              </a:spcBef>
              <a:buSzPct val="80000"/>
              <a:buFont typeface="Wingdings 3" charset="2"/>
              <a:buChar char=""/>
            </a:pPr>
            <a:r>
              <a:rPr lang="en-US" sz="1800" b="1" dirty="0">
                <a:latin typeface="Times New Roman" panose="02020603050405020304" pitchFamily="18" charset="0"/>
                <a:cs typeface="Times New Roman" panose="02020603050405020304" pitchFamily="18" charset="0"/>
              </a:rPr>
              <a:t>Support Multiple languages: </a:t>
            </a:r>
            <a:r>
              <a:rPr lang="en-US" sz="1800" dirty="0">
                <a:latin typeface="Times New Roman" panose="02020603050405020304" pitchFamily="18" charset="0"/>
                <a:cs typeface="Times New Roman" panose="02020603050405020304" pitchFamily="18" charset="0"/>
              </a:rPr>
              <a:t>It provides support for multiple programming    languages like Java, Scala, R and Python</a:t>
            </a:r>
          </a:p>
          <a:p>
            <a:pPr marL="457200" lvl="0" indent="-342900" algn="just" defTabSz="457200">
              <a:spcBef>
                <a:spcPts val="1000"/>
              </a:spcBef>
              <a:buSzPct val="80000"/>
              <a:buFont typeface="Wingdings 3" charset="2"/>
              <a:buChar char=""/>
            </a:pPr>
            <a:r>
              <a:rPr lang="en-US" sz="1800" b="1" dirty="0">
                <a:latin typeface="Times New Roman" panose="02020603050405020304" pitchFamily="18" charset="0"/>
                <a:cs typeface="Times New Roman" panose="02020603050405020304" pitchFamily="18" charset="0"/>
              </a:rPr>
              <a:t>In - Memory Computation: </a:t>
            </a:r>
            <a:r>
              <a:rPr lang="en-US" sz="1800" dirty="0">
                <a:latin typeface="Times New Roman" panose="02020603050405020304" pitchFamily="18" charset="0"/>
                <a:cs typeface="Times New Roman" panose="02020603050405020304" pitchFamily="18" charset="0"/>
              </a:rPr>
              <a:t>It increases the processing speed of data, as it does not access the disk every time to fetch data as data is being cached</a:t>
            </a:r>
          </a:p>
          <a:p>
            <a:pPr marL="457200" lvl="0" indent="-342900" algn="just" defTabSz="457200">
              <a:spcBef>
                <a:spcPts val="1000"/>
              </a:spcBef>
              <a:buSzPct val="80000"/>
              <a:buFont typeface="Wingdings 3" charset="2"/>
              <a:buChar char=""/>
            </a:pPr>
            <a:r>
              <a:rPr lang="en-US" sz="1800" b="1" dirty="0">
                <a:latin typeface="Times New Roman" panose="02020603050405020304" pitchFamily="18" charset="0"/>
                <a:cs typeface="Times New Roman" panose="02020603050405020304" pitchFamily="18" charset="0"/>
              </a:rPr>
              <a:t>Fault Tolerance: </a:t>
            </a:r>
            <a:r>
              <a:rPr lang="en-US" sz="1800" dirty="0">
                <a:latin typeface="Times New Roman" panose="02020603050405020304" pitchFamily="18" charset="0"/>
                <a:cs typeface="Times New Roman" panose="02020603050405020304" pitchFamily="18" charset="0"/>
              </a:rPr>
              <a:t>It makes sure that the loss of data is reduced to zero.</a:t>
            </a:r>
          </a:p>
          <a:p>
            <a:pPr marL="457200" lvl="0" indent="-342900" algn="just" defTabSz="457200">
              <a:spcBef>
                <a:spcPts val="1000"/>
              </a:spcBef>
              <a:buSzPct val="80000"/>
              <a:buFont typeface="Wingdings 3" charset="2"/>
              <a:buChar char=""/>
            </a:pPr>
            <a:r>
              <a:rPr lang="en-US" sz="1800" b="1" dirty="0">
                <a:latin typeface="Times New Roman" panose="02020603050405020304" pitchFamily="18" charset="0"/>
                <a:cs typeface="Times New Roman" panose="02020603050405020304" pitchFamily="18" charset="0"/>
              </a:rPr>
              <a:t>Support Advanced Analysis: </a:t>
            </a:r>
            <a:r>
              <a:rPr lang="en-US" sz="1800" dirty="0">
                <a:latin typeface="Times New Roman" panose="02020603050405020304" pitchFamily="18" charset="0"/>
                <a:cs typeface="Times New Roman" panose="02020603050405020304" pitchFamily="18" charset="0"/>
              </a:rPr>
              <a:t>It consists of essential tools like streaming data, declarative queries and machine learning.</a:t>
            </a:r>
          </a:p>
          <a:p>
            <a:pPr marL="457200" lvl="0" indent="-342900" algn="just" defTabSz="457200">
              <a:spcBef>
                <a:spcPts val="1000"/>
              </a:spcBef>
              <a:buSzPct val="80000"/>
              <a:buFont typeface="Wingdings 3" charset="2"/>
              <a:buChar char=""/>
            </a:pPr>
            <a:r>
              <a:rPr lang="en-US" sz="1800" b="1" dirty="0">
                <a:latin typeface="Times New Roman" panose="02020603050405020304" pitchFamily="18" charset="0"/>
                <a:cs typeface="Times New Roman" panose="02020603050405020304" pitchFamily="18" charset="0"/>
              </a:rPr>
              <a:t>Spark is Flexible: </a:t>
            </a:r>
            <a:r>
              <a:rPr lang="en-US" sz="1800" dirty="0">
                <a:latin typeface="Times New Roman" panose="02020603050405020304" pitchFamily="18" charset="0"/>
                <a:cs typeface="Times New Roman" panose="02020603050405020304" pitchFamily="18" charset="0"/>
              </a:rPr>
              <a:t>It can run independently and also on Hadoop Yarn Cluster Manager</a:t>
            </a:r>
          </a:p>
        </p:txBody>
      </p:sp>
      <p:sp>
        <p:nvSpPr>
          <p:cNvPr id="94" name="Isosceles Triangle 9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3009900"/>
            <a:ext cx="336550" cy="21336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53826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1"/>
        <p:cNvGrpSpPr/>
        <p:nvPr/>
      </p:nvGrpSpPr>
      <p:grpSpPr>
        <a:xfrm>
          <a:off x="0" y="0"/>
          <a:ext cx="0" cy="0"/>
          <a:chOff x="0" y="0"/>
          <a:chExt cx="0" cy="0"/>
        </a:xfrm>
      </p:grpSpPr>
      <p:grpSp>
        <p:nvGrpSpPr>
          <p:cNvPr id="78" name="Group 7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79" name="Straight Connector 7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Isosceles Triangle 8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Isosceles Triangle 8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90" name="Rectangle 8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Google Shape;72;p16"/>
          <p:cNvSpPr txBox="1">
            <a:spLocks noGrp="1"/>
          </p:cNvSpPr>
          <p:nvPr>
            <p:ph type="title"/>
          </p:nvPr>
        </p:nvSpPr>
        <p:spPr>
          <a:xfrm>
            <a:off x="806270" y="365069"/>
            <a:ext cx="6447501" cy="565515"/>
          </a:xfrm>
          <a:prstGeom prst="rect">
            <a:avLst/>
          </a:prstGeom>
        </p:spPr>
        <p:txBody>
          <a:bodyPr spcFirstLastPara="1" vert="horz" lIns="91440" tIns="45720" rIns="91440" bIns="45720" rtlCol="0" anchor="t" anchorCtr="0">
            <a:normAutofit/>
          </a:bodyPr>
          <a:lstStyle/>
          <a:p>
            <a:pPr marL="0" lvl="0" indent="0" defTabSz="457200">
              <a:spcBef>
                <a:spcPct val="0"/>
              </a:spcBef>
              <a:spcAft>
                <a:spcPts val="0"/>
              </a:spcAft>
            </a:pPr>
            <a:r>
              <a:rPr lang="en-US" sz="3100" b="1" dirty="0">
                <a:solidFill>
                  <a:schemeClr val="accent2">
                    <a:lumMod val="75000"/>
                  </a:schemeClr>
                </a:solidFill>
                <a:latin typeface="Times New Roman" panose="02020603050405020304" pitchFamily="18" charset="0"/>
                <a:cs typeface="Times New Roman" panose="02020603050405020304" pitchFamily="18" charset="0"/>
              </a:rPr>
              <a:t>Introduction to Scala</a:t>
            </a:r>
          </a:p>
        </p:txBody>
      </p:sp>
      <p:sp>
        <p:nvSpPr>
          <p:cNvPr id="92" name="Isosceles Triangle 9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Google Shape;73;p16"/>
          <p:cNvSpPr txBox="1">
            <a:spLocks noGrp="1"/>
          </p:cNvSpPr>
          <p:nvPr>
            <p:ph type="body" idx="1"/>
          </p:nvPr>
        </p:nvSpPr>
        <p:spPr>
          <a:xfrm>
            <a:off x="765844" y="989534"/>
            <a:ext cx="7771653" cy="3895073"/>
          </a:xfrm>
          <a:prstGeom prst="rect">
            <a:avLst/>
          </a:prstGeom>
        </p:spPr>
        <p:txBody>
          <a:bodyPr spcFirstLastPara="1" vert="horz" lIns="91440" tIns="45720" rIns="91440" bIns="45720" rtlCol="0" anchorCtr="0">
            <a:normAutofit/>
          </a:bodyPr>
          <a:lstStyle/>
          <a:p>
            <a:pPr marL="457200" lvl="0" indent="-342900" algn="just" defTabSz="457200">
              <a:lnSpc>
                <a:spcPct val="150000"/>
              </a:lnSpc>
              <a:spcBef>
                <a:spcPts val="1000"/>
              </a:spcBef>
              <a:buSzPct val="80000"/>
              <a:buFont typeface="Wingdings 3" charset="2"/>
              <a:buChar char=""/>
            </a:pPr>
            <a:r>
              <a:rPr lang="en-US" sz="1800" dirty="0">
                <a:latin typeface="Times New Roman" panose="02020603050405020304" pitchFamily="18" charset="0"/>
                <a:cs typeface="Times New Roman" panose="02020603050405020304" pitchFamily="18" charset="0"/>
              </a:rPr>
              <a:t>Scala (Scalable Language) is an object oriented and functional programming language influenced by Java and Haskell</a:t>
            </a:r>
          </a:p>
          <a:p>
            <a:pPr marL="457200" lvl="0" indent="-342900" algn="just" defTabSz="457200">
              <a:lnSpc>
                <a:spcPct val="150000"/>
              </a:lnSpc>
              <a:spcBef>
                <a:spcPts val="1000"/>
              </a:spcBef>
              <a:buSzPct val="80000"/>
              <a:buFont typeface="Wingdings 3" charset="2"/>
              <a:buChar char=""/>
            </a:pPr>
            <a:r>
              <a:rPr lang="en-US" sz="1800" dirty="0">
                <a:latin typeface="Times New Roman" panose="02020603050405020304" pitchFamily="18" charset="0"/>
                <a:cs typeface="Times New Roman" panose="02020603050405020304" pitchFamily="18" charset="0"/>
              </a:rPr>
              <a:t>Interoperates with Java and .NET</a:t>
            </a:r>
          </a:p>
          <a:p>
            <a:pPr marL="457200" lvl="0" indent="-342900" algn="just" defTabSz="457200">
              <a:lnSpc>
                <a:spcPct val="150000"/>
              </a:lnSpc>
              <a:spcBef>
                <a:spcPts val="1000"/>
              </a:spcBef>
              <a:buSzPct val="80000"/>
              <a:buFont typeface="Wingdings 3" charset="2"/>
              <a:buChar char=""/>
            </a:pPr>
            <a:r>
              <a:rPr lang="en-US" sz="1800" dirty="0">
                <a:latin typeface="Times New Roman" panose="02020603050405020304" pitchFamily="18" charset="0"/>
                <a:cs typeface="Times New Roman" panose="02020603050405020304" pitchFamily="18" charset="0"/>
              </a:rPr>
              <a:t>Executed in Spark environment</a:t>
            </a:r>
          </a:p>
          <a:p>
            <a:pPr algn="just" defTabSz="457200">
              <a:lnSpc>
                <a:spcPct val="150000"/>
              </a:lnSpc>
              <a:spcBef>
                <a:spcPts val="1000"/>
              </a:spcBef>
              <a:buSzPct val="80000"/>
              <a:buFont typeface="Wingdings 3" charset="2"/>
              <a:buChar char=""/>
            </a:pPr>
            <a:r>
              <a:rPr lang="en-US" sz="1800" dirty="0">
                <a:latin typeface="Times New Roman" panose="02020603050405020304" pitchFamily="18" charset="0"/>
                <a:cs typeface="Times New Roman" panose="02020603050405020304" pitchFamily="18" charset="0"/>
              </a:rPr>
              <a:t>It excels at concurrent and parallel programming.</a:t>
            </a:r>
          </a:p>
          <a:p>
            <a:pPr algn="just" defTabSz="457200">
              <a:lnSpc>
                <a:spcPct val="150000"/>
              </a:lnSpc>
              <a:spcBef>
                <a:spcPts val="1000"/>
              </a:spcBef>
              <a:buSzPct val="80000"/>
              <a:buFont typeface="Wingdings 3" charset="2"/>
              <a:buChar char=""/>
            </a:pPr>
            <a:r>
              <a:rPr lang="en-US" sz="1800" dirty="0">
                <a:latin typeface="Times New Roman" panose="02020603050405020304" pitchFamily="18" charset="0"/>
                <a:cs typeface="Times New Roman" panose="02020603050405020304" pitchFamily="18" charset="0"/>
              </a:rPr>
              <a:t>Runs on JVM</a:t>
            </a:r>
          </a:p>
          <a:p>
            <a:pPr algn="just" defTabSz="457200">
              <a:lnSpc>
                <a:spcPct val="150000"/>
              </a:lnSpc>
              <a:spcBef>
                <a:spcPts val="1000"/>
              </a:spcBef>
              <a:buSzPct val="80000"/>
              <a:buFont typeface="Wingdings 3" charset="2"/>
              <a:buChar char=""/>
            </a:pPr>
            <a:endParaRPr lang="en-US" sz="1800" dirty="0">
              <a:latin typeface="Times New Roman" panose="02020603050405020304" pitchFamily="18" charset="0"/>
              <a:cs typeface="Times New Roman" panose="02020603050405020304" pitchFamily="18" charset="0"/>
            </a:endParaRPr>
          </a:p>
          <a:p>
            <a:pPr marL="457200" lvl="0" indent="-342900" algn="just" defTabSz="457200">
              <a:spcBef>
                <a:spcPts val="1000"/>
              </a:spcBef>
              <a:buSzPct val="80000"/>
              <a:buFont typeface="Wingdings 3" charset="2"/>
              <a:buChar char=""/>
            </a:pPr>
            <a:endParaRPr lang="en-US" sz="1800" dirty="0">
              <a:latin typeface="Times New Roman" panose="02020603050405020304" pitchFamily="18" charset="0"/>
              <a:cs typeface="Times New Roman" panose="02020603050405020304" pitchFamily="18" charset="0"/>
            </a:endParaRPr>
          </a:p>
        </p:txBody>
      </p:sp>
      <p:sp>
        <p:nvSpPr>
          <p:cNvPr id="94" name="Isosceles Triangle 9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3009900"/>
            <a:ext cx="336550" cy="21336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65081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1"/>
        <p:cNvGrpSpPr/>
        <p:nvPr/>
      </p:nvGrpSpPr>
      <p:grpSpPr>
        <a:xfrm>
          <a:off x="0" y="0"/>
          <a:ext cx="0" cy="0"/>
          <a:chOff x="0" y="0"/>
          <a:chExt cx="0" cy="0"/>
        </a:xfrm>
      </p:grpSpPr>
      <p:grpSp>
        <p:nvGrpSpPr>
          <p:cNvPr id="78" name="Group 7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79" name="Straight Connector 7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Isosceles Triangle 8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Isosceles Triangle 8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90" name="Rectangle 8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Google Shape;72;p16"/>
          <p:cNvSpPr txBox="1">
            <a:spLocks noGrp="1"/>
          </p:cNvSpPr>
          <p:nvPr>
            <p:ph type="title"/>
          </p:nvPr>
        </p:nvSpPr>
        <p:spPr>
          <a:xfrm>
            <a:off x="806270" y="365069"/>
            <a:ext cx="6447501" cy="565515"/>
          </a:xfrm>
          <a:prstGeom prst="rect">
            <a:avLst/>
          </a:prstGeom>
        </p:spPr>
        <p:txBody>
          <a:bodyPr spcFirstLastPara="1" vert="horz" lIns="91440" tIns="45720" rIns="91440" bIns="45720" rtlCol="0" anchor="t" anchorCtr="0">
            <a:normAutofit/>
          </a:bodyPr>
          <a:lstStyle/>
          <a:p>
            <a:pPr marL="0" lvl="0" indent="0" defTabSz="457200">
              <a:spcBef>
                <a:spcPct val="0"/>
              </a:spcBef>
              <a:spcAft>
                <a:spcPts val="0"/>
              </a:spcAft>
            </a:pPr>
            <a:r>
              <a:rPr lang="en-US" sz="3100" b="1" dirty="0">
                <a:solidFill>
                  <a:schemeClr val="accent2">
                    <a:lumMod val="75000"/>
                  </a:schemeClr>
                </a:solidFill>
                <a:latin typeface="Times New Roman" panose="02020603050405020304" pitchFamily="18" charset="0"/>
                <a:cs typeface="Times New Roman" panose="02020603050405020304" pitchFamily="18" charset="0"/>
              </a:rPr>
              <a:t>Introduction to Scala</a:t>
            </a:r>
          </a:p>
        </p:txBody>
      </p:sp>
      <p:sp>
        <p:nvSpPr>
          <p:cNvPr id="92" name="Isosceles Triangle 9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Google Shape;73;p16"/>
          <p:cNvSpPr txBox="1">
            <a:spLocks noGrp="1"/>
          </p:cNvSpPr>
          <p:nvPr>
            <p:ph type="body" idx="1"/>
          </p:nvPr>
        </p:nvSpPr>
        <p:spPr>
          <a:xfrm>
            <a:off x="791778" y="881190"/>
            <a:ext cx="8183947" cy="4153966"/>
          </a:xfrm>
          <a:prstGeom prst="rect">
            <a:avLst/>
          </a:prstGeom>
        </p:spPr>
        <p:txBody>
          <a:bodyPr spcFirstLastPara="1" vert="horz" lIns="91440" tIns="45720" rIns="91440" bIns="45720" rtlCol="0" anchorCtr="0">
            <a:normAutofit/>
          </a:bodyPr>
          <a:lstStyle/>
          <a:p>
            <a:pPr marL="0" lvl="0" indent="0" algn="just" defTabSz="457200">
              <a:spcBef>
                <a:spcPts val="1000"/>
              </a:spcBef>
              <a:buSzPct val="80000"/>
              <a:buNone/>
            </a:pPr>
            <a:r>
              <a:rPr lang="en-US" sz="2400" b="1" i="1" dirty="0">
                <a:solidFill>
                  <a:schemeClr val="tx1"/>
                </a:solidFill>
                <a:latin typeface="Times New Roman" panose="02020603050405020304" pitchFamily="18" charset="0"/>
                <a:cs typeface="Times New Roman" panose="02020603050405020304" pitchFamily="18" charset="0"/>
              </a:rPr>
              <a:t>Features of Scala :</a:t>
            </a:r>
            <a:endParaRPr lang="en-US" sz="800" b="1" i="1" dirty="0">
              <a:solidFill>
                <a:schemeClr val="tx1"/>
              </a:solidFill>
              <a:latin typeface="Times New Roman" panose="02020603050405020304" pitchFamily="18" charset="0"/>
              <a:cs typeface="Times New Roman" panose="02020603050405020304" pitchFamily="18" charset="0"/>
            </a:endParaRPr>
          </a:p>
          <a:p>
            <a:pPr marL="457200" lvl="0" indent="-342900" algn="just" defTabSz="457200">
              <a:spcBef>
                <a:spcPts val="1000"/>
              </a:spcBef>
              <a:buSzPct val="80000"/>
              <a:buFont typeface="Wingdings 3" charset="2"/>
              <a:buChar char=""/>
            </a:pPr>
            <a:r>
              <a:rPr lang="en-US" sz="1900" dirty="0">
                <a:latin typeface="Times New Roman" panose="02020603050405020304" pitchFamily="18" charset="0"/>
                <a:cs typeface="Times New Roman" panose="02020603050405020304" pitchFamily="18" charset="0"/>
              </a:rPr>
              <a:t>No Null pointer errors</a:t>
            </a:r>
          </a:p>
          <a:p>
            <a:pPr marL="457200" lvl="0" indent="-342900" algn="just" defTabSz="457200">
              <a:spcBef>
                <a:spcPts val="1000"/>
              </a:spcBef>
              <a:buSzPct val="80000"/>
              <a:buFont typeface="Wingdings 3" charset="2"/>
              <a:buChar char=""/>
            </a:pPr>
            <a:r>
              <a:rPr lang="en-US" sz="1900" dirty="0">
                <a:latin typeface="Times New Roman" panose="02020603050405020304" pitchFamily="18" charset="0"/>
                <a:cs typeface="Times New Roman" panose="02020603050405020304" pitchFamily="18" charset="0"/>
              </a:rPr>
              <a:t>Integration with XML</a:t>
            </a:r>
          </a:p>
          <a:p>
            <a:pPr marL="687388" lvl="0" indent="-225425" algn="just" defTabSz="457200">
              <a:spcBef>
                <a:spcPts val="1000"/>
              </a:spcBef>
              <a:buSzPct val="80000"/>
              <a:buFont typeface="Wingdings" panose="05000000000000000000" pitchFamily="2" charset="2"/>
              <a:buChar char="§"/>
            </a:pPr>
            <a:r>
              <a:rPr lang="en-US" sz="1900" dirty="0">
                <a:latin typeface="Times New Roman" panose="02020603050405020304" pitchFamily="18" charset="0"/>
                <a:cs typeface="Times New Roman" panose="02020603050405020304" pitchFamily="18" charset="0"/>
              </a:rPr>
              <a:t>can write XML directly in Scala program</a:t>
            </a:r>
          </a:p>
          <a:p>
            <a:pPr marL="687388" lvl="0" indent="-225425" algn="just" defTabSz="457200">
              <a:spcBef>
                <a:spcPts val="1000"/>
              </a:spcBef>
              <a:buSzPct val="80000"/>
              <a:buFont typeface="Wingdings" panose="05000000000000000000" pitchFamily="2" charset="2"/>
              <a:buChar char="§"/>
            </a:pPr>
            <a:r>
              <a:rPr lang="en-US" sz="1900" dirty="0">
                <a:latin typeface="Times New Roman" panose="02020603050405020304" pitchFamily="18" charset="0"/>
                <a:cs typeface="Times New Roman" panose="02020603050405020304" pitchFamily="18" charset="0"/>
              </a:rPr>
              <a:t>can convert XML DTD into Scala class definitions</a:t>
            </a:r>
          </a:p>
          <a:p>
            <a:pPr algn="just" defTabSz="457200">
              <a:spcBef>
                <a:spcPts val="1000"/>
              </a:spcBef>
              <a:buSzPct val="80000"/>
              <a:buFont typeface="Wingdings 3" charset="2"/>
              <a:buChar char=""/>
            </a:pPr>
            <a:r>
              <a:rPr lang="en-US" sz="1900" dirty="0">
                <a:latin typeface="Times New Roman" panose="02020603050405020304" pitchFamily="18" charset="0"/>
                <a:cs typeface="Times New Roman" panose="02020603050405020304" pitchFamily="18" charset="0"/>
              </a:rPr>
              <a:t>Can use any Java code in Scala. It makes it as fast as Java with shorter code</a:t>
            </a:r>
          </a:p>
          <a:p>
            <a:pPr marL="457200" lvl="0" indent="-342900" defTabSz="457200">
              <a:spcBef>
                <a:spcPts val="1000"/>
              </a:spcBef>
              <a:buSzPct val="80000"/>
              <a:buFont typeface="Wingdings 3" charset="2"/>
              <a:buChar char=""/>
            </a:pPr>
            <a:r>
              <a:rPr lang="en-US" sz="1900" dirty="0">
                <a:latin typeface="Times New Roman" panose="02020603050405020304" pitchFamily="18" charset="0"/>
                <a:cs typeface="Times New Roman" panose="02020603050405020304" pitchFamily="18" charset="0"/>
              </a:rPr>
              <a:t>In Java-</a:t>
            </a:r>
            <a:br>
              <a:rPr lang="en-US" sz="1900" dirty="0">
                <a:latin typeface="Times New Roman" panose="02020603050405020304" pitchFamily="18" charset="0"/>
                <a:cs typeface="Times New Roman" panose="02020603050405020304" pitchFamily="18" charset="0"/>
              </a:rPr>
            </a:br>
            <a:r>
              <a:rPr lang="en-US" sz="1900" dirty="0">
                <a:latin typeface="Times New Roman" panose="02020603050405020304" pitchFamily="18" charset="0"/>
                <a:cs typeface="Times New Roman" panose="02020603050405020304" pitchFamily="18" charset="0"/>
              </a:rPr>
              <a:t>Pair&lt;Integer, String&gt; p = new Pair&lt;Integer, String&gt;(1, "Scala");</a:t>
            </a:r>
          </a:p>
          <a:p>
            <a:pPr marL="457200" lvl="0" indent="-342900" defTabSz="457200">
              <a:spcBef>
                <a:spcPts val="1000"/>
              </a:spcBef>
              <a:buSzPct val="80000"/>
              <a:buFont typeface="Wingdings 3" charset="2"/>
              <a:buChar char=""/>
            </a:pPr>
            <a:r>
              <a:rPr lang="en-US" sz="1900" dirty="0">
                <a:latin typeface="Times New Roman" panose="02020603050405020304" pitchFamily="18" charset="0"/>
                <a:cs typeface="Times New Roman" panose="02020603050405020304" pitchFamily="18" charset="0"/>
              </a:rPr>
              <a:t>In Scala-</a:t>
            </a:r>
            <a:br>
              <a:rPr lang="en-US" sz="1900" dirty="0">
                <a:latin typeface="Times New Roman" panose="02020603050405020304" pitchFamily="18" charset="0"/>
                <a:cs typeface="Times New Roman" panose="02020603050405020304" pitchFamily="18" charset="0"/>
              </a:rPr>
            </a:br>
            <a:r>
              <a:rPr lang="en-US" sz="1900" dirty="0" err="1">
                <a:latin typeface="Times New Roman" panose="02020603050405020304" pitchFamily="18" charset="0"/>
                <a:cs typeface="Times New Roman" panose="02020603050405020304" pitchFamily="18" charset="0"/>
              </a:rPr>
              <a:t>val</a:t>
            </a:r>
            <a:r>
              <a:rPr lang="en-US" sz="1900" dirty="0">
                <a:latin typeface="Times New Roman" panose="02020603050405020304" pitchFamily="18" charset="0"/>
                <a:cs typeface="Times New Roman" panose="02020603050405020304" pitchFamily="18" charset="0"/>
              </a:rPr>
              <a:t> p = new </a:t>
            </a:r>
            <a:r>
              <a:rPr lang="en-US" sz="1900" dirty="0" err="1">
                <a:latin typeface="Times New Roman" panose="02020603050405020304" pitchFamily="18" charset="0"/>
                <a:cs typeface="Times New Roman" panose="02020603050405020304" pitchFamily="18" charset="0"/>
              </a:rPr>
              <a:t>MyPair</a:t>
            </a:r>
            <a:r>
              <a:rPr lang="en-US" sz="1900" dirty="0">
                <a:latin typeface="Times New Roman" panose="02020603050405020304" pitchFamily="18" charset="0"/>
                <a:cs typeface="Times New Roman" panose="02020603050405020304" pitchFamily="18" charset="0"/>
              </a:rPr>
              <a:t>(1, "</a:t>
            </a:r>
            <a:r>
              <a:rPr lang="en-US" sz="1900" dirty="0" err="1">
                <a:latin typeface="Times New Roman" panose="02020603050405020304" pitchFamily="18" charset="0"/>
                <a:cs typeface="Times New Roman" panose="02020603050405020304" pitchFamily="18" charset="0"/>
              </a:rPr>
              <a:t>scala</a:t>
            </a:r>
            <a:r>
              <a:rPr lang="en-US" sz="1900" dirty="0">
                <a:latin typeface="Times New Roman" panose="02020603050405020304" pitchFamily="18" charset="0"/>
                <a:cs typeface="Times New Roman" panose="02020603050405020304" pitchFamily="18" charset="0"/>
              </a:rPr>
              <a:t>");</a:t>
            </a:r>
          </a:p>
          <a:p>
            <a:pPr marL="687388" lvl="0" indent="-225425" algn="just" defTabSz="457200">
              <a:spcBef>
                <a:spcPts val="1000"/>
              </a:spcBef>
              <a:buSzPct val="80000"/>
              <a:buFont typeface="Wingdings" panose="05000000000000000000" pitchFamily="2" charset="2"/>
              <a:buChar char="§"/>
            </a:pPr>
            <a:endParaRPr lang="en-US" sz="1800" dirty="0">
              <a:latin typeface="Times New Roman" panose="02020603050405020304" pitchFamily="18" charset="0"/>
              <a:cs typeface="Times New Roman" panose="02020603050405020304" pitchFamily="18" charset="0"/>
            </a:endParaRPr>
          </a:p>
        </p:txBody>
      </p:sp>
      <p:sp>
        <p:nvSpPr>
          <p:cNvPr id="94" name="Isosceles Triangle 9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3009900"/>
            <a:ext cx="336550" cy="21336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49958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5"/>
        <p:cNvGrpSpPr/>
        <p:nvPr/>
      </p:nvGrpSpPr>
      <p:grpSpPr>
        <a:xfrm>
          <a:off x="0" y="0"/>
          <a:ext cx="0" cy="0"/>
          <a:chOff x="0" y="0"/>
          <a:chExt cx="0" cy="0"/>
        </a:xfrm>
      </p:grpSpPr>
      <p:grpSp>
        <p:nvGrpSpPr>
          <p:cNvPr id="102" name="Group 101">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103" name="Straight Connector 102">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5"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6"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7" name="Isosceles Triangle 106">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1" name="Isosceles Triangle 110">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2" name="Isosceles Triangle 111">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14" name="Rectangle 113">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Google Shape;96;p20"/>
          <p:cNvSpPr txBox="1">
            <a:spLocks noGrp="1"/>
          </p:cNvSpPr>
          <p:nvPr>
            <p:ph type="title"/>
          </p:nvPr>
        </p:nvSpPr>
        <p:spPr>
          <a:xfrm>
            <a:off x="863336" y="405787"/>
            <a:ext cx="6447501" cy="691869"/>
          </a:xfrm>
          <a:prstGeom prst="rect">
            <a:avLst/>
          </a:prstGeom>
        </p:spPr>
        <p:txBody>
          <a:bodyPr spcFirstLastPara="1" vert="horz" lIns="91440" tIns="45720" rIns="91440" bIns="45720" rtlCol="0" anchor="t" anchorCtr="0">
            <a:normAutofit/>
          </a:bodyPr>
          <a:lstStyle/>
          <a:p>
            <a:pPr marL="0" lvl="0" indent="0" defTabSz="457200">
              <a:spcBef>
                <a:spcPct val="0"/>
              </a:spcBef>
              <a:spcAft>
                <a:spcPts val="0"/>
              </a:spcAft>
            </a:pPr>
            <a:r>
              <a:rPr lang="en-US" sz="3100" b="1" dirty="0">
                <a:solidFill>
                  <a:schemeClr val="accent2">
                    <a:lumMod val="75000"/>
                  </a:schemeClr>
                </a:solidFill>
                <a:latin typeface="Times New Roman" panose="02020603050405020304" pitchFamily="18" charset="0"/>
                <a:cs typeface="Times New Roman" panose="02020603050405020304" pitchFamily="18" charset="0"/>
                <a:sym typeface="Times New Roman"/>
              </a:rPr>
              <a:t>Simple Spark Applications</a:t>
            </a:r>
          </a:p>
        </p:txBody>
      </p:sp>
      <p:sp>
        <p:nvSpPr>
          <p:cNvPr id="116" name="Isosceles Triangle 115">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7" name="Google Shape;97;p20"/>
          <p:cNvSpPr txBox="1">
            <a:spLocks noGrp="1"/>
          </p:cNvSpPr>
          <p:nvPr>
            <p:ph type="body" idx="1"/>
          </p:nvPr>
        </p:nvSpPr>
        <p:spPr>
          <a:xfrm>
            <a:off x="659332" y="1076240"/>
            <a:ext cx="8145738" cy="3892269"/>
          </a:xfrm>
          <a:prstGeom prst="rect">
            <a:avLst/>
          </a:prstGeom>
        </p:spPr>
        <p:txBody>
          <a:bodyPr spcFirstLastPara="1" vert="horz" lIns="91440" tIns="45720" rIns="91440" bIns="45720" rtlCol="0" anchorCtr="0">
            <a:normAutofit/>
          </a:bodyPr>
          <a:lstStyle/>
          <a:p>
            <a:pPr marL="457200" lvl="0" indent="-349250" algn="just" defTabSz="457200">
              <a:spcBef>
                <a:spcPts val="1000"/>
              </a:spcBef>
              <a:buSzPct val="80000"/>
              <a:buFont typeface="Wingdings 3" charset="2"/>
              <a:buChar char=""/>
            </a:pPr>
            <a:r>
              <a:rPr lang="en-US" sz="1800" b="1" dirty="0">
                <a:highlight>
                  <a:srgbClr val="FFFFFF"/>
                </a:highlight>
                <a:latin typeface="Times New Roman" panose="02020603050405020304" pitchFamily="18" charset="0"/>
                <a:cs typeface="Times New Roman" panose="02020603050405020304" pitchFamily="18" charset="0"/>
                <a:sym typeface="Times New Roman"/>
              </a:rPr>
              <a:t>Marketing &amp; Sales:</a:t>
            </a:r>
            <a:r>
              <a:rPr lang="en-US" sz="1800" dirty="0">
                <a:highlight>
                  <a:srgbClr val="FFFFFF"/>
                </a:highlight>
                <a:latin typeface="Times New Roman" panose="02020603050405020304" pitchFamily="18" charset="0"/>
                <a:cs typeface="Times New Roman" panose="02020603050405020304" pitchFamily="18" charset="0"/>
                <a:sym typeface="Times New Roman"/>
              </a:rPr>
              <a:t>  Analysis of customer engagement and conversion, powering real-time recommendations while customers are still on the site or in the store.</a:t>
            </a:r>
          </a:p>
          <a:p>
            <a:pPr marL="457200" lvl="0" indent="-349250" algn="just" defTabSz="457200">
              <a:spcBef>
                <a:spcPts val="1000"/>
              </a:spcBef>
              <a:buSzPct val="80000"/>
              <a:buFont typeface="Wingdings 3" charset="2"/>
              <a:buChar char=""/>
            </a:pPr>
            <a:r>
              <a:rPr lang="en-US" sz="1800" b="1" dirty="0">
                <a:highlight>
                  <a:srgbClr val="FFFFFF"/>
                </a:highlight>
                <a:latin typeface="Times New Roman" panose="02020603050405020304" pitchFamily="18" charset="0"/>
                <a:cs typeface="Times New Roman" panose="02020603050405020304" pitchFamily="18" charset="0"/>
                <a:sym typeface="Times New Roman"/>
              </a:rPr>
              <a:t>Customer Service &amp; Billing:</a:t>
            </a:r>
            <a:r>
              <a:rPr lang="en-US" sz="1800" dirty="0">
                <a:highlight>
                  <a:srgbClr val="FFFFFF"/>
                </a:highlight>
                <a:latin typeface="Times New Roman" panose="02020603050405020304" pitchFamily="18" charset="0"/>
                <a:cs typeface="Times New Roman" panose="02020603050405020304" pitchFamily="18" charset="0"/>
                <a:sym typeface="Times New Roman"/>
              </a:rPr>
              <a:t>  Analysis of contact center interactions, enabling accurate remote troubleshooting before expensive field technicians are dispatched.</a:t>
            </a:r>
          </a:p>
          <a:p>
            <a:pPr marL="457200" lvl="0" indent="-381000" algn="just" defTabSz="457200">
              <a:spcBef>
                <a:spcPts val="1000"/>
              </a:spcBef>
              <a:buSzPct val="80000"/>
              <a:buFont typeface="Wingdings 3" charset="2"/>
              <a:buChar char=""/>
            </a:pPr>
            <a:r>
              <a:rPr lang="en-US" sz="1800" b="1" dirty="0">
                <a:highlight>
                  <a:srgbClr val="FFFFFF"/>
                </a:highlight>
                <a:latin typeface="Times New Roman" panose="02020603050405020304" pitchFamily="18" charset="0"/>
                <a:cs typeface="Times New Roman" panose="02020603050405020304" pitchFamily="18" charset="0"/>
                <a:sym typeface="Times New Roman"/>
              </a:rPr>
              <a:t>Game Industry: </a:t>
            </a:r>
            <a:r>
              <a:rPr lang="en-US" sz="1800" dirty="0">
                <a:highlight>
                  <a:srgbClr val="FFFFFF"/>
                </a:highlight>
                <a:latin typeface="Times New Roman" panose="02020603050405020304" pitchFamily="18" charset="0"/>
                <a:cs typeface="Times New Roman" panose="02020603050405020304" pitchFamily="18" charset="0"/>
                <a:sym typeface="Times New Roman"/>
              </a:rPr>
              <a:t>In this processing and discovering patterns from the potential firehose of real-time in-game events.</a:t>
            </a:r>
          </a:p>
          <a:p>
            <a:pPr marL="457200" lvl="0" indent="-342900" algn="just" defTabSz="457200">
              <a:spcBef>
                <a:spcPts val="1000"/>
              </a:spcBef>
              <a:buSzPct val="80000"/>
              <a:buFont typeface="Wingdings 3" charset="2"/>
              <a:buChar char=""/>
            </a:pPr>
            <a:r>
              <a:rPr lang="en-US" sz="1800" b="1" dirty="0">
                <a:highlight>
                  <a:srgbClr val="FFFFFF"/>
                </a:highlight>
                <a:latin typeface="Times New Roman" panose="02020603050405020304" pitchFamily="18" charset="0"/>
                <a:cs typeface="Times New Roman" panose="02020603050405020304" pitchFamily="18" charset="0"/>
                <a:sym typeface="Times New Roman"/>
              </a:rPr>
              <a:t>Finance or Security Industry: </a:t>
            </a:r>
            <a:r>
              <a:rPr lang="en-US" sz="1800" dirty="0">
                <a:highlight>
                  <a:srgbClr val="FFFFFF"/>
                </a:highlight>
                <a:latin typeface="Times New Roman" panose="02020603050405020304" pitchFamily="18" charset="0"/>
                <a:cs typeface="Times New Roman" panose="02020603050405020304" pitchFamily="18" charset="0"/>
                <a:sym typeface="Times New Roman"/>
              </a:rPr>
              <a:t>The Spark stack could be applied to a fraud or intrusion detection system or risk-based authentication. </a:t>
            </a:r>
          </a:p>
          <a:p>
            <a:pPr marL="457200" lvl="0" indent="0" algn="just" defTabSz="457200">
              <a:spcBef>
                <a:spcPts val="1000"/>
              </a:spcBef>
              <a:buSzPct val="80000"/>
              <a:buFont typeface="Wingdings 3" charset="2"/>
              <a:buChar char=""/>
            </a:pPr>
            <a:endParaRPr lang="en-US" dirty="0">
              <a:highlight>
                <a:srgbClr val="FFFFFF"/>
              </a:highlight>
            </a:endParaRPr>
          </a:p>
        </p:txBody>
      </p:sp>
      <p:sp>
        <p:nvSpPr>
          <p:cNvPr id="118" name="Isosceles Triangle 117">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3009900"/>
            <a:ext cx="336550" cy="21336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5"/>
        <p:cNvGrpSpPr/>
        <p:nvPr/>
      </p:nvGrpSpPr>
      <p:grpSpPr>
        <a:xfrm>
          <a:off x="0" y="0"/>
          <a:ext cx="0" cy="0"/>
          <a:chOff x="0" y="0"/>
          <a:chExt cx="0" cy="0"/>
        </a:xfrm>
      </p:grpSpPr>
      <p:grpSp>
        <p:nvGrpSpPr>
          <p:cNvPr id="102" name="Group 101">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103" name="Straight Connector 102">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5"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6"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7" name="Isosceles Triangle 106">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1" name="Isosceles Triangle 110">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2" name="Isosceles Triangle 111">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14" name="Rectangle 113">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Google Shape;96;p20"/>
          <p:cNvSpPr txBox="1">
            <a:spLocks noGrp="1"/>
          </p:cNvSpPr>
          <p:nvPr>
            <p:ph type="title"/>
          </p:nvPr>
        </p:nvSpPr>
        <p:spPr>
          <a:xfrm>
            <a:off x="863336" y="405787"/>
            <a:ext cx="6447501" cy="691869"/>
          </a:xfrm>
          <a:prstGeom prst="rect">
            <a:avLst/>
          </a:prstGeom>
        </p:spPr>
        <p:txBody>
          <a:bodyPr spcFirstLastPara="1" vert="horz" lIns="91440" tIns="45720" rIns="91440" bIns="45720" rtlCol="0" anchor="t" anchorCtr="0">
            <a:normAutofit/>
          </a:bodyPr>
          <a:lstStyle/>
          <a:p>
            <a:pPr marL="0" lvl="0" indent="0" defTabSz="457200">
              <a:spcBef>
                <a:spcPct val="0"/>
              </a:spcBef>
              <a:spcAft>
                <a:spcPts val="0"/>
              </a:spcAft>
            </a:pPr>
            <a:r>
              <a:rPr lang="en-US" sz="3100" b="1" dirty="0">
                <a:solidFill>
                  <a:schemeClr val="accent2">
                    <a:lumMod val="75000"/>
                  </a:schemeClr>
                </a:solidFill>
                <a:latin typeface="Times New Roman" panose="02020603050405020304" pitchFamily="18" charset="0"/>
                <a:cs typeface="Times New Roman" panose="02020603050405020304" pitchFamily="18" charset="0"/>
                <a:sym typeface="Times New Roman"/>
              </a:rPr>
              <a:t>Simple Spark Applications</a:t>
            </a:r>
          </a:p>
        </p:txBody>
      </p:sp>
      <p:sp>
        <p:nvSpPr>
          <p:cNvPr id="116" name="Isosceles Triangle 115">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424961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7" name="Google Shape;97;p20"/>
          <p:cNvSpPr txBox="1">
            <a:spLocks noGrp="1"/>
          </p:cNvSpPr>
          <p:nvPr>
            <p:ph type="body" idx="1"/>
          </p:nvPr>
        </p:nvSpPr>
        <p:spPr>
          <a:xfrm>
            <a:off x="659332" y="1076240"/>
            <a:ext cx="8145738" cy="3892269"/>
          </a:xfrm>
          <a:prstGeom prst="rect">
            <a:avLst/>
          </a:prstGeom>
        </p:spPr>
        <p:txBody>
          <a:bodyPr spcFirstLastPara="1" vert="horz" lIns="91440" tIns="45720" rIns="91440" bIns="45720" rtlCol="0" anchorCtr="0">
            <a:normAutofit/>
          </a:bodyPr>
          <a:lstStyle/>
          <a:p>
            <a:pPr marL="457200" lvl="0" indent="-349250" algn="just" defTabSz="457200">
              <a:spcBef>
                <a:spcPts val="1000"/>
              </a:spcBef>
              <a:buSzPct val="80000"/>
              <a:buFont typeface="Wingdings 3" charset="2"/>
              <a:buChar char=""/>
            </a:pPr>
            <a:r>
              <a:rPr lang="en-US" sz="1800" b="1" dirty="0">
                <a:highlight>
                  <a:srgbClr val="FFFFFF"/>
                </a:highlight>
                <a:latin typeface="Times New Roman" panose="02020603050405020304" pitchFamily="18" charset="0"/>
                <a:cs typeface="Times New Roman" panose="02020603050405020304" pitchFamily="18" charset="0"/>
                <a:sym typeface="Times New Roman"/>
              </a:rPr>
              <a:t>Manufacturing: </a:t>
            </a:r>
            <a:r>
              <a:rPr lang="en-US" sz="1800" dirty="0">
                <a:highlight>
                  <a:srgbClr val="FFFFFF"/>
                </a:highlight>
                <a:latin typeface="Times New Roman" panose="02020603050405020304" pitchFamily="18" charset="0"/>
                <a:cs typeface="Times New Roman" panose="02020603050405020304" pitchFamily="18" charset="0"/>
                <a:sym typeface="Times New Roman"/>
              </a:rPr>
              <a:t>Real-time, adaptive analysis of machine data (e.g., sensors, control parameters, alarms, notifications, maintenance logs, and imaging results) from industrial systems (e.g., equipment, plant, fleet) for visibility into asset health, proactive maintenance planning, and optimized operations.</a:t>
            </a:r>
          </a:p>
          <a:p>
            <a:pPr marL="457200" lvl="0" indent="-349250" algn="just" defTabSz="457200">
              <a:spcBef>
                <a:spcPts val="1000"/>
              </a:spcBef>
              <a:buSzPct val="80000"/>
              <a:buFont typeface="Wingdings 3" charset="2"/>
              <a:buChar char=""/>
            </a:pPr>
            <a:r>
              <a:rPr lang="en-US" sz="1800" b="1" dirty="0">
                <a:highlight>
                  <a:srgbClr val="FFFFFF"/>
                </a:highlight>
                <a:latin typeface="Times New Roman" panose="02020603050405020304" pitchFamily="18" charset="0"/>
                <a:cs typeface="Times New Roman" panose="02020603050405020304" pitchFamily="18" charset="0"/>
                <a:sym typeface="Times New Roman"/>
              </a:rPr>
              <a:t>Information Technology:  </a:t>
            </a:r>
            <a:r>
              <a:rPr lang="en-US" sz="1800" dirty="0">
                <a:highlight>
                  <a:srgbClr val="FFFFFF"/>
                </a:highlight>
                <a:latin typeface="Times New Roman" panose="02020603050405020304" pitchFamily="18" charset="0"/>
                <a:cs typeface="Times New Roman" panose="02020603050405020304" pitchFamily="18" charset="0"/>
                <a:sym typeface="Times New Roman"/>
              </a:rPr>
              <a:t>Log processing to detect unusual events occurring in streams of data, empowering IT to take remedial action before service quality degrades.</a:t>
            </a:r>
          </a:p>
          <a:p>
            <a:pPr marL="457200" lvl="0" indent="-349250" algn="just" defTabSz="457200">
              <a:spcBef>
                <a:spcPts val="1000"/>
              </a:spcBef>
              <a:buSzPct val="80000"/>
              <a:buFont typeface="Wingdings 3" charset="2"/>
              <a:buChar char=""/>
            </a:pPr>
            <a:r>
              <a:rPr lang="en-US" sz="1800" b="1" dirty="0">
                <a:highlight>
                  <a:srgbClr val="FFFFFF"/>
                </a:highlight>
                <a:latin typeface="Times New Roman" panose="02020603050405020304" pitchFamily="18" charset="0"/>
                <a:cs typeface="Times New Roman" panose="02020603050405020304" pitchFamily="18" charset="0"/>
                <a:sym typeface="Times New Roman"/>
              </a:rPr>
              <a:t>Risk Management:  </a:t>
            </a:r>
            <a:r>
              <a:rPr lang="en-US" sz="1800" dirty="0">
                <a:highlight>
                  <a:srgbClr val="FFFFFF"/>
                </a:highlight>
                <a:latin typeface="Times New Roman" panose="02020603050405020304" pitchFamily="18" charset="0"/>
                <a:cs typeface="Times New Roman" panose="02020603050405020304" pitchFamily="18" charset="0"/>
                <a:sym typeface="Times New Roman"/>
              </a:rPr>
              <a:t>Anomaly detection and root cause forensics, which sometimes makes it possible to stop fraud while it happens.</a:t>
            </a:r>
          </a:p>
          <a:p>
            <a:pPr marL="457200" lvl="0" indent="0" algn="just" defTabSz="457200">
              <a:spcBef>
                <a:spcPts val="1000"/>
              </a:spcBef>
              <a:buSzPct val="80000"/>
              <a:buFont typeface="Wingdings 3" charset="2"/>
              <a:buChar char=""/>
            </a:pPr>
            <a:endParaRPr lang="en-US" dirty="0">
              <a:highlight>
                <a:srgbClr val="FFFFFF"/>
              </a:highlight>
            </a:endParaRPr>
          </a:p>
        </p:txBody>
      </p:sp>
      <p:sp>
        <p:nvSpPr>
          <p:cNvPr id="118" name="Isosceles Triangle 117">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3009900"/>
            <a:ext cx="336550" cy="21336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431638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1275</Words>
  <Application>Microsoft Macintosh PowerPoint</Application>
  <PresentationFormat>On-screen Show (16:9)</PresentationFormat>
  <Paragraphs>135</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Wingdings</vt:lpstr>
      <vt:lpstr>Arial</vt:lpstr>
      <vt:lpstr>Trebuchet MS</vt:lpstr>
      <vt:lpstr>Times New Roman</vt:lpstr>
      <vt:lpstr>Wingdings 3</vt:lpstr>
      <vt:lpstr>Facet</vt:lpstr>
      <vt:lpstr>Spark and Scala Group 3</vt:lpstr>
      <vt:lpstr>Requirements and Downloading Spark</vt:lpstr>
      <vt:lpstr>Requirements and Downloading Spark</vt:lpstr>
      <vt:lpstr>Getting Started with Spark</vt:lpstr>
      <vt:lpstr>Getting Started with Spark</vt:lpstr>
      <vt:lpstr>Introduction to Scala</vt:lpstr>
      <vt:lpstr>Introduction to Scala</vt:lpstr>
      <vt:lpstr>Simple Spark Applications</vt:lpstr>
      <vt:lpstr>Simple Spark Applications</vt:lpstr>
      <vt:lpstr>Python Example Programs - 1</vt:lpstr>
      <vt:lpstr>Python Example Programs - 1</vt:lpstr>
      <vt:lpstr>Scala Example Programs - 1</vt:lpstr>
      <vt:lpstr>Scala Example Programs - 2</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Spark Group 3</dc:title>
  <dc:creator>Utsav Dey Chowdhury</dc:creator>
  <cp:lastModifiedBy>apnav poptani</cp:lastModifiedBy>
  <cp:revision>11</cp:revision>
  <dcterms:created xsi:type="dcterms:W3CDTF">2020-10-06T04:30:26Z</dcterms:created>
  <dcterms:modified xsi:type="dcterms:W3CDTF">2020-11-03T21:28:27Z</dcterms:modified>
</cp:coreProperties>
</file>