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aven Pro" panose="020B0604020202020204" charset="0"/>
      <p:regular r:id="rId17"/>
      <p:bold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1e6f489a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1e6f489a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lacks in functional programming, better string comparison/pattern matching, Mixins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Statically typed see errors at compile.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1e6f489a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1e6f489a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Xml - used metadata, web publishing, pervasive computing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Mixin take functions from another class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 interpreter interactive shell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would blizzard use scala over something else?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data scalability over its distributed system, it is ideally designed for map reduce programs big and small.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e255f82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1e255f82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1e255f8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1e255f8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1e255f82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1e255f82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0d6121f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0d6121f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0ec81cc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0ec81cc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1e255f8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1e255f8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1e255f8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1e255f8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1e6f489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1e6f489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Rdd - immutable distributed collection of objects. Divided logically and computed on different nodes (keeps the stuff on ram instead of the disk) makes it faster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Broadcast variables - read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Accumulator - useful for counter or sums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Driver</a:t>
            </a:r>
            <a:r>
              <a:rPr lang="en"/>
              <a:t> submits </a:t>
            </a:r>
            <a:r>
              <a:rPr lang="en" b="1"/>
              <a:t>jobs</a:t>
            </a:r>
            <a:r>
              <a:rPr lang="en"/>
              <a:t> to the </a:t>
            </a:r>
            <a:r>
              <a:rPr lang="en" b="1"/>
              <a:t>executor</a:t>
            </a:r>
            <a:r>
              <a:rPr lang="en"/>
              <a:t> that runs </a:t>
            </a:r>
            <a:r>
              <a:rPr lang="en" b="1"/>
              <a:t>stages</a:t>
            </a:r>
            <a:r>
              <a:rPr lang="en"/>
              <a:t> of </a:t>
            </a:r>
            <a:r>
              <a:rPr lang="en" b="1"/>
              <a:t>tasks</a:t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e6f489a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1e6f489a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Rdd - immutable distributed collection of objects. Divided logically and computed on different nodes (keeps the stuff on ram instead of the disk) makes it faster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Broadcast variables - read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Accumulator - useful for counter or sums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1e6f489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1e6f489a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1e6f489a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1e6f489a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6gTsj6okH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wnload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1748200" y="920650"/>
            <a:ext cx="5570700" cy="23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Spark and Scala</a:t>
            </a:r>
            <a:endParaRPr sz="60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550" y="164800"/>
            <a:ext cx="2140025" cy="11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Scala?</a:t>
            </a:r>
            <a:endParaRPr/>
          </a:p>
        </p:txBody>
      </p:sp>
      <p:sp>
        <p:nvSpPr>
          <p:cNvPr id="345" name="Google Shape;345;p22"/>
          <p:cNvSpPr txBox="1">
            <a:spLocks noGrp="1"/>
          </p:cNvSpPr>
          <p:nvPr>
            <p:ph type="body" idx="1"/>
          </p:nvPr>
        </p:nvSpPr>
        <p:spPr>
          <a:xfrm>
            <a:off x="978900" y="1749175"/>
            <a:ext cx="73554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Scala (scalable language) was designed to address the problems with Java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Object oriented and functional programming language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Completely compatible with java consequently runs on JVM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Less verbose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Statically typed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Executed in Spark environment</a:t>
            </a:r>
            <a:endParaRPr sz="1600"/>
          </a:p>
        </p:txBody>
      </p:sp>
      <p:pic>
        <p:nvPicPr>
          <p:cNvPr id="346" name="Google Shape;346;p22"/>
          <p:cNvPicPr preferRelativeResize="0"/>
          <p:nvPr/>
        </p:nvPicPr>
        <p:blipFill rotWithShape="1">
          <a:blip r:embed="rId3">
            <a:alphaModFix/>
          </a:blip>
          <a:srcRect l="524" r="524"/>
          <a:stretch/>
        </p:blipFill>
        <p:spPr>
          <a:xfrm>
            <a:off x="4704658" y="598575"/>
            <a:ext cx="3702642" cy="9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Scala?</a:t>
            </a:r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body" idx="1"/>
          </p:nvPr>
        </p:nvSpPr>
        <p:spPr>
          <a:xfrm>
            <a:off x="1056725" y="1508325"/>
            <a:ext cx="7207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Fully compatible with Java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excels at concurrent and parallel programming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Robust XML API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Static typing making it less verbose and easier to read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Mixin’s allow inheritance without having a parent class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Scala Interpreter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LinkedIn, Twitter, Netflix, Apple, Verizon, The Guardian, Blizzard use Scala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Link:</a:t>
            </a:r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body" idx="1"/>
          </p:nvPr>
        </p:nvSpPr>
        <p:spPr>
          <a:xfrm>
            <a:off x="1218325" y="1410850"/>
            <a:ext cx="7030500" cy="31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https://youtu.be/y6gTsj6okHE</a:t>
            </a:r>
            <a:r>
              <a:rPr lang="en" sz="1600"/>
              <a:t> </a:t>
            </a:r>
            <a:endParaRPr sz="1600"/>
          </a:p>
        </p:txBody>
      </p:sp>
      <p:pic>
        <p:nvPicPr>
          <p:cNvPr id="359" name="Google Shape;3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5550" y="164800"/>
            <a:ext cx="2140025" cy="11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1226075" y="1290075"/>
            <a:ext cx="7030500" cy="22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Code Demonstration</a:t>
            </a:r>
            <a:endParaRPr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1017875" y="1201075"/>
            <a:ext cx="7230900" cy="17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Questions?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641650"/>
            <a:ext cx="70305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to Discuss: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924600" y="1283725"/>
            <a:ext cx="7409700" cy="3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is Spark?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Layers and Packages in Spark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Download and Installation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Simple Spark Applications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Abstractions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Example Programs with Scala and Python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Example Programs Visualization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is Scala?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Why Scala?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Video Link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Code Demonstration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Q&amp;A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Spark?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087800" y="1395300"/>
            <a:ext cx="7246500" cy="31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is a high speed in-memory data processing engine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Runs on Hadoop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Uses APIs to help execute workloads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SQL workloads, machine learning algorithms, and streaming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Meant for large-scale data processing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Allows for rapid, repeated querying of large data sets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has been claimed to be 100 times faster than Hadoop’s MapReduce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Supports Java, Python, R, and Scala programming languages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Layers and Packages in Spark</a:t>
            </a:r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1111100" y="1418625"/>
            <a:ext cx="7223100" cy="31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SQL - allows queries to be made on structured data using both SQL and HQL (Hive Query Language).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MLlib - a library designed to support the execution/creation of multiple machine learning algorithms.  	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Estimated to run 100 times faster than Hadoop’s MapReduce.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Streaming - allows for the creation of interactive applications designed to run data analysis operations on live streamed data.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GraphX - an engine that allows the user to make computations using graphs.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1348525" y="528650"/>
            <a:ext cx="7030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 Download and Installation</a:t>
            </a: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1"/>
          </p:nvPr>
        </p:nvSpPr>
        <p:spPr>
          <a:xfrm>
            <a:off x="499625" y="1330250"/>
            <a:ext cx="8109000" cy="3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Go to the Apache Spark website and click the download button.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Link: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https://spark.apache.org/downloads.html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Prior to downloading, ensure that Java JDK is installed on your machine. Spark requires Java to run.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Prior to downloading, ensure that Scala is installed on your machine. Scala is used to implement Spark.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Configure the environment according to your needs/preferences using options such as the SparkConf or the Spark Shell tools. You should also be able to configure the settings using the Installation Wizard for the Spark application.  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Initialize a new SparkContext using your preferred language (i.e. Python, Java, Scala, R). SparkContext sets up services and connects to an execution environment for Spark applications.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Spark Application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1"/>
          </p:nvPr>
        </p:nvSpPr>
        <p:spPr>
          <a:xfrm>
            <a:off x="1075200" y="1330325"/>
            <a:ext cx="7030500" cy="2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Spark’s highest unit is an application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Every application is self-contained that runs code for a result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Each application can be used once or constantly on a server filling jobs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Applications can have processes running in the background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Multiple tasks can run in one executor.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application uses concepts like driver, executor, task, job, and stage.</a:t>
            </a:r>
            <a:endParaRPr sz="1600"/>
          </a:p>
        </p:txBody>
      </p:sp>
      <p:pic>
        <p:nvPicPr>
          <p:cNvPr id="310" name="Google Shape;3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450" y="3302725"/>
            <a:ext cx="3696700" cy="15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200" y="122550"/>
            <a:ext cx="2258250" cy="2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Spark Abstractions</a:t>
            </a:r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846925" y="1609050"/>
            <a:ext cx="74874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provides a resilient distributed dataset (RDD)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provides shared variables for use in parallel operation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Broadcast variables - caches read-only on each machine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Accumulators - a variable that is adds to a variable defined by the driver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Spark apps must initialize the SparkConfig and SparkContext class usually defined as conf and sc in examples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Programs with Scala and Python</a:t>
            </a:r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xfrm>
            <a:off x="2257800" y="1618425"/>
            <a:ext cx="4628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Pi Estimation (Monte Carlo Method) π/4 in circle</a:t>
            </a:r>
            <a:endParaRPr sz="1600"/>
          </a:p>
        </p:txBody>
      </p:sp>
      <p:pic>
        <p:nvPicPr>
          <p:cNvPr id="324" name="Google Shape;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0" y="3623985"/>
            <a:ext cx="3901201" cy="128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407" y="3623976"/>
            <a:ext cx="3709820" cy="14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850" y="1935815"/>
            <a:ext cx="3901201" cy="1150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0400" y="1935822"/>
            <a:ext cx="3709825" cy="8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0"/>
          <p:cNvSpPr txBox="1">
            <a:spLocks noGrp="1"/>
          </p:cNvSpPr>
          <p:nvPr>
            <p:ph type="body" idx="1"/>
          </p:nvPr>
        </p:nvSpPr>
        <p:spPr>
          <a:xfrm>
            <a:off x="2257800" y="3321400"/>
            <a:ext cx="4628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Prediction with Regressions utilizing MLlib</a:t>
            </a:r>
            <a:endParaRPr sz="1600"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1"/>
          </p:nvPr>
        </p:nvSpPr>
        <p:spPr>
          <a:xfrm>
            <a:off x="188850" y="1618425"/>
            <a:ext cx="1652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Python</a:t>
            </a:r>
            <a:endParaRPr sz="1600"/>
          </a:p>
        </p:txBody>
      </p:sp>
      <p:sp>
        <p:nvSpPr>
          <p:cNvPr id="330" name="Google Shape;330;p20"/>
          <p:cNvSpPr txBox="1">
            <a:spLocks noGrp="1"/>
          </p:cNvSpPr>
          <p:nvPr>
            <p:ph type="body" idx="1"/>
          </p:nvPr>
        </p:nvSpPr>
        <p:spPr>
          <a:xfrm>
            <a:off x="6937525" y="1618425"/>
            <a:ext cx="1652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Scala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Programs Visualization</a:t>
            </a:r>
            <a:endParaRPr/>
          </a:p>
        </p:txBody>
      </p:sp>
      <p:sp>
        <p:nvSpPr>
          <p:cNvPr id="336" name="Google Shape;336;p21"/>
          <p:cNvSpPr txBox="1">
            <a:spLocks noGrp="1"/>
          </p:cNvSpPr>
          <p:nvPr>
            <p:ph type="body" idx="1"/>
          </p:nvPr>
        </p:nvSpPr>
        <p:spPr>
          <a:xfrm>
            <a:off x="779800" y="1716975"/>
            <a:ext cx="2736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Pi Estimation (Monte Carlo Method) π/4 in circle</a:t>
            </a:r>
            <a:endParaRPr sz="1600"/>
          </a:p>
        </p:txBody>
      </p:sp>
      <p:sp>
        <p:nvSpPr>
          <p:cNvPr id="337" name="Google Shape;337;p21"/>
          <p:cNvSpPr txBox="1">
            <a:spLocks noGrp="1"/>
          </p:cNvSpPr>
          <p:nvPr>
            <p:ph type="body" idx="1"/>
          </p:nvPr>
        </p:nvSpPr>
        <p:spPr>
          <a:xfrm>
            <a:off x="5123850" y="1716975"/>
            <a:ext cx="27363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Prediction with Regressions utilizing MLlib</a:t>
            </a:r>
            <a:endParaRPr sz="1600"/>
          </a:p>
        </p:txBody>
      </p:sp>
      <p:pic>
        <p:nvPicPr>
          <p:cNvPr id="338" name="Google Shape;3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950" y="2303175"/>
            <a:ext cx="42481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 rotWithShape="1">
          <a:blip r:embed="rId4">
            <a:alphaModFix/>
          </a:blip>
          <a:srcRect l="19591" t="8083" r="5372" b="17212"/>
          <a:stretch/>
        </p:blipFill>
        <p:spPr>
          <a:xfrm>
            <a:off x="1112375" y="2141150"/>
            <a:ext cx="2894024" cy="27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On-screen Show (16:9)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Maven Pro</vt:lpstr>
      <vt:lpstr>Nunito</vt:lpstr>
      <vt:lpstr>Momentum</vt:lpstr>
      <vt:lpstr>Spark and Scala</vt:lpstr>
      <vt:lpstr>Topics to Discuss:</vt:lpstr>
      <vt:lpstr>What is Spark?</vt:lpstr>
      <vt:lpstr>Layers and Packages in Spark</vt:lpstr>
      <vt:lpstr>Spark Download and Installation</vt:lpstr>
      <vt:lpstr>Simple Spark Application</vt:lpstr>
      <vt:lpstr>Spark Abstractions</vt:lpstr>
      <vt:lpstr>Example Programs with Scala and Python</vt:lpstr>
      <vt:lpstr>Example Programs Visualization</vt:lpstr>
      <vt:lpstr>What is Scala?</vt:lpstr>
      <vt:lpstr>Why Scala?</vt:lpstr>
      <vt:lpstr>Video Link:</vt:lpstr>
      <vt:lpstr>Code Demonstration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and Scala</dc:title>
  <cp:lastModifiedBy>jaishree ranganathan</cp:lastModifiedBy>
  <cp:revision>1</cp:revision>
  <dcterms:modified xsi:type="dcterms:W3CDTF">2018-10-01T19:01:59Z</dcterms:modified>
</cp:coreProperties>
</file>