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7"/>
  </p:normalViewPr>
  <p:slideViewPr>
    <p:cSldViewPr snapToGrid="0">
      <p:cViewPr varScale="1">
        <p:scale>
          <a:sx n="124" d="100"/>
          <a:sy n="124" d="100"/>
        </p:scale>
        <p:origin x="74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uFillTx/>
              </a:defRPr>
            </a:lvl1pPr>
            <a:lvl2pPr marL="914400" lvl="1" indent="-298450">
              <a:spcBef>
                <a:spcPts val="0"/>
              </a:spcBef>
              <a:spcAft>
                <a:spcPts val="0"/>
              </a:spcAft>
              <a:buSzPts val="1100"/>
              <a:buChar char="○"/>
              <a:defRPr sz="1100">
                <a:uFillTx/>
              </a:defRPr>
            </a:lvl2pPr>
            <a:lvl3pPr marL="1371600" lvl="2" indent="-298450">
              <a:spcBef>
                <a:spcPts val="0"/>
              </a:spcBef>
              <a:spcAft>
                <a:spcPts val="0"/>
              </a:spcAft>
              <a:buSzPts val="1100"/>
              <a:buChar char="■"/>
              <a:defRPr sz="1100">
                <a:uFillTx/>
              </a:defRPr>
            </a:lvl3pPr>
            <a:lvl4pPr marL="1828800" lvl="3" indent="-298450">
              <a:spcBef>
                <a:spcPts val="0"/>
              </a:spcBef>
              <a:spcAft>
                <a:spcPts val="0"/>
              </a:spcAft>
              <a:buSzPts val="1100"/>
              <a:buChar char="●"/>
              <a:defRPr sz="1100">
                <a:uFillTx/>
              </a:defRPr>
            </a:lvl4pPr>
            <a:lvl5pPr marL="2286000" lvl="4" indent="-298450">
              <a:spcBef>
                <a:spcPts val="0"/>
              </a:spcBef>
              <a:spcAft>
                <a:spcPts val="0"/>
              </a:spcAft>
              <a:buSzPts val="1100"/>
              <a:buChar char="○"/>
              <a:defRPr sz="1100">
                <a:uFillTx/>
              </a:defRPr>
            </a:lvl5pPr>
            <a:lvl6pPr marL="2743200" lvl="5" indent="-298450">
              <a:spcBef>
                <a:spcPts val="0"/>
              </a:spcBef>
              <a:spcAft>
                <a:spcPts val="0"/>
              </a:spcAft>
              <a:buSzPts val="1100"/>
              <a:buChar char="■"/>
              <a:defRPr sz="1100">
                <a:uFillTx/>
              </a:defRPr>
            </a:lvl6pPr>
            <a:lvl7pPr marL="3200400" lvl="6" indent="-298450">
              <a:spcBef>
                <a:spcPts val="0"/>
              </a:spcBef>
              <a:spcAft>
                <a:spcPts val="0"/>
              </a:spcAft>
              <a:buSzPts val="1100"/>
              <a:buChar char="●"/>
              <a:defRPr sz="1100">
                <a:uFillTx/>
              </a:defRPr>
            </a:lvl7pPr>
            <a:lvl8pPr marL="3657600" lvl="7" indent="-298450">
              <a:spcBef>
                <a:spcPts val="0"/>
              </a:spcBef>
              <a:spcAft>
                <a:spcPts val="0"/>
              </a:spcAft>
              <a:buSzPts val="1100"/>
              <a:buChar char="○"/>
              <a:defRPr sz="1100">
                <a:uFillTx/>
              </a:defRPr>
            </a:lvl8pPr>
            <a:lvl9pPr marL="4114800" lvl="8" indent="-298450">
              <a:spcBef>
                <a:spcPts val="0"/>
              </a:spcBef>
              <a:spcAft>
                <a:spcPts val="0"/>
              </a:spcAft>
              <a:buSzPts val="1100"/>
              <a:buChar char="■"/>
              <a:defRPr sz="1100">
                <a:uFillTx/>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6e22bbb1b1_3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6e22bbb1b1_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g6e22bbb1b1_3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6e22bbb1b1_3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6e1d9a659f_0_12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6e1d9a659f_0_1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g6e22bbb1b1_3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6e22bbb1b1_3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6e22bbb1b1_3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6e22bbb1b1_3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g6e1d9a659f_0_1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6e1d9a659f_0_1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g6e1d9a659f_0_1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6e1d9a659f_0_1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g6e352ebb2c_14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6e352ebb2c_14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g6e352ebb2c_1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6e352ebb2c_1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g6e1d9a659f_0_12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6e1d9a659f_0_1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g6e1d9a659f_0_8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6e1d9a659f_0_8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g6e22bbb1b1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6e22bbb1b1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g6e326ecf9d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6e326ecf9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6e31ba232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6e31ba232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g6e352ebb2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6e352ebb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6e352ebb2c_1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6e352ebb2c_1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6e326ecf9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6e326ecf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g6e326ecf9d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6e326ecf9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g6e326ecf9d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6e326ecf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6e352ebb2c_8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6e352ebb2c_8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g6e1d9a659f_0_1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6e1d9a659f_0_1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a:spLocks/>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3" name="Google Shape;13;p2"/>
              <p:cNvSpPr>
                <a:spLocks/>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a:spLocks/>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 name="Google Shape;16;p2"/>
              <p:cNvSpPr>
                <a:spLocks/>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 name="Google Shape;17;p2"/>
              <p:cNvSpPr>
                <a:spLocks/>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a:spLocks/>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 name="Google Shape;20;p2"/>
              <p:cNvSpPr>
                <a:spLocks/>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 name="Google Shape;21;p2"/>
              <p:cNvSpPr>
                <a:spLocks/>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 name="Google Shape;22;p2"/>
              <p:cNvSpPr>
                <a:spLocks/>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a:spLocks/>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 name="Google Shape;25;p2"/>
              <p:cNvSpPr>
                <a:spLocks/>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 name="Google Shape;26;p2"/>
              <p:cNvSpPr>
                <a:spLocks/>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7" name="Google Shape;27;p2"/>
              <p:cNvSpPr>
                <a:spLocks/>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8" name="Google Shape;28;p2"/>
              <p:cNvSpPr>
                <a:spLocks/>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a:spLocks/>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31" name="Google Shape;31;p2"/>
            <p:cNvSpPr>
              <a:spLocks/>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a:spLocks/>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34" name="Google Shape;34;p2"/>
              <p:cNvSpPr>
                <a:spLocks/>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35" name="Google Shape;35;p2"/>
              <p:cNvSpPr>
                <a:spLocks/>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36" name="Google Shape;36;p2"/>
            <p:cNvSpPr>
              <a:spLocks/>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a:spLocks/>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39" name="Google Shape;39;p2"/>
              <p:cNvSpPr>
                <a:spLocks/>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40" name="Google Shape;40;p2"/>
            <p:cNvSpPr>
              <a:spLocks/>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1" name="Google Shape;41;p2"/>
            <p:cNvSpPr>
              <a:spLocks/>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2" name="Google Shape;42;p2"/>
            <p:cNvSpPr>
              <a:spLocks/>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3" name="Google Shape;43;p2"/>
            <p:cNvSpPr>
              <a:spLocks/>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4" name="Google Shape;44;p2"/>
            <p:cNvSpPr>
              <a:spLocks/>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5" name="Google Shape;45;p2"/>
            <p:cNvSpPr>
              <a:spLocks/>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uFillTx/>
              </a:defRPr>
            </a:lvl1pPr>
            <a:lvl2pPr lvl="1">
              <a:spcBef>
                <a:spcPts val="0"/>
              </a:spcBef>
              <a:spcAft>
                <a:spcPts val="0"/>
              </a:spcAft>
              <a:buClr>
                <a:schemeClr val="lt1"/>
              </a:buClr>
              <a:buSzPts val="3600"/>
              <a:buNone/>
              <a:defRPr sz="3600">
                <a:solidFill>
                  <a:schemeClr val="lt1"/>
                </a:solidFill>
                <a:uFillTx/>
              </a:defRPr>
            </a:lvl2pPr>
            <a:lvl3pPr lvl="2">
              <a:spcBef>
                <a:spcPts val="0"/>
              </a:spcBef>
              <a:spcAft>
                <a:spcPts val="0"/>
              </a:spcAft>
              <a:buClr>
                <a:schemeClr val="lt1"/>
              </a:buClr>
              <a:buSzPts val="3600"/>
              <a:buNone/>
              <a:defRPr sz="3600">
                <a:solidFill>
                  <a:schemeClr val="lt1"/>
                </a:solidFill>
                <a:uFillTx/>
              </a:defRPr>
            </a:lvl3pPr>
            <a:lvl4pPr lvl="3">
              <a:spcBef>
                <a:spcPts val="0"/>
              </a:spcBef>
              <a:spcAft>
                <a:spcPts val="0"/>
              </a:spcAft>
              <a:buClr>
                <a:schemeClr val="lt1"/>
              </a:buClr>
              <a:buSzPts val="3600"/>
              <a:buNone/>
              <a:defRPr sz="3600">
                <a:solidFill>
                  <a:schemeClr val="lt1"/>
                </a:solidFill>
                <a:uFillTx/>
              </a:defRPr>
            </a:lvl4pPr>
            <a:lvl5pPr lvl="4">
              <a:spcBef>
                <a:spcPts val="0"/>
              </a:spcBef>
              <a:spcAft>
                <a:spcPts val="0"/>
              </a:spcAft>
              <a:buClr>
                <a:schemeClr val="lt1"/>
              </a:buClr>
              <a:buSzPts val="3600"/>
              <a:buNone/>
              <a:defRPr sz="3600">
                <a:solidFill>
                  <a:schemeClr val="lt1"/>
                </a:solidFill>
                <a:uFillTx/>
              </a:defRPr>
            </a:lvl5pPr>
            <a:lvl6pPr lvl="5">
              <a:spcBef>
                <a:spcPts val="0"/>
              </a:spcBef>
              <a:spcAft>
                <a:spcPts val="0"/>
              </a:spcAft>
              <a:buClr>
                <a:schemeClr val="lt1"/>
              </a:buClr>
              <a:buSzPts val="3600"/>
              <a:buNone/>
              <a:defRPr sz="3600">
                <a:solidFill>
                  <a:schemeClr val="lt1"/>
                </a:solidFill>
                <a:uFillTx/>
              </a:defRPr>
            </a:lvl6pPr>
            <a:lvl7pPr lvl="6">
              <a:spcBef>
                <a:spcPts val="0"/>
              </a:spcBef>
              <a:spcAft>
                <a:spcPts val="0"/>
              </a:spcAft>
              <a:buClr>
                <a:schemeClr val="lt1"/>
              </a:buClr>
              <a:buSzPts val="3600"/>
              <a:buNone/>
              <a:defRPr sz="3600">
                <a:solidFill>
                  <a:schemeClr val="lt1"/>
                </a:solidFill>
                <a:uFillTx/>
              </a:defRPr>
            </a:lvl7pPr>
            <a:lvl8pPr lvl="7">
              <a:spcBef>
                <a:spcPts val="0"/>
              </a:spcBef>
              <a:spcAft>
                <a:spcPts val="0"/>
              </a:spcAft>
              <a:buClr>
                <a:schemeClr val="lt1"/>
              </a:buClr>
              <a:buSzPts val="3600"/>
              <a:buNone/>
              <a:defRPr sz="3600">
                <a:solidFill>
                  <a:schemeClr val="lt1"/>
                </a:solidFill>
                <a:uFillTx/>
              </a:defRPr>
            </a:lvl8pPr>
            <a:lvl9pPr lvl="8">
              <a:spcBef>
                <a:spcPts val="0"/>
              </a:spcBef>
              <a:spcAft>
                <a:spcPts val="0"/>
              </a:spcAft>
              <a:buClr>
                <a:schemeClr val="lt1"/>
              </a:buClr>
              <a:buSzPts val="3600"/>
              <a:buNone/>
              <a:defRPr sz="3600">
                <a:solidFill>
                  <a:schemeClr val="lt1"/>
                </a:solidFill>
                <a:uFillTx/>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uFillTx/>
              </a:defRPr>
            </a:lvl1pPr>
            <a:lvl2pPr lvl="1">
              <a:lnSpc>
                <a:spcPct val="100000"/>
              </a:lnSpc>
              <a:spcBef>
                <a:spcPts val="0"/>
              </a:spcBef>
              <a:spcAft>
                <a:spcPts val="0"/>
              </a:spcAft>
              <a:buClr>
                <a:schemeClr val="lt1"/>
              </a:buClr>
              <a:buSzPts val="1600"/>
              <a:buNone/>
              <a:defRPr sz="1600">
                <a:solidFill>
                  <a:schemeClr val="lt1"/>
                </a:solidFill>
                <a:uFillTx/>
              </a:defRPr>
            </a:lvl2pPr>
            <a:lvl3pPr lvl="2">
              <a:lnSpc>
                <a:spcPct val="100000"/>
              </a:lnSpc>
              <a:spcBef>
                <a:spcPts val="0"/>
              </a:spcBef>
              <a:spcAft>
                <a:spcPts val="0"/>
              </a:spcAft>
              <a:buClr>
                <a:schemeClr val="lt1"/>
              </a:buClr>
              <a:buSzPts val="1600"/>
              <a:buNone/>
              <a:defRPr sz="1600">
                <a:solidFill>
                  <a:schemeClr val="lt1"/>
                </a:solidFill>
                <a:uFillTx/>
              </a:defRPr>
            </a:lvl3pPr>
            <a:lvl4pPr lvl="3">
              <a:lnSpc>
                <a:spcPct val="100000"/>
              </a:lnSpc>
              <a:spcBef>
                <a:spcPts val="0"/>
              </a:spcBef>
              <a:spcAft>
                <a:spcPts val="0"/>
              </a:spcAft>
              <a:buClr>
                <a:schemeClr val="lt1"/>
              </a:buClr>
              <a:buSzPts val="1600"/>
              <a:buNone/>
              <a:defRPr sz="1600">
                <a:solidFill>
                  <a:schemeClr val="lt1"/>
                </a:solidFill>
                <a:uFillTx/>
              </a:defRPr>
            </a:lvl4pPr>
            <a:lvl5pPr lvl="4">
              <a:lnSpc>
                <a:spcPct val="100000"/>
              </a:lnSpc>
              <a:spcBef>
                <a:spcPts val="0"/>
              </a:spcBef>
              <a:spcAft>
                <a:spcPts val="0"/>
              </a:spcAft>
              <a:buClr>
                <a:schemeClr val="lt1"/>
              </a:buClr>
              <a:buSzPts val="1600"/>
              <a:buNone/>
              <a:defRPr sz="1600">
                <a:solidFill>
                  <a:schemeClr val="lt1"/>
                </a:solidFill>
                <a:uFillTx/>
              </a:defRPr>
            </a:lvl5pPr>
            <a:lvl6pPr lvl="5">
              <a:lnSpc>
                <a:spcPct val="100000"/>
              </a:lnSpc>
              <a:spcBef>
                <a:spcPts val="0"/>
              </a:spcBef>
              <a:spcAft>
                <a:spcPts val="0"/>
              </a:spcAft>
              <a:buClr>
                <a:schemeClr val="lt1"/>
              </a:buClr>
              <a:buSzPts val="1600"/>
              <a:buNone/>
              <a:defRPr sz="1600">
                <a:solidFill>
                  <a:schemeClr val="lt1"/>
                </a:solidFill>
                <a:uFillTx/>
              </a:defRPr>
            </a:lvl6pPr>
            <a:lvl7pPr lvl="6">
              <a:lnSpc>
                <a:spcPct val="100000"/>
              </a:lnSpc>
              <a:spcBef>
                <a:spcPts val="0"/>
              </a:spcBef>
              <a:spcAft>
                <a:spcPts val="0"/>
              </a:spcAft>
              <a:buClr>
                <a:schemeClr val="lt1"/>
              </a:buClr>
              <a:buSzPts val="1600"/>
              <a:buNone/>
              <a:defRPr sz="1600">
                <a:solidFill>
                  <a:schemeClr val="lt1"/>
                </a:solidFill>
                <a:uFillTx/>
              </a:defRPr>
            </a:lvl7pPr>
            <a:lvl8pPr lvl="7">
              <a:lnSpc>
                <a:spcPct val="100000"/>
              </a:lnSpc>
              <a:spcBef>
                <a:spcPts val="0"/>
              </a:spcBef>
              <a:spcAft>
                <a:spcPts val="0"/>
              </a:spcAft>
              <a:buClr>
                <a:schemeClr val="lt1"/>
              </a:buClr>
              <a:buSzPts val="1600"/>
              <a:buNone/>
              <a:defRPr sz="1600">
                <a:solidFill>
                  <a:schemeClr val="lt1"/>
                </a:solidFill>
                <a:uFillTx/>
              </a:defRPr>
            </a:lvl8pPr>
            <a:lvl9pPr lvl="8">
              <a:lnSpc>
                <a:spcPct val="100000"/>
              </a:lnSpc>
              <a:spcBef>
                <a:spcPts val="0"/>
              </a:spcBef>
              <a:spcAft>
                <a:spcPts val="0"/>
              </a:spcAft>
              <a:buClr>
                <a:schemeClr val="lt1"/>
              </a:buClr>
              <a:buSzPts val="1600"/>
              <a:buNone/>
              <a:defRPr sz="1600">
                <a:solidFill>
                  <a:schemeClr val="lt1"/>
                </a:solidFill>
                <a:uFillTx/>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uFillTx/>
              </a:defRPr>
            </a:lvl1pPr>
            <a:lvl2pPr lvl="1">
              <a:buNone/>
              <a:defRPr>
                <a:solidFill>
                  <a:schemeClr val="lt1"/>
                </a:solidFill>
                <a:uFillTx/>
              </a:defRPr>
            </a:lvl2pPr>
            <a:lvl3pPr lvl="2">
              <a:buNone/>
              <a:defRPr>
                <a:solidFill>
                  <a:schemeClr val="lt1"/>
                </a:solidFill>
                <a:uFillTx/>
              </a:defRPr>
            </a:lvl3pPr>
            <a:lvl4pPr lvl="3">
              <a:buNone/>
              <a:defRPr>
                <a:solidFill>
                  <a:schemeClr val="lt1"/>
                </a:solidFill>
                <a:uFillTx/>
              </a:defRPr>
            </a:lvl4pPr>
            <a:lvl5pPr lvl="4">
              <a:buNone/>
              <a:defRPr>
                <a:solidFill>
                  <a:schemeClr val="lt1"/>
                </a:solidFill>
                <a:uFillTx/>
              </a:defRPr>
            </a:lvl5pPr>
            <a:lvl6pPr lvl="5">
              <a:buNone/>
              <a:defRPr>
                <a:solidFill>
                  <a:schemeClr val="lt1"/>
                </a:solidFill>
                <a:uFillTx/>
              </a:defRPr>
            </a:lvl6pPr>
            <a:lvl7pPr lvl="6">
              <a:buNone/>
              <a:defRPr>
                <a:solidFill>
                  <a:schemeClr val="lt1"/>
                </a:solidFill>
                <a:uFillTx/>
              </a:defRPr>
            </a:lvl7pPr>
            <a:lvl8pPr lvl="7">
              <a:buNone/>
              <a:defRPr>
                <a:solidFill>
                  <a:schemeClr val="lt1"/>
                </a:solidFill>
                <a:uFillTx/>
              </a:defRPr>
            </a:lvl8pPr>
            <a:lvl9pPr lvl="8">
              <a:buNone/>
              <a:defRPr>
                <a:solidFill>
                  <a:schemeClr val="lt1"/>
                </a:solidFill>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a:spLocks/>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45" name="Google Shape;145;p11"/>
              <p:cNvSpPr>
                <a:spLocks/>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46" name="Google Shape;146;p11"/>
              <p:cNvSpPr>
                <a:spLocks/>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47" name="Google Shape;147;p11"/>
              <p:cNvSpPr>
                <a:spLocks/>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a:spLocks/>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0" name="Google Shape;150;p11"/>
              <p:cNvSpPr>
                <a:spLocks/>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1" name="Google Shape;151;p11"/>
              <p:cNvSpPr>
                <a:spLocks/>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2" name="Google Shape;152;p11"/>
              <p:cNvSpPr>
                <a:spLocks/>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3" name="Google Shape;153;p11"/>
              <p:cNvSpPr>
                <a:spLocks/>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a:spLocks/>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6" name="Google Shape;156;p11"/>
              <p:cNvSpPr>
                <a:spLocks/>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7" name="Google Shape;157;p11"/>
              <p:cNvSpPr>
                <a:spLocks/>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58" name="Google Shape;158;p11"/>
              <p:cNvSpPr>
                <a:spLocks/>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a:spLocks/>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1" name="Google Shape;161;p11"/>
              <p:cNvSpPr>
                <a:spLocks/>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2" name="Google Shape;162;p11"/>
              <p:cNvSpPr>
                <a:spLocks/>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a:spLocks/>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5" name="Google Shape;165;p11"/>
              <p:cNvSpPr>
                <a:spLocks/>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6" name="Google Shape;166;p11"/>
              <p:cNvSpPr>
                <a:spLocks/>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7" name="Google Shape;167;p11"/>
              <p:cNvSpPr>
                <a:spLocks/>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8" name="Google Shape;168;p11"/>
              <p:cNvSpPr>
                <a:spLocks/>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a:spLocks/>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1" name="Google Shape;171;p11"/>
              <p:cNvSpPr>
                <a:spLocks/>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2" name="Google Shape;172;p11"/>
              <p:cNvSpPr>
                <a:spLocks/>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3" name="Google Shape;173;p11"/>
              <p:cNvSpPr>
                <a:spLocks/>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a:spLocks/>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6" name="Google Shape;176;p11"/>
              <p:cNvSpPr>
                <a:spLocks/>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77" name="Google Shape;177;p11"/>
              <p:cNvSpPr>
                <a:spLocks/>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a:spLocks/>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0" name="Google Shape;180;p11"/>
              <p:cNvSpPr>
                <a:spLocks/>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1" name="Google Shape;181;p11"/>
              <p:cNvSpPr>
                <a:spLocks/>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2" name="Google Shape;182;p11"/>
              <p:cNvSpPr>
                <a:spLocks/>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3" name="Google Shape;183;p11"/>
              <p:cNvSpPr>
                <a:spLocks/>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a:spLocks/>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6" name="Google Shape;186;p11"/>
              <p:cNvSpPr>
                <a:spLocks/>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7" name="Google Shape;187;p11"/>
              <p:cNvSpPr>
                <a:spLocks/>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88" name="Google Shape;188;p11"/>
              <p:cNvSpPr>
                <a:spLocks/>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a:spLocks/>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91" name="Google Shape;191;p11"/>
              <p:cNvSpPr>
                <a:spLocks/>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92" name="Google Shape;192;p11"/>
              <p:cNvSpPr>
                <a:spLocks/>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93" name="Google Shape;193;p11"/>
              <p:cNvSpPr>
                <a:spLocks/>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a:spLocks/>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96" name="Google Shape;196;p11"/>
              <p:cNvSpPr>
                <a:spLocks/>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97" name="Google Shape;197;p11"/>
              <p:cNvSpPr>
                <a:spLocks/>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a:spLocks/>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0" name="Google Shape;200;p11"/>
              <p:cNvSpPr>
                <a:spLocks/>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1" name="Google Shape;201;p11"/>
              <p:cNvSpPr>
                <a:spLocks/>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2" name="Google Shape;202;p11"/>
              <p:cNvSpPr>
                <a:spLocks/>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a:spLocks/>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5" name="Google Shape;205;p11"/>
              <p:cNvSpPr>
                <a:spLocks/>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6" name="Google Shape;206;p11"/>
              <p:cNvSpPr>
                <a:spLocks/>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07" name="Google Shape;207;p11"/>
              <p:cNvSpPr>
                <a:spLocks/>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a:spLocks/>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0" name="Google Shape;210;p11"/>
              <p:cNvSpPr>
                <a:spLocks/>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1" name="Google Shape;211;p11"/>
              <p:cNvSpPr>
                <a:spLocks/>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2" name="Google Shape;212;p11"/>
              <p:cNvSpPr>
                <a:spLocks/>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3" name="Google Shape;213;p11"/>
              <p:cNvSpPr>
                <a:spLocks/>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a:spLocks/>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6" name="Google Shape;216;p11"/>
              <p:cNvSpPr>
                <a:spLocks/>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7" name="Google Shape;217;p11"/>
              <p:cNvSpPr>
                <a:spLocks/>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18" name="Google Shape;218;p11"/>
              <p:cNvSpPr>
                <a:spLocks/>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a:spLocks/>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1" name="Google Shape;221;p11"/>
              <p:cNvSpPr>
                <a:spLocks/>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2" name="Google Shape;222;p11"/>
              <p:cNvSpPr>
                <a:spLocks/>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a:spLocks/>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5" name="Google Shape;225;p11"/>
              <p:cNvSpPr>
                <a:spLocks/>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6" name="Google Shape;226;p11"/>
              <p:cNvSpPr>
                <a:spLocks/>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27" name="Google Shape;227;p11"/>
              <p:cNvSpPr>
                <a:spLocks/>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a:spLocks/>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0" name="Google Shape;230;p11"/>
              <p:cNvSpPr>
                <a:spLocks/>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1" name="Google Shape;231;p11"/>
              <p:cNvSpPr>
                <a:spLocks/>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2" name="Google Shape;232;p11"/>
              <p:cNvSpPr>
                <a:spLocks/>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3" name="Google Shape;233;p11"/>
              <p:cNvSpPr>
                <a:spLocks/>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a:spLocks/>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6" name="Google Shape;236;p11"/>
              <p:cNvSpPr>
                <a:spLocks/>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7" name="Google Shape;237;p11"/>
              <p:cNvSpPr>
                <a:spLocks/>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38" name="Google Shape;238;p11"/>
              <p:cNvSpPr>
                <a:spLocks/>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a:spLocks/>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1" name="Google Shape;241;p11"/>
              <p:cNvSpPr>
                <a:spLocks/>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2" name="Google Shape;242;p11"/>
              <p:cNvSpPr>
                <a:spLocks/>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a:spLocks/>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5" name="Google Shape;245;p11"/>
              <p:cNvSpPr>
                <a:spLocks/>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6" name="Google Shape;246;p11"/>
              <p:cNvSpPr>
                <a:spLocks/>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7" name="Google Shape;247;p11"/>
              <p:cNvSpPr>
                <a:spLocks/>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48" name="Google Shape;248;p11"/>
              <p:cNvSpPr>
                <a:spLocks/>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a:spLocks/>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1" name="Google Shape;251;p11"/>
              <p:cNvSpPr>
                <a:spLocks/>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2" name="Google Shape;252;p11"/>
              <p:cNvSpPr>
                <a:spLocks/>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3" name="Google Shape;253;p11"/>
              <p:cNvSpPr>
                <a:spLocks/>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a:spLocks/>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6" name="Google Shape;256;p11"/>
              <p:cNvSpPr>
                <a:spLocks/>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7" name="Google Shape;257;p11"/>
              <p:cNvSpPr>
                <a:spLocks/>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58" name="Google Shape;258;p11"/>
              <p:cNvSpPr>
                <a:spLocks/>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a:spLocks/>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1" name="Google Shape;261;p11"/>
              <p:cNvSpPr>
                <a:spLocks/>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2" name="Google Shape;262;p11"/>
              <p:cNvSpPr>
                <a:spLocks/>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a:spLocks/>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5" name="Google Shape;265;p11"/>
              <p:cNvSpPr>
                <a:spLocks/>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6" name="Google Shape;266;p11"/>
              <p:cNvSpPr>
                <a:spLocks/>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7" name="Google Shape;267;p11"/>
              <p:cNvSpPr>
                <a:spLocks/>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uFillTx/>
              </a:defRPr>
            </a:lvl1pPr>
            <a:lvl2pPr lvl="1" algn="ctr">
              <a:spcBef>
                <a:spcPts val="0"/>
              </a:spcBef>
              <a:spcAft>
                <a:spcPts val="0"/>
              </a:spcAft>
              <a:buClr>
                <a:schemeClr val="lt1"/>
              </a:buClr>
              <a:buSzPts val="8000"/>
              <a:buNone/>
              <a:defRPr sz="8000">
                <a:solidFill>
                  <a:schemeClr val="lt1"/>
                </a:solidFill>
                <a:uFillTx/>
              </a:defRPr>
            </a:lvl2pPr>
            <a:lvl3pPr lvl="2" algn="ctr">
              <a:spcBef>
                <a:spcPts val="0"/>
              </a:spcBef>
              <a:spcAft>
                <a:spcPts val="0"/>
              </a:spcAft>
              <a:buClr>
                <a:schemeClr val="lt1"/>
              </a:buClr>
              <a:buSzPts val="8000"/>
              <a:buNone/>
              <a:defRPr sz="8000">
                <a:solidFill>
                  <a:schemeClr val="lt1"/>
                </a:solidFill>
                <a:uFillTx/>
              </a:defRPr>
            </a:lvl3pPr>
            <a:lvl4pPr lvl="3" algn="ctr">
              <a:spcBef>
                <a:spcPts val="0"/>
              </a:spcBef>
              <a:spcAft>
                <a:spcPts val="0"/>
              </a:spcAft>
              <a:buClr>
                <a:schemeClr val="lt1"/>
              </a:buClr>
              <a:buSzPts val="8000"/>
              <a:buNone/>
              <a:defRPr sz="8000">
                <a:solidFill>
                  <a:schemeClr val="lt1"/>
                </a:solidFill>
                <a:uFillTx/>
              </a:defRPr>
            </a:lvl4pPr>
            <a:lvl5pPr lvl="4" algn="ctr">
              <a:spcBef>
                <a:spcPts val="0"/>
              </a:spcBef>
              <a:spcAft>
                <a:spcPts val="0"/>
              </a:spcAft>
              <a:buClr>
                <a:schemeClr val="lt1"/>
              </a:buClr>
              <a:buSzPts val="8000"/>
              <a:buNone/>
              <a:defRPr sz="8000">
                <a:solidFill>
                  <a:schemeClr val="lt1"/>
                </a:solidFill>
                <a:uFillTx/>
              </a:defRPr>
            </a:lvl5pPr>
            <a:lvl6pPr lvl="5" algn="ctr">
              <a:spcBef>
                <a:spcPts val="0"/>
              </a:spcBef>
              <a:spcAft>
                <a:spcPts val="0"/>
              </a:spcAft>
              <a:buClr>
                <a:schemeClr val="lt1"/>
              </a:buClr>
              <a:buSzPts val="8000"/>
              <a:buNone/>
              <a:defRPr sz="8000">
                <a:solidFill>
                  <a:schemeClr val="lt1"/>
                </a:solidFill>
                <a:uFillTx/>
              </a:defRPr>
            </a:lvl6pPr>
            <a:lvl7pPr lvl="6" algn="ctr">
              <a:spcBef>
                <a:spcPts val="0"/>
              </a:spcBef>
              <a:spcAft>
                <a:spcPts val="0"/>
              </a:spcAft>
              <a:buClr>
                <a:schemeClr val="lt1"/>
              </a:buClr>
              <a:buSzPts val="8000"/>
              <a:buNone/>
              <a:defRPr sz="8000">
                <a:solidFill>
                  <a:schemeClr val="lt1"/>
                </a:solidFill>
                <a:uFillTx/>
              </a:defRPr>
            </a:lvl7pPr>
            <a:lvl8pPr lvl="7" algn="ctr">
              <a:spcBef>
                <a:spcPts val="0"/>
              </a:spcBef>
              <a:spcAft>
                <a:spcPts val="0"/>
              </a:spcAft>
              <a:buClr>
                <a:schemeClr val="lt1"/>
              </a:buClr>
              <a:buSzPts val="8000"/>
              <a:buNone/>
              <a:defRPr sz="8000">
                <a:solidFill>
                  <a:schemeClr val="lt1"/>
                </a:solidFill>
                <a:uFillTx/>
              </a:defRPr>
            </a:lvl8pPr>
            <a:lvl9pPr lvl="8" algn="ctr">
              <a:spcBef>
                <a:spcPts val="0"/>
              </a:spcBef>
              <a:spcAft>
                <a:spcPts val="0"/>
              </a:spcAft>
              <a:buClr>
                <a:schemeClr val="lt1"/>
              </a:buClr>
              <a:buSzPts val="8000"/>
              <a:buNone/>
              <a:defRPr sz="8000">
                <a:solidFill>
                  <a:schemeClr val="lt1"/>
                </a:solidFill>
                <a:uFillTx/>
              </a:defRPr>
            </a:lvl9pPr>
          </a:lstStyle>
          <a:p>
            <a:r>
              <a:rPr>
                <a:uFillTx/>
              </a:rP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uFillTx/>
              </a:defRPr>
            </a:lvl1pPr>
            <a:lvl2pPr marL="914400" lvl="1" indent="-298450" algn="ctr">
              <a:spcBef>
                <a:spcPts val="1600"/>
              </a:spcBef>
              <a:spcAft>
                <a:spcPts val="0"/>
              </a:spcAft>
              <a:buClr>
                <a:schemeClr val="lt1"/>
              </a:buClr>
              <a:buSzPts val="1100"/>
              <a:buChar char="○"/>
              <a:defRPr>
                <a:solidFill>
                  <a:schemeClr val="lt1"/>
                </a:solidFill>
                <a:uFillTx/>
              </a:defRPr>
            </a:lvl2pPr>
            <a:lvl3pPr marL="1371600" lvl="2" indent="-298450" algn="ctr">
              <a:spcBef>
                <a:spcPts val="1600"/>
              </a:spcBef>
              <a:spcAft>
                <a:spcPts val="0"/>
              </a:spcAft>
              <a:buClr>
                <a:schemeClr val="lt1"/>
              </a:buClr>
              <a:buSzPts val="1100"/>
              <a:buChar char="■"/>
              <a:defRPr>
                <a:solidFill>
                  <a:schemeClr val="lt1"/>
                </a:solidFill>
                <a:uFillTx/>
              </a:defRPr>
            </a:lvl3pPr>
            <a:lvl4pPr marL="1828800" lvl="3" indent="-298450" algn="ctr">
              <a:spcBef>
                <a:spcPts val="1600"/>
              </a:spcBef>
              <a:spcAft>
                <a:spcPts val="0"/>
              </a:spcAft>
              <a:buClr>
                <a:schemeClr val="lt1"/>
              </a:buClr>
              <a:buSzPts val="1100"/>
              <a:buChar char="●"/>
              <a:defRPr>
                <a:solidFill>
                  <a:schemeClr val="lt1"/>
                </a:solidFill>
                <a:uFillTx/>
              </a:defRPr>
            </a:lvl4pPr>
            <a:lvl5pPr marL="2286000" lvl="4" indent="-298450" algn="ctr">
              <a:spcBef>
                <a:spcPts val="1600"/>
              </a:spcBef>
              <a:spcAft>
                <a:spcPts val="0"/>
              </a:spcAft>
              <a:buClr>
                <a:schemeClr val="lt1"/>
              </a:buClr>
              <a:buSzPts val="1100"/>
              <a:buChar char="○"/>
              <a:defRPr>
                <a:solidFill>
                  <a:schemeClr val="lt1"/>
                </a:solidFill>
                <a:uFillTx/>
              </a:defRPr>
            </a:lvl5pPr>
            <a:lvl6pPr marL="2743200" lvl="5" indent="-298450" algn="ctr">
              <a:spcBef>
                <a:spcPts val="1600"/>
              </a:spcBef>
              <a:spcAft>
                <a:spcPts val="0"/>
              </a:spcAft>
              <a:buClr>
                <a:schemeClr val="lt1"/>
              </a:buClr>
              <a:buSzPts val="1100"/>
              <a:buChar char="■"/>
              <a:defRPr>
                <a:solidFill>
                  <a:schemeClr val="lt1"/>
                </a:solidFill>
                <a:uFillTx/>
              </a:defRPr>
            </a:lvl6pPr>
            <a:lvl7pPr marL="3200400" lvl="6" indent="-298450" algn="ctr">
              <a:spcBef>
                <a:spcPts val="1600"/>
              </a:spcBef>
              <a:spcAft>
                <a:spcPts val="0"/>
              </a:spcAft>
              <a:buClr>
                <a:schemeClr val="lt1"/>
              </a:buClr>
              <a:buSzPts val="1100"/>
              <a:buChar char="●"/>
              <a:defRPr>
                <a:solidFill>
                  <a:schemeClr val="lt1"/>
                </a:solidFill>
                <a:uFillTx/>
              </a:defRPr>
            </a:lvl7pPr>
            <a:lvl8pPr marL="3657600" lvl="7" indent="-298450" algn="ctr">
              <a:spcBef>
                <a:spcPts val="1600"/>
              </a:spcBef>
              <a:spcAft>
                <a:spcPts val="0"/>
              </a:spcAft>
              <a:buClr>
                <a:schemeClr val="lt1"/>
              </a:buClr>
              <a:buSzPts val="1100"/>
              <a:buChar char="○"/>
              <a:defRPr>
                <a:solidFill>
                  <a:schemeClr val="lt1"/>
                </a:solidFill>
                <a:uFillTx/>
              </a:defRPr>
            </a:lvl8pPr>
            <a:lvl9pPr marL="4114800" lvl="8" indent="-298450" algn="ctr">
              <a:spcBef>
                <a:spcPts val="1600"/>
              </a:spcBef>
              <a:spcAft>
                <a:spcPts val="1600"/>
              </a:spcAft>
              <a:buClr>
                <a:schemeClr val="lt1"/>
              </a:buClr>
              <a:buSzPts val="1100"/>
              <a:buChar char="■"/>
              <a:defRPr>
                <a:solidFill>
                  <a:schemeClr val="lt1"/>
                </a:solidFill>
                <a:uFillTx/>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uFillTx/>
              </a:defRPr>
            </a:lvl1pPr>
            <a:lvl2pPr lvl="1">
              <a:buNone/>
              <a:defRPr>
                <a:solidFill>
                  <a:schemeClr val="lt1"/>
                </a:solidFill>
                <a:uFillTx/>
              </a:defRPr>
            </a:lvl2pPr>
            <a:lvl3pPr lvl="2">
              <a:buNone/>
              <a:defRPr>
                <a:solidFill>
                  <a:schemeClr val="lt1"/>
                </a:solidFill>
                <a:uFillTx/>
              </a:defRPr>
            </a:lvl3pPr>
            <a:lvl4pPr lvl="3">
              <a:buNone/>
              <a:defRPr>
                <a:solidFill>
                  <a:schemeClr val="lt1"/>
                </a:solidFill>
                <a:uFillTx/>
              </a:defRPr>
            </a:lvl4pPr>
            <a:lvl5pPr lvl="4">
              <a:buNone/>
              <a:defRPr>
                <a:solidFill>
                  <a:schemeClr val="lt1"/>
                </a:solidFill>
                <a:uFillTx/>
              </a:defRPr>
            </a:lvl5pPr>
            <a:lvl6pPr lvl="5">
              <a:buNone/>
              <a:defRPr>
                <a:solidFill>
                  <a:schemeClr val="lt1"/>
                </a:solidFill>
                <a:uFillTx/>
              </a:defRPr>
            </a:lvl6pPr>
            <a:lvl7pPr lvl="6">
              <a:buNone/>
              <a:defRPr>
                <a:solidFill>
                  <a:schemeClr val="lt1"/>
                </a:solidFill>
                <a:uFillTx/>
              </a:defRPr>
            </a:lvl7pPr>
            <a:lvl8pPr lvl="7">
              <a:buNone/>
              <a:defRPr>
                <a:solidFill>
                  <a:schemeClr val="lt1"/>
                </a:solidFill>
                <a:uFillTx/>
              </a:defRPr>
            </a:lvl8pPr>
            <a:lvl9pPr lvl="8">
              <a:buNone/>
              <a:defRPr>
                <a:solidFill>
                  <a:schemeClr val="lt1"/>
                </a:solidFill>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a:spLocks/>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53" name="Google Shape;53;p3"/>
              <p:cNvSpPr>
                <a:spLocks/>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a:spLocks/>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56" name="Google Shape;56;p3"/>
              <p:cNvSpPr>
                <a:spLocks/>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57" name="Google Shape;57;p3"/>
              <p:cNvSpPr>
                <a:spLocks/>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a:spLocks/>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60" name="Google Shape;60;p3"/>
              <p:cNvSpPr>
                <a:spLocks/>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61" name="Google Shape;61;p3"/>
              <p:cNvSpPr>
                <a:spLocks/>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62" name="Google Shape;62;p3"/>
              <p:cNvSpPr>
                <a:spLocks/>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a:spLocks/>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66" name="Google Shape;66;p3"/>
              <p:cNvSpPr>
                <a:spLocks/>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a:spLocks/>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69" name="Google Shape;69;p3"/>
              <p:cNvSpPr>
                <a:spLocks/>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0" name="Google Shape;70;p3"/>
              <p:cNvSpPr>
                <a:spLocks/>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a:spLocks/>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3" name="Google Shape;73;p3"/>
              <p:cNvSpPr>
                <a:spLocks/>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4" name="Google Shape;74;p3"/>
              <p:cNvSpPr>
                <a:spLocks/>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5" name="Google Shape;75;p3"/>
              <p:cNvSpPr>
                <a:spLocks/>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a:spLocks/>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8" name="Google Shape;78;p3"/>
              <p:cNvSpPr>
                <a:spLocks/>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9" name="Google Shape;79;p3"/>
              <p:cNvSpPr>
                <a:spLocks/>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80" name="Google Shape;80;p3"/>
              <p:cNvSpPr>
                <a:spLocks/>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81" name="Google Shape;81;p3"/>
              <p:cNvSpPr>
                <a:spLocks/>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uFillTx/>
              </a:defRPr>
            </a:lvl1pPr>
            <a:lvl2pPr lvl="1">
              <a:spcBef>
                <a:spcPts val="0"/>
              </a:spcBef>
              <a:spcAft>
                <a:spcPts val="0"/>
              </a:spcAft>
              <a:buClr>
                <a:schemeClr val="lt1"/>
              </a:buClr>
              <a:buSzPts val="3600"/>
              <a:buNone/>
              <a:defRPr sz="3600">
                <a:solidFill>
                  <a:schemeClr val="lt1"/>
                </a:solidFill>
                <a:uFillTx/>
              </a:defRPr>
            </a:lvl2pPr>
            <a:lvl3pPr lvl="2">
              <a:spcBef>
                <a:spcPts val="0"/>
              </a:spcBef>
              <a:spcAft>
                <a:spcPts val="0"/>
              </a:spcAft>
              <a:buClr>
                <a:schemeClr val="lt1"/>
              </a:buClr>
              <a:buSzPts val="3600"/>
              <a:buNone/>
              <a:defRPr sz="3600">
                <a:solidFill>
                  <a:schemeClr val="lt1"/>
                </a:solidFill>
                <a:uFillTx/>
              </a:defRPr>
            </a:lvl3pPr>
            <a:lvl4pPr lvl="3">
              <a:spcBef>
                <a:spcPts val="0"/>
              </a:spcBef>
              <a:spcAft>
                <a:spcPts val="0"/>
              </a:spcAft>
              <a:buClr>
                <a:schemeClr val="lt1"/>
              </a:buClr>
              <a:buSzPts val="3600"/>
              <a:buNone/>
              <a:defRPr sz="3600">
                <a:solidFill>
                  <a:schemeClr val="lt1"/>
                </a:solidFill>
                <a:uFillTx/>
              </a:defRPr>
            </a:lvl4pPr>
            <a:lvl5pPr lvl="4">
              <a:spcBef>
                <a:spcPts val="0"/>
              </a:spcBef>
              <a:spcAft>
                <a:spcPts val="0"/>
              </a:spcAft>
              <a:buClr>
                <a:schemeClr val="lt1"/>
              </a:buClr>
              <a:buSzPts val="3600"/>
              <a:buNone/>
              <a:defRPr sz="3600">
                <a:solidFill>
                  <a:schemeClr val="lt1"/>
                </a:solidFill>
                <a:uFillTx/>
              </a:defRPr>
            </a:lvl5pPr>
            <a:lvl6pPr lvl="5">
              <a:spcBef>
                <a:spcPts val="0"/>
              </a:spcBef>
              <a:spcAft>
                <a:spcPts val="0"/>
              </a:spcAft>
              <a:buClr>
                <a:schemeClr val="lt1"/>
              </a:buClr>
              <a:buSzPts val="3600"/>
              <a:buNone/>
              <a:defRPr sz="3600">
                <a:solidFill>
                  <a:schemeClr val="lt1"/>
                </a:solidFill>
                <a:uFillTx/>
              </a:defRPr>
            </a:lvl6pPr>
            <a:lvl7pPr lvl="6">
              <a:spcBef>
                <a:spcPts val="0"/>
              </a:spcBef>
              <a:spcAft>
                <a:spcPts val="0"/>
              </a:spcAft>
              <a:buClr>
                <a:schemeClr val="lt1"/>
              </a:buClr>
              <a:buSzPts val="3600"/>
              <a:buNone/>
              <a:defRPr sz="3600">
                <a:solidFill>
                  <a:schemeClr val="lt1"/>
                </a:solidFill>
                <a:uFillTx/>
              </a:defRPr>
            </a:lvl7pPr>
            <a:lvl8pPr lvl="7">
              <a:spcBef>
                <a:spcPts val="0"/>
              </a:spcBef>
              <a:spcAft>
                <a:spcPts val="0"/>
              </a:spcAft>
              <a:buClr>
                <a:schemeClr val="lt1"/>
              </a:buClr>
              <a:buSzPts val="3600"/>
              <a:buNone/>
              <a:defRPr sz="3600">
                <a:solidFill>
                  <a:schemeClr val="lt1"/>
                </a:solidFill>
                <a:uFillTx/>
              </a:defRPr>
            </a:lvl8pPr>
            <a:lvl9pPr lvl="8">
              <a:spcBef>
                <a:spcPts val="0"/>
              </a:spcBef>
              <a:spcAft>
                <a:spcPts val="0"/>
              </a:spcAft>
              <a:buClr>
                <a:schemeClr val="lt1"/>
              </a:buClr>
              <a:buSzPts val="3600"/>
              <a:buNone/>
              <a:defRPr sz="3600">
                <a:solidFill>
                  <a:schemeClr val="lt1"/>
                </a:solidFill>
                <a:uFillTx/>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uFillTx/>
              </a:defRPr>
            </a:lvl1pPr>
            <a:lvl2pPr lvl="1">
              <a:buNone/>
              <a:defRPr>
                <a:solidFill>
                  <a:schemeClr val="lt1"/>
                </a:solidFill>
                <a:uFillTx/>
              </a:defRPr>
            </a:lvl2pPr>
            <a:lvl3pPr lvl="2">
              <a:buNone/>
              <a:defRPr>
                <a:solidFill>
                  <a:schemeClr val="lt1"/>
                </a:solidFill>
                <a:uFillTx/>
              </a:defRPr>
            </a:lvl3pPr>
            <a:lvl4pPr lvl="3">
              <a:buNone/>
              <a:defRPr>
                <a:solidFill>
                  <a:schemeClr val="lt1"/>
                </a:solidFill>
                <a:uFillTx/>
              </a:defRPr>
            </a:lvl4pPr>
            <a:lvl5pPr lvl="4">
              <a:buNone/>
              <a:defRPr>
                <a:solidFill>
                  <a:schemeClr val="lt1"/>
                </a:solidFill>
                <a:uFillTx/>
              </a:defRPr>
            </a:lvl5pPr>
            <a:lvl6pPr lvl="5">
              <a:buNone/>
              <a:defRPr>
                <a:solidFill>
                  <a:schemeClr val="lt1"/>
                </a:solidFill>
                <a:uFillTx/>
              </a:defRPr>
            </a:lvl6pPr>
            <a:lvl7pPr lvl="6">
              <a:buNone/>
              <a:defRPr>
                <a:solidFill>
                  <a:schemeClr val="lt1"/>
                </a:solidFill>
                <a:uFillTx/>
              </a:defRPr>
            </a:lvl7pPr>
            <a:lvl8pPr lvl="7">
              <a:buNone/>
              <a:defRPr>
                <a:solidFill>
                  <a:schemeClr val="lt1"/>
                </a:solidFill>
                <a:uFillTx/>
              </a:defRPr>
            </a:lvl8pPr>
            <a:lvl9pPr lvl="8">
              <a:buNone/>
              <a:defRPr>
                <a:solidFill>
                  <a:schemeClr val="lt1"/>
                </a:solidFill>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87" name="Google Shape;87;p4"/>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uFillTx/>
              </a:defRPr>
            </a:lvl1pPr>
            <a:lvl2pPr marL="914400" lvl="1" indent="-298450">
              <a:spcBef>
                <a:spcPts val="1600"/>
              </a:spcBef>
              <a:spcAft>
                <a:spcPts val="0"/>
              </a:spcAft>
              <a:buSzPts val="1100"/>
              <a:buChar char="○"/>
              <a:defRPr>
                <a:uFillTx/>
              </a:defRPr>
            </a:lvl2pPr>
            <a:lvl3pPr marL="1371600" lvl="2" indent="-298450">
              <a:spcBef>
                <a:spcPts val="1600"/>
              </a:spcBef>
              <a:spcAft>
                <a:spcPts val="0"/>
              </a:spcAft>
              <a:buSzPts val="1100"/>
              <a:buChar char="■"/>
              <a:defRPr>
                <a:uFillTx/>
              </a:defRPr>
            </a:lvl3pPr>
            <a:lvl4pPr marL="1828800" lvl="3" indent="-298450">
              <a:spcBef>
                <a:spcPts val="1600"/>
              </a:spcBef>
              <a:spcAft>
                <a:spcPts val="0"/>
              </a:spcAft>
              <a:buSzPts val="1100"/>
              <a:buChar char="●"/>
              <a:defRPr>
                <a:uFillTx/>
              </a:defRPr>
            </a:lvl4pPr>
            <a:lvl5pPr marL="2286000" lvl="4" indent="-298450">
              <a:spcBef>
                <a:spcPts val="1600"/>
              </a:spcBef>
              <a:spcAft>
                <a:spcPts val="0"/>
              </a:spcAft>
              <a:buSzPts val="1100"/>
              <a:buChar char="○"/>
              <a:defRPr>
                <a:uFillTx/>
              </a:defRPr>
            </a:lvl5pPr>
            <a:lvl6pPr marL="2743200" lvl="5" indent="-298450">
              <a:spcBef>
                <a:spcPts val="1600"/>
              </a:spcBef>
              <a:spcAft>
                <a:spcPts val="0"/>
              </a:spcAft>
              <a:buSzPts val="1100"/>
              <a:buChar char="■"/>
              <a:defRPr>
                <a:uFillTx/>
              </a:defRPr>
            </a:lvl6pPr>
            <a:lvl7pPr marL="3200400" lvl="6" indent="-298450">
              <a:spcBef>
                <a:spcPts val="1600"/>
              </a:spcBef>
              <a:spcAft>
                <a:spcPts val="0"/>
              </a:spcAft>
              <a:buSzPts val="1100"/>
              <a:buChar char="●"/>
              <a:defRPr>
                <a:uFillTx/>
              </a:defRPr>
            </a:lvl7pPr>
            <a:lvl8pPr marL="3657600" lvl="7" indent="-298450">
              <a:spcBef>
                <a:spcPts val="1600"/>
              </a:spcBef>
              <a:spcAft>
                <a:spcPts val="0"/>
              </a:spcAft>
              <a:buSzPts val="1100"/>
              <a:buChar char="○"/>
              <a:defRPr>
                <a:uFillTx/>
              </a:defRPr>
            </a:lvl8pPr>
            <a:lvl9pPr marL="4114800" lvl="8" indent="-298450">
              <a:spcBef>
                <a:spcPts val="1600"/>
              </a:spcBef>
              <a:spcAft>
                <a:spcPts val="1600"/>
              </a:spcAft>
              <a:buSzPts val="1100"/>
              <a:buChar char="■"/>
              <a:defRPr>
                <a:uFillTx/>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94" name="Google Shape;94;p5"/>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uFillTx/>
              </a:defRPr>
            </a:lvl1pPr>
            <a:lvl2pPr marL="914400" lvl="1" indent="-298450">
              <a:spcBef>
                <a:spcPts val="1600"/>
              </a:spcBef>
              <a:spcAft>
                <a:spcPts val="0"/>
              </a:spcAft>
              <a:buSzPts val="1100"/>
              <a:buChar char="○"/>
              <a:defRPr>
                <a:uFillTx/>
              </a:defRPr>
            </a:lvl2pPr>
            <a:lvl3pPr marL="1371600" lvl="2" indent="-298450">
              <a:spcBef>
                <a:spcPts val="1600"/>
              </a:spcBef>
              <a:spcAft>
                <a:spcPts val="0"/>
              </a:spcAft>
              <a:buSzPts val="1100"/>
              <a:buChar char="■"/>
              <a:defRPr>
                <a:uFillTx/>
              </a:defRPr>
            </a:lvl3pPr>
            <a:lvl4pPr marL="1828800" lvl="3" indent="-298450">
              <a:spcBef>
                <a:spcPts val="1600"/>
              </a:spcBef>
              <a:spcAft>
                <a:spcPts val="0"/>
              </a:spcAft>
              <a:buSzPts val="1100"/>
              <a:buChar char="●"/>
              <a:defRPr>
                <a:uFillTx/>
              </a:defRPr>
            </a:lvl4pPr>
            <a:lvl5pPr marL="2286000" lvl="4" indent="-298450">
              <a:spcBef>
                <a:spcPts val="1600"/>
              </a:spcBef>
              <a:spcAft>
                <a:spcPts val="0"/>
              </a:spcAft>
              <a:buSzPts val="1100"/>
              <a:buChar char="○"/>
              <a:defRPr>
                <a:uFillTx/>
              </a:defRPr>
            </a:lvl5pPr>
            <a:lvl6pPr marL="2743200" lvl="5" indent="-298450">
              <a:spcBef>
                <a:spcPts val="1600"/>
              </a:spcBef>
              <a:spcAft>
                <a:spcPts val="0"/>
              </a:spcAft>
              <a:buSzPts val="1100"/>
              <a:buChar char="■"/>
              <a:defRPr>
                <a:uFillTx/>
              </a:defRPr>
            </a:lvl6pPr>
            <a:lvl7pPr marL="3200400" lvl="6" indent="-298450">
              <a:spcBef>
                <a:spcPts val="1600"/>
              </a:spcBef>
              <a:spcAft>
                <a:spcPts val="0"/>
              </a:spcAft>
              <a:buSzPts val="1100"/>
              <a:buChar char="●"/>
              <a:defRPr>
                <a:uFillTx/>
              </a:defRPr>
            </a:lvl7pPr>
            <a:lvl8pPr marL="3657600" lvl="7" indent="-298450">
              <a:spcBef>
                <a:spcPts val="1600"/>
              </a:spcBef>
              <a:spcAft>
                <a:spcPts val="0"/>
              </a:spcAft>
              <a:buSzPts val="1100"/>
              <a:buChar char="○"/>
              <a:defRPr>
                <a:uFillTx/>
              </a:defRPr>
            </a:lvl8pPr>
            <a:lvl9pPr marL="4114800" lvl="8" indent="-298450">
              <a:spcBef>
                <a:spcPts val="1600"/>
              </a:spcBef>
              <a:spcAft>
                <a:spcPts val="1600"/>
              </a:spcAft>
              <a:buSzPts val="1100"/>
              <a:buChar char="■"/>
              <a:defRPr>
                <a:uFillTx/>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uFillTx/>
              </a:defRPr>
            </a:lvl1pPr>
            <a:lvl2pPr marL="914400" lvl="1" indent="-298450">
              <a:spcBef>
                <a:spcPts val="1600"/>
              </a:spcBef>
              <a:spcAft>
                <a:spcPts val="0"/>
              </a:spcAft>
              <a:buSzPts val="1100"/>
              <a:buChar char="○"/>
              <a:defRPr>
                <a:uFillTx/>
              </a:defRPr>
            </a:lvl2pPr>
            <a:lvl3pPr marL="1371600" lvl="2" indent="-298450">
              <a:spcBef>
                <a:spcPts val="1600"/>
              </a:spcBef>
              <a:spcAft>
                <a:spcPts val="0"/>
              </a:spcAft>
              <a:buSzPts val="1100"/>
              <a:buChar char="■"/>
              <a:defRPr>
                <a:uFillTx/>
              </a:defRPr>
            </a:lvl3pPr>
            <a:lvl4pPr marL="1828800" lvl="3" indent="-298450">
              <a:spcBef>
                <a:spcPts val="1600"/>
              </a:spcBef>
              <a:spcAft>
                <a:spcPts val="0"/>
              </a:spcAft>
              <a:buSzPts val="1100"/>
              <a:buChar char="●"/>
              <a:defRPr>
                <a:uFillTx/>
              </a:defRPr>
            </a:lvl4pPr>
            <a:lvl5pPr marL="2286000" lvl="4" indent="-298450">
              <a:spcBef>
                <a:spcPts val="1600"/>
              </a:spcBef>
              <a:spcAft>
                <a:spcPts val="0"/>
              </a:spcAft>
              <a:buSzPts val="1100"/>
              <a:buChar char="○"/>
              <a:defRPr>
                <a:uFillTx/>
              </a:defRPr>
            </a:lvl5pPr>
            <a:lvl6pPr marL="2743200" lvl="5" indent="-298450">
              <a:spcBef>
                <a:spcPts val="1600"/>
              </a:spcBef>
              <a:spcAft>
                <a:spcPts val="0"/>
              </a:spcAft>
              <a:buSzPts val="1100"/>
              <a:buChar char="■"/>
              <a:defRPr>
                <a:uFillTx/>
              </a:defRPr>
            </a:lvl6pPr>
            <a:lvl7pPr marL="3200400" lvl="6" indent="-298450">
              <a:spcBef>
                <a:spcPts val="1600"/>
              </a:spcBef>
              <a:spcAft>
                <a:spcPts val="0"/>
              </a:spcAft>
              <a:buSzPts val="1100"/>
              <a:buChar char="●"/>
              <a:defRPr>
                <a:uFillTx/>
              </a:defRPr>
            </a:lvl7pPr>
            <a:lvl8pPr marL="3657600" lvl="7" indent="-298450">
              <a:spcBef>
                <a:spcPts val="1600"/>
              </a:spcBef>
              <a:spcAft>
                <a:spcPts val="0"/>
              </a:spcAft>
              <a:buSzPts val="1100"/>
              <a:buChar char="○"/>
              <a:defRPr>
                <a:uFillTx/>
              </a:defRPr>
            </a:lvl8pPr>
            <a:lvl9pPr marL="4114800" lvl="8" indent="-298450">
              <a:spcBef>
                <a:spcPts val="1600"/>
              </a:spcBef>
              <a:spcAft>
                <a:spcPts val="1600"/>
              </a:spcAft>
              <a:buSzPts val="1100"/>
              <a:buChar char="■"/>
              <a:defRPr>
                <a:uFillTx/>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02" name="Google Shape;102;p6"/>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08" name="Google Shape;108;p7"/>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uFillTx/>
              </a:defRPr>
            </a:lvl1pPr>
            <a:lvl2pPr marL="914400" lvl="1" indent="-298450">
              <a:spcBef>
                <a:spcPts val="1600"/>
              </a:spcBef>
              <a:spcAft>
                <a:spcPts val="0"/>
              </a:spcAft>
              <a:buSzPts val="1100"/>
              <a:buChar char="○"/>
              <a:defRPr>
                <a:uFillTx/>
              </a:defRPr>
            </a:lvl2pPr>
            <a:lvl3pPr marL="1371600" lvl="2" indent="-298450">
              <a:spcBef>
                <a:spcPts val="1600"/>
              </a:spcBef>
              <a:spcAft>
                <a:spcPts val="0"/>
              </a:spcAft>
              <a:buSzPts val="1100"/>
              <a:buChar char="■"/>
              <a:defRPr>
                <a:uFillTx/>
              </a:defRPr>
            </a:lvl3pPr>
            <a:lvl4pPr marL="1828800" lvl="3" indent="-298450">
              <a:spcBef>
                <a:spcPts val="1600"/>
              </a:spcBef>
              <a:spcAft>
                <a:spcPts val="0"/>
              </a:spcAft>
              <a:buSzPts val="1100"/>
              <a:buChar char="●"/>
              <a:defRPr>
                <a:uFillTx/>
              </a:defRPr>
            </a:lvl4pPr>
            <a:lvl5pPr marL="2286000" lvl="4" indent="-298450">
              <a:spcBef>
                <a:spcPts val="1600"/>
              </a:spcBef>
              <a:spcAft>
                <a:spcPts val="0"/>
              </a:spcAft>
              <a:buSzPts val="1100"/>
              <a:buChar char="○"/>
              <a:defRPr>
                <a:uFillTx/>
              </a:defRPr>
            </a:lvl5pPr>
            <a:lvl6pPr marL="2743200" lvl="5" indent="-298450">
              <a:spcBef>
                <a:spcPts val="1600"/>
              </a:spcBef>
              <a:spcAft>
                <a:spcPts val="0"/>
              </a:spcAft>
              <a:buSzPts val="1100"/>
              <a:buChar char="■"/>
              <a:defRPr>
                <a:uFillTx/>
              </a:defRPr>
            </a:lvl6pPr>
            <a:lvl7pPr marL="3200400" lvl="6" indent="-298450">
              <a:spcBef>
                <a:spcPts val="1600"/>
              </a:spcBef>
              <a:spcAft>
                <a:spcPts val="0"/>
              </a:spcAft>
              <a:buSzPts val="1100"/>
              <a:buChar char="●"/>
              <a:defRPr>
                <a:uFillTx/>
              </a:defRPr>
            </a:lvl7pPr>
            <a:lvl8pPr marL="3657600" lvl="7" indent="-298450">
              <a:spcBef>
                <a:spcPts val="1600"/>
              </a:spcBef>
              <a:spcAft>
                <a:spcPts val="0"/>
              </a:spcAft>
              <a:buSzPts val="1100"/>
              <a:buChar char="○"/>
              <a:defRPr>
                <a:uFillTx/>
              </a:defRPr>
            </a:lvl8pPr>
            <a:lvl9pPr marL="4114800" lvl="8" indent="-298450">
              <a:spcBef>
                <a:spcPts val="1600"/>
              </a:spcBef>
              <a:spcAft>
                <a:spcPts val="1600"/>
              </a:spcAft>
              <a:buSzPts val="1100"/>
              <a:buChar char="■"/>
              <a:defRPr>
                <a:uFillTx/>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a:spLocks/>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16" name="Google Shape;116;p8"/>
              <p:cNvSpPr>
                <a:spLocks/>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17" name="Google Shape;117;p8"/>
              <p:cNvSpPr>
                <a:spLocks/>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a:spLocks/>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20" name="Google Shape;120;p8"/>
              <p:cNvSpPr>
                <a:spLocks/>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21" name="Google Shape;121;p8"/>
              <p:cNvSpPr>
                <a:spLocks/>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a:spLocks/>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24" name="Google Shape;124;p8"/>
              <p:cNvSpPr>
                <a:spLocks/>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uFillTx/>
              </a:defRPr>
            </a:lvl1pPr>
            <a:lvl2pPr lvl="1">
              <a:spcBef>
                <a:spcPts val="0"/>
              </a:spcBef>
              <a:spcAft>
                <a:spcPts val="0"/>
              </a:spcAft>
              <a:buClr>
                <a:schemeClr val="lt1"/>
              </a:buClr>
              <a:buSzPts val="3600"/>
              <a:buNone/>
              <a:defRPr sz="3600">
                <a:solidFill>
                  <a:schemeClr val="lt1"/>
                </a:solidFill>
                <a:uFillTx/>
              </a:defRPr>
            </a:lvl2pPr>
            <a:lvl3pPr lvl="2">
              <a:spcBef>
                <a:spcPts val="0"/>
              </a:spcBef>
              <a:spcAft>
                <a:spcPts val="0"/>
              </a:spcAft>
              <a:buClr>
                <a:schemeClr val="lt1"/>
              </a:buClr>
              <a:buSzPts val="3600"/>
              <a:buNone/>
              <a:defRPr sz="3600">
                <a:solidFill>
                  <a:schemeClr val="lt1"/>
                </a:solidFill>
                <a:uFillTx/>
              </a:defRPr>
            </a:lvl3pPr>
            <a:lvl4pPr lvl="3">
              <a:spcBef>
                <a:spcPts val="0"/>
              </a:spcBef>
              <a:spcAft>
                <a:spcPts val="0"/>
              </a:spcAft>
              <a:buClr>
                <a:schemeClr val="lt1"/>
              </a:buClr>
              <a:buSzPts val="3600"/>
              <a:buNone/>
              <a:defRPr sz="3600">
                <a:solidFill>
                  <a:schemeClr val="lt1"/>
                </a:solidFill>
                <a:uFillTx/>
              </a:defRPr>
            </a:lvl4pPr>
            <a:lvl5pPr lvl="4">
              <a:spcBef>
                <a:spcPts val="0"/>
              </a:spcBef>
              <a:spcAft>
                <a:spcPts val="0"/>
              </a:spcAft>
              <a:buClr>
                <a:schemeClr val="lt1"/>
              </a:buClr>
              <a:buSzPts val="3600"/>
              <a:buNone/>
              <a:defRPr sz="3600">
                <a:solidFill>
                  <a:schemeClr val="lt1"/>
                </a:solidFill>
                <a:uFillTx/>
              </a:defRPr>
            </a:lvl5pPr>
            <a:lvl6pPr lvl="5">
              <a:spcBef>
                <a:spcPts val="0"/>
              </a:spcBef>
              <a:spcAft>
                <a:spcPts val="0"/>
              </a:spcAft>
              <a:buClr>
                <a:schemeClr val="lt1"/>
              </a:buClr>
              <a:buSzPts val="3600"/>
              <a:buNone/>
              <a:defRPr sz="3600">
                <a:solidFill>
                  <a:schemeClr val="lt1"/>
                </a:solidFill>
                <a:uFillTx/>
              </a:defRPr>
            </a:lvl6pPr>
            <a:lvl7pPr lvl="6">
              <a:spcBef>
                <a:spcPts val="0"/>
              </a:spcBef>
              <a:spcAft>
                <a:spcPts val="0"/>
              </a:spcAft>
              <a:buClr>
                <a:schemeClr val="lt1"/>
              </a:buClr>
              <a:buSzPts val="3600"/>
              <a:buNone/>
              <a:defRPr sz="3600">
                <a:solidFill>
                  <a:schemeClr val="lt1"/>
                </a:solidFill>
                <a:uFillTx/>
              </a:defRPr>
            </a:lvl7pPr>
            <a:lvl8pPr lvl="7">
              <a:spcBef>
                <a:spcPts val="0"/>
              </a:spcBef>
              <a:spcAft>
                <a:spcPts val="0"/>
              </a:spcAft>
              <a:buClr>
                <a:schemeClr val="lt1"/>
              </a:buClr>
              <a:buSzPts val="3600"/>
              <a:buNone/>
              <a:defRPr sz="3600">
                <a:solidFill>
                  <a:schemeClr val="lt1"/>
                </a:solidFill>
                <a:uFillTx/>
              </a:defRPr>
            </a:lvl8pPr>
            <a:lvl9pPr lvl="8">
              <a:spcBef>
                <a:spcPts val="0"/>
              </a:spcBef>
              <a:spcAft>
                <a:spcPts val="0"/>
              </a:spcAft>
              <a:buClr>
                <a:schemeClr val="lt1"/>
              </a:buClr>
              <a:buSzPts val="3600"/>
              <a:buNone/>
              <a:defRPr sz="3600">
                <a:solidFill>
                  <a:schemeClr val="lt1"/>
                </a:solidFill>
                <a:uFillTx/>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uFillTx/>
              </a:defRPr>
            </a:lvl1pPr>
            <a:lvl2pPr lvl="1">
              <a:buNone/>
              <a:defRPr>
                <a:solidFill>
                  <a:schemeClr val="lt1"/>
                </a:solidFill>
                <a:uFillTx/>
              </a:defRPr>
            </a:lvl2pPr>
            <a:lvl3pPr lvl="2">
              <a:buNone/>
              <a:defRPr>
                <a:solidFill>
                  <a:schemeClr val="lt1"/>
                </a:solidFill>
                <a:uFillTx/>
              </a:defRPr>
            </a:lvl3pPr>
            <a:lvl4pPr lvl="3">
              <a:buNone/>
              <a:defRPr>
                <a:solidFill>
                  <a:schemeClr val="lt1"/>
                </a:solidFill>
                <a:uFillTx/>
              </a:defRPr>
            </a:lvl4pPr>
            <a:lvl5pPr lvl="4">
              <a:buNone/>
              <a:defRPr>
                <a:solidFill>
                  <a:schemeClr val="lt1"/>
                </a:solidFill>
                <a:uFillTx/>
              </a:defRPr>
            </a:lvl5pPr>
            <a:lvl6pPr lvl="5">
              <a:buNone/>
              <a:defRPr>
                <a:solidFill>
                  <a:schemeClr val="lt1"/>
                </a:solidFill>
                <a:uFillTx/>
              </a:defRPr>
            </a:lvl6pPr>
            <a:lvl7pPr lvl="6">
              <a:buNone/>
              <a:defRPr>
                <a:solidFill>
                  <a:schemeClr val="lt1"/>
                </a:solidFill>
                <a:uFillTx/>
              </a:defRPr>
            </a:lvl7pPr>
            <a:lvl8pPr lvl="7">
              <a:buNone/>
              <a:defRPr>
                <a:solidFill>
                  <a:schemeClr val="lt1"/>
                </a:solidFill>
                <a:uFillTx/>
              </a:defRPr>
            </a:lvl8pPr>
            <a:lvl9pPr lvl="8">
              <a:buNone/>
              <a:defRPr>
                <a:solidFill>
                  <a:schemeClr val="lt1"/>
                </a:solidFill>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30" name="Google Shape;130;p9"/>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uFillTx/>
              </a:defRPr>
            </a:lvl1pPr>
            <a:lvl2pPr lvl="1">
              <a:lnSpc>
                <a:spcPct val="100000"/>
              </a:lnSpc>
              <a:spcBef>
                <a:spcPts val="0"/>
              </a:spcBef>
              <a:spcAft>
                <a:spcPts val="0"/>
              </a:spcAft>
              <a:buSzPts val="1600"/>
              <a:buNone/>
              <a:defRPr sz="1600">
                <a:uFillTx/>
              </a:defRPr>
            </a:lvl2pPr>
            <a:lvl3pPr lvl="2">
              <a:lnSpc>
                <a:spcPct val="100000"/>
              </a:lnSpc>
              <a:spcBef>
                <a:spcPts val="0"/>
              </a:spcBef>
              <a:spcAft>
                <a:spcPts val="0"/>
              </a:spcAft>
              <a:buSzPts val="1600"/>
              <a:buNone/>
              <a:defRPr sz="1600">
                <a:uFillTx/>
              </a:defRPr>
            </a:lvl3pPr>
            <a:lvl4pPr lvl="3">
              <a:lnSpc>
                <a:spcPct val="100000"/>
              </a:lnSpc>
              <a:spcBef>
                <a:spcPts val="0"/>
              </a:spcBef>
              <a:spcAft>
                <a:spcPts val="0"/>
              </a:spcAft>
              <a:buSzPts val="1600"/>
              <a:buNone/>
              <a:defRPr sz="1600">
                <a:uFillTx/>
              </a:defRPr>
            </a:lvl4pPr>
            <a:lvl5pPr lvl="4">
              <a:lnSpc>
                <a:spcPct val="100000"/>
              </a:lnSpc>
              <a:spcBef>
                <a:spcPts val="0"/>
              </a:spcBef>
              <a:spcAft>
                <a:spcPts val="0"/>
              </a:spcAft>
              <a:buSzPts val="1600"/>
              <a:buNone/>
              <a:defRPr sz="1600">
                <a:uFillTx/>
              </a:defRPr>
            </a:lvl5pPr>
            <a:lvl6pPr lvl="5">
              <a:lnSpc>
                <a:spcPct val="100000"/>
              </a:lnSpc>
              <a:spcBef>
                <a:spcPts val="0"/>
              </a:spcBef>
              <a:spcAft>
                <a:spcPts val="0"/>
              </a:spcAft>
              <a:buSzPts val="1600"/>
              <a:buNone/>
              <a:defRPr sz="1600">
                <a:uFillTx/>
              </a:defRPr>
            </a:lvl6pPr>
            <a:lvl7pPr lvl="6">
              <a:lnSpc>
                <a:spcPct val="100000"/>
              </a:lnSpc>
              <a:spcBef>
                <a:spcPts val="0"/>
              </a:spcBef>
              <a:spcAft>
                <a:spcPts val="0"/>
              </a:spcAft>
              <a:buSzPts val="1600"/>
              <a:buNone/>
              <a:defRPr sz="1600">
                <a:uFillTx/>
              </a:defRPr>
            </a:lvl7pPr>
            <a:lvl8pPr lvl="7">
              <a:lnSpc>
                <a:spcPct val="100000"/>
              </a:lnSpc>
              <a:spcBef>
                <a:spcPts val="0"/>
              </a:spcBef>
              <a:spcAft>
                <a:spcPts val="0"/>
              </a:spcAft>
              <a:buSzPts val="1600"/>
              <a:buNone/>
              <a:defRPr sz="1600">
                <a:uFillTx/>
              </a:defRPr>
            </a:lvl8pPr>
            <a:lvl9pPr lvl="8">
              <a:lnSpc>
                <a:spcPct val="100000"/>
              </a:lnSpc>
              <a:spcBef>
                <a:spcPts val="0"/>
              </a:spcBef>
              <a:spcAft>
                <a:spcPts val="0"/>
              </a:spcAft>
              <a:buSzPts val="1600"/>
              <a:buNone/>
              <a:defRPr sz="1600">
                <a:uFillTx/>
              </a:defRPr>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uFillTx/>
              </a:defRPr>
            </a:lvl1pPr>
            <a:lvl2pPr marL="914400" lvl="1" indent="-298450">
              <a:spcBef>
                <a:spcPts val="1600"/>
              </a:spcBef>
              <a:spcAft>
                <a:spcPts val="0"/>
              </a:spcAft>
              <a:buSzPts val="1100"/>
              <a:buChar char="○"/>
              <a:defRPr>
                <a:uFillTx/>
              </a:defRPr>
            </a:lvl2pPr>
            <a:lvl3pPr marL="1371600" lvl="2" indent="-298450">
              <a:spcBef>
                <a:spcPts val="1600"/>
              </a:spcBef>
              <a:spcAft>
                <a:spcPts val="0"/>
              </a:spcAft>
              <a:buSzPts val="1100"/>
              <a:buChar char="■"/>
              <a:defRPr>
                <a:uFillTx/>
              </a:defRPr>
            </a:lvl3pPr>
            <a:lvl4pPr marL="1828800" lvl="3" indent="-298450">
              <a:spcBef>
                <a:spcPts val="1600"/>
              </a:spcBef>
              <a:spcAft>
                <a:spcPts val="0"/>
              </a:spcAft>
              <a:buSzPts val="1100"/>
              <a:buChar char="●"/>
              <a:defRPr>
                <a:uFillTx/>
              </a:defRPr>
            </a:lvl4pPr>
            <a:lvl5pPr marL="2286000" lvl="4" indent="-298450">
              <a:spcBef>
                <a:spcPts val="1600"/>
              </a:spcBef>
              <a:spcAft>
                <a:spcPts val="0"/>
              </a:spcAft>
              <a:buSzPts val="1100"/>
              <a:buChar char="○"/>
              <a:defRPr>
                <a:uFillTx/>
              </a:defRPr>
            </a:lvl5pPr>
            <a:lvl6pPr marL="2743200" lvl="5" indent="-298450">
              <a:spcBef>
                <a:spcPts val="1600"/>
              </a:spcBef>
              <a:spcAft>
                <a:spcPts val="0"/>
              </a:spcAft>
              <a:buSzPts val="1100"/>
              <a:buChar char="■"/>
              <a:defRPr>
                <a:uFillTx/>
              </a:defRPr>
            </a:lvl6pPr>
            <a:lvl7pPr marL="3200400" lvl="6" indent="-298450">
              <a:spcBef>
                <a:spcPts val="1600"/>
              </a:spcBef>
              <a:spcAft>
                <a:spcPts val="0"/>
              </a:spcAft>
              <a:buSzPts val="1100"/>
              <a:buChar char="●"/>
              <a:defRPr>
                <a:uFillTx/>
              </a:defRPr>
            </a:lvl7pPr>
            <a:lvl8pPr marL="3657600" lvl="7" indent="-298450">
              <a:spcBef>
                <a:spcPts val="1600"/>
              </a:spcBef>
              <a:spcAft>
                <a:spcPts val="0"/>
              </a:spcAft>
              <a:buSzPts val="1100"/>
              <a:buChar char="○"/>
              <a:defRPr>
                <a:uFillTx/>
              </a:defRPr>
            </a:lvl8pPr>
            <a:lvl9pPr marL="4114800" lvl="8" indent="-298450">
              <a:spcBef>
                <a:spcPts val="1600"/>
              </a:spcBef>
              <a:spcAft>
                <a:spcPts val="1600"/>
              </a:spcAft>
              <a:buSzPts val="1100"/>
              <a:buChar char="■"/>
              <a:defRPr>
                <a:uFillTx/>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a:spLocks/>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38" name="Google Shape;138;p10"/>
            <p:cNvSpPr>
              <a:spLocks/>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uFillTx/>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uFillTx/>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uFillTx/>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uFillTx/>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uFillTx/>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uFillTx/>
                <a:latin typeface="Nunito"/>
                <a:ea typeface="Nunito"/>
                <a:cs typeface="Nunito"/>
                <a:sym typeface="Nunito"/>
              </a:defRPr>
            </a:lvl1pPr>
            <a:lvl2pPr lvl="1" algn="r">
              <a:buNone/>
              <a:defRPr sz="900">
                <a:solidFill>
                  <a:schemeClr val="dk2"/>
                </a:solidFill>
                <a:uFillTx/>
                <a:latin typeface="Nunito"/>
                <a:ea typeface="Nunito"/>
                <a:cs typeface="Nunito"/>
                <a:sym typeface="Nunito"/>
              </a:defRPr>
            </a:lvl2pPr>
            <a:lvl3pPr lvl="2" algn="r">
              <a:buNone/>
              <a:defRPr sz="900">
                <a:solidFill>
                  <a:schemeClr val="dk2"/>
                </a:solidFill>
                <a:uFillTx/>
                <a:latin typeface="Nunito"/>
                <a:ea typeface="Nunito"/>
                <a:cs typeface="Nunito"/>
                <a:sym typeface="Nunito"/>
              </a:defRPr>
            </a:lvl3pPr>
            <a:lvl4pPr lvl="3" algn="r">
              <a:buNone/>
              <a:defRPr sz="900">
                <a:solidFill>
                  <a:schemeClr val="dk2"/>
                </a:solidFill>
                <a:uFillTx/>
                <a:latin typeface="Nunito"/>
                <a:ea typeface="Nunito"/>
                <a:cs typeface="Nunito"/>
                <a:sym typeface="Nunito"/>
              </a:defRPr>
            </a:lvl4pPr>
            <a:lvl5pPr lvl="4" algn="r">
              <a:buNone/>
              <a:defRPr sz="900">
                <a:solidFill>
                  <a:schemeClr val="dk2"/>
                </a:solidFill>
                <a:uFillTx/>
                <a:latin typeface="Nunito"/>
                <a:ea typeface="Nunito"/>
                <a:cs typeface="Nunito"/>
                <a:sym typeface="Nunito"/>
              </a:defRPr>
            </a:lvl5pPr>
            <a:lvl6pPr lvl="5" algn="r">
              <a:buNone/>
              <a:defRPr sz="900">
                <a:solidFill>
                  <a:schemeClr val="dk2"/>
                </a:solidFill>
                <a:uFillTx/>
                <a:latin typeface="Nunito"/>
                <a:ea typeface="Nunito"/>
                <a:cs typeface="Nunito"/>
                <a:sym typeface="Nunito"/>
              </a:defRPr>
            </a:lvl6pPr>
            <a:lvl7pPr lvl="6" algn="r">
              <a:buNone/>
              <a:defRPr sz="900">
                <a:solidFill>
                  <a:schemeClr val="dk2"/>
                </a:solidFill>
                <a:uFillTx/>
                <a:latin typeface="Nunito"/>
                <a:ea typeface="Nunito"/>
                <a:cs typeface="Nunito"/>
                <a:sym typeface="Nunito"/>
              </a:defRPr>
            </a:lvl7pPr>
            <a:lvl8pPr lvl="7" algn="r">
              <a:buNone/>
              <a:defRPr sz="900">
                <a:solidFill>
                  <a:schemeClr val="dk2"/>
                </a:solidFill>
                <a:uFillTx/>
                <a:latin typeface="Nunito"/>
                <a:ea typeface="Nunito"/>
                <a:cs typeface="Nunito"/>
                <a:sym typeface="Nunito"/>
              </a:defRPr>
            </a:lvl8pPr>
            <a:lvl9pPr lvl="8" algn="r">
              <a:buNone/>
              <a:defRPr sz="900">
                <a:solidFill>
                  <a:schemeClr val="dk2"/>
                </a:solidFill>
                <a:uFillTx/>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techvidvan.com/tutorials/hdfs-introduction-tutoria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cloudologic.com/data-center-consultation-migration"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17811" y="1242323"/>
            <a:ext cx="55470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uFillTx/>
              </a:rPr>
              <a:t>MapReduce Types , Formats , and  Features</a:t>
            </a:r>
            <a:endParaRPr dirty="0">
              <a:uFillTx/>
            </a:endParaRPr>
          </a:p>
        </p:txBody>
      </p:sp>
      <p:sp>
        <p:nvSpPr>
          <p:cNvPr id="279" name="Google Shape;279;p1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a:t>
            </a:fld>
            <a:endParaRPr sz="900">
              <a:uFillTx/>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2"/>
          <p:cNvSpPr txBox="1">
            <a:spLocks noGrp="1"/>
          </p:cNvSpPr>
          <p:nvPr>
            <p:ph type="title"/>
          </p:nvPr>
        </p:nvSpPr>
        <p:spPr>
          <a:xfrm>
            <a:off x="1303800" y="598575"/>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TYPES OF INPUT FORMAT</a:t>
            </a:r>
            <a:endParaRPr>
              <a:uFillTx/>
            </a:endParaRPr>
          </a:p>
        </p:txBody>
      </p:sp>
      <p:sp>
        <p:nvSpPr>
          <p:cNvPr id="339" name="Google Shape;339;p22"/>
          <p:cNvSpPr txBox="1">
            <a:spLocks noGrp="1"/>
          </p:cNvSpPr>
          <p:nvPr>
            <p:ph type="body" idx="1"/>
          </p:nvPr>
        </p:nvSpPr>
        <p:spPr>
          <a:xfrm>
            <a:off x="1303800" y="1127000"/>
            <a:ext cx="7217100" cy="3819000"/>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SzPts val="1400"/>
              <a:buFont typeface="Arial"/>
              <a:buAutoNum type="arabicPeriod"/>
            </a:pPr>
            <a:r>
              <a:rPr lang="en" sz="1400" b="1">
                <a:uFillTx/>
                <a:latin typeface="Arial"/>
                <a:ea typeface="Arial"/>
                <a:cs typeface="Arial"/>
                <a:sym typeface="Arial"/>
              </a:rPr>
              <a:t>FileInputFormat: </a:t>
            </a:r>
            <a:r>
              <a:rPr lang="en" sz="1400">
                <a:solidFill>
                  <a:srgbClr val="444444"/>
                </a:solidFill>
                <a:highlight>
                  <a:srgbClr val="FFFFFF"/>
                </a:highlight>
                <a:uFillTx/>
                <a:latin typeface="Arial"/>
                <a:ea typeface="Arial"/>
                <a:cs typeface="Arial"/>
                <a:sym typeface="Arial"/>
              </a:rPr>
              <a:t>It is the base class for all file-based InputFormats. When we start a MapReduce job execution, FileInputFormat provides a path containing files to read. This InputFormat will read all files and divides these files into one or more InputSplits.</a:t>
            </a:r>
            <a:endParaRPr sz="1400">
              <a:solidFill>
                <a:srgbClr val="444444"/>
              </a:solidFill>
              <a:highlight>
                <a:srgbClr val="FFFFFF"/>
              </a:highlight>
              <a:uFillTx/>
              <a:latin typeface="Arial"/>
              <a:ea typeface="Arial"/>
              <a:cs typeface="Arial"/>
              <a:sym typeface="Arial"/>
            </a:endParaRPr>
          </a:p>
          <a:p>
            <a:pPr marL="457200" lvl="0" indent="-317500" algn="just" rtl="0">
              <a:spcBef>
                <a:spcPts val="1000"/>
              </a:spcBef>
              <a:spcAft>
                <a:spcPts val="0"/>
              </a:spcAft>
              <a:buSzPts val="1400"/>
              <a:buFont typeface="Arial"/>
              <a:buAutoNum type="arabicPeriod"/>
            </a:pPr>
            <a:r>
              <a:rPr lang="en" sz="1400" b="1">
                <a:uFillTx/>
                <a:latin typeface="Arial"/>
                <a:ea typeface="Arial"/>
                <a:cs typeface="Arial"/>
                <a:sym typeface="Arial"/>
              </a:rPr>
              <a:t>TextInputFormat: </a:t>
            </a:r>
            <a:r>
              <a:rPr lang="en" sz="1400">
                <a:solidFill>
                  <a:srgbClr val="444444"/>
                </a:solidFill>
                <a:highlight>
                  <a:srgbClr val="FFFFFF"/>
                </a:highlight>
                <a:uFillTx/>
                <a:latin typeface="Arial"/>
                <a:ea typeface="Arial"/>
                <a:cs typeface="Arial"/>
                <a:sym typeface="Arial"/>
              </a:rPr>
              <a:t>It is the default InputFormat. This InputFormat treats each line of each input file as a separate record. It performs no parsing. TextInputFormat is useful for unformatted data or line-based records like log files.</a:t>
            </a:r>
            <a:endParaRPr sz="1400">
              <a:uFillTx/>
              <a:latin typeface="Arial"/>
              <a:ea typeface="Arial"/>
              <a:cs typeface="Arial"/>
              <a:sym typeface="Arial"/>
            </a:endParaRPr>
          </a:p>
          <a:p>
            <a:pPr marL="457200" lvl="0" indent="-317500" algn="just" rtl="0">
              <a:spcBef>
                <a:spcPts val="1000"/>
              </a:spcBef>
              <a:spcAft>
                <a:spcPts val="0"/>
              </a:spcAft>
              <a:buSzPts val="1400"/>
              <a:buFont typeface="Arial"/>
              <a:buAutoNum type="arabicPeriod"/>
            </a:pPr>
            <a:r>
              <a:rPr lang="en" sz="1400" b="1">
                <a:uFillTx/>
                <a:latin typeface="Arial"/>
                <a:ea typeface="Arial"/>
                <a:cs typeface="Arial"/>
                <a:sym typeface="Arial"/>
              </a:rPr>
              <a:t>KeyValueTextInputFormat: </a:t>
            </a:r>
            <a:r>
              <a:rPr lang="en" sz="1400">
                <a:solidFill>
                  <a:srgbClr val="444444"/>
                </a:solidFill>
                <a:highlight>
                  <a:srgbClr val="FFFFFF"/>
                </a:highlight>
                <a:uFillTx/>
                <a:latin typeface="Arial"/>
                <a:ea typeface="Arial"/>
                <a:cs typeface="Arial"/>
                <a:sym typeface="Arial"/>
              </a:rPr>
              <a:t>It is similar to TextInputFormat. This InputFormat also treats each line of input as a separate record. While the difference is that TextInputFormat treats entire line as the value, but the KeyValueTextInputFormat breaks the line itself into key and value</a:t>
            </a:r>
            <a:endParaRPr sz="1400">
              <a:solidFill>
                <a:srgbClr val="353833"/>
              </a:solidFill>
              <a:highlight>
                <a:srgbClr val="FFFFFF"/>
              </a:highlight>
              <a:uFillTx/>
              <a:latin typeface="Arial"/>
              <a:ea typeface="Arial"/>
              <a:cs typeface="Arial"/>
              <a:sym typeface="Arial"/>
            </a:endParaRPr>
          </a:p>
          <a:p>
            <a:pPr marL="457200" lvl="0" indent="0" algn="just" rtl="0">
              <a:spcBef>
                <a:spcPts val="1600"/>
              </a:spcBef>
              <a:spcAft>
                <a:spcPts val="0"/>
              </a:spcAft>
              <a:buNone/>
            </a:pPr>
            <a:endParaRPr sz="1400">
              <a:uFillTx/>
              <a:latin typeface="Arial"/>
              <a:ea typeface="Arial"/>
              <a:cs typeface="Arial"/>
              <a:sym typeface="Arial"/>
            </a:endParaRPr>
          </a:p>
          <a:p>
            <a:pPr marL="0" lvl="0" indent="0" algn="just" rtl="0">
              <a:spcBef>
                <a:spcPts val="1600"/>
              </a:spcBef>
              <a:spcAft>
                <a:spcPts val="1600"/>
              </a:spcAft>
              <a:buNone/>
            </a:pPr>
            <a:endParaRPr sz="1400" b="1">
              <a:uFillTx/>
              <a:latin typeface="Arial"/>
              <a:ea typeface="Arial"/>
              <a:cs typeface="Arial"/>
              <a:sym typeface="Arial"/>
            </a:endParaRPr>
          </a:p>
        </p:txBody>
      </p:sp>
      <p:sp>
        <p:nvSpPr>
          <p:cNvPr id="340" name="Google Shape;340;p2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10</a:t>
            </a:fld>
            <a:endParaRPr sz="900">
              <a:uFillTx/>
              <a:latin typeface="Nunito"/>
              <a:ea typeface="Nunito"/>
              <a:cs typeface="Nunito"/>
              <a:sym typeface="Nuni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3"/>
          <p:cNvSpPr txBox="1">
            <a:spLocks noGrp="1"/>
          </p:cNvSpPr>
          <p:nvPr>
            <p:ph type="body" idx="1"/>
          </p:nvPr>
        </p:nvSpPr>
        <p:spPr>
          <a:xfrm>
            <a:off x="1303800" y="1178550"/>
            <a:ext cx="7030500" cy="3603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b="1">
                <a:solidFill>
                  <a:srgbClr val="353833"/>
                </a:solidFill>
                <a:highlight>
                  <a:schemeClr val="lt1"/>
                </a:highlight>
                <a:uFillTx/>
                <a:latin typeface="Arial"/>
                <a:ea typeface="Arial"/>
                <a:cs typeface="Arial"/>
                <a:sym typeface="Arial"/>
              </a:rPr>
              <a:t>4. SequenceFileInputFormat: </a:t>
            </a:r>
            <a:r>
              <a:rPr lang="en" sz="1400">
                <a:solidFill>
                  <a:srgbClr val="444444"/>
                </a:solidFill>
                <a:highlight>
                  <a:schemeClr val="lt1"/>
                </a:highlight>
                <a:uFillTx/>
                <a:latin typeface="Arial"/>
                <a:ea typeface="Arial"/>
                <a:cs typeface="Arial"/>
                <a:sym typeface="Arial"/>
              </a:rPr>
              <a:t>It is an InputFormat which reads sequence files. Sequence files are binary files. These files also store sequences of binary key-value pairs. These are block-compressed and provide direct serialization and deserialization of several arbitrary data.</a:t>
            </a:r>
            <a:endParaRPr sz="1400" b="1">
              <a:uFillTx/>
              <a:latin typeface="Arial"/>
              <a:ea typeface="Arial"/>
              <a:cs typeface="Arial"/>
              <a:sym typeface="Arial"/>
            </a:endParaRPr>
          </a:p>
          <a:p>
            <a:pPr marL="0" lvl="0" indent="0" algn="just" rtl="0">
              <a:spcBef>
                <a:spcPts val="1600"/>
              </a:spcBef>
              <a:spcAft>
                <a:spcPts val="0"/>
              </a:spcAft>
              <a:buNone/>
            </a:pPr>
            <a:r>
              <a:rPr lang="en" sz="1400" b="1">
                <a:uFillTx/>
                <a:latin typeface="Arial"/>
                <a:ea typeface="Arial"/>
                <a:cs typeface="Arial"/>
                <a:sym typeface="Arial"/>
              </a:rPr>
              <a:t>5. N-lineInputFormat: </a:t>
            </a:r>
            <a:r>
              <a:rPr lang="en" sz="1400">
                <a:solidFill>
                  <a:srgbClr val="444444"/>
                </a:solidFill>
                <a:highlight>
                  <a:srgbClr val="FFFFFF"/>
                </a:highlight>
                <a:uFillTx/>
                <a:latin typeface="Arial"/>
                <a:ea typeface="Arial"/>
                <a:cs typeface="Arial"/>
                <a:sym typeface="Arial"/>
              </a:rPr>
              <a:t>It is another form of TextInputFormat where the keys are byte offset of the line. And values are contents of the line. So, each mapper receives a variable number of lines of input with TextInputFormat and KeyValueTextInputFormat. So, if want our mapper to receive a fixed number of lines of input, then we use NLineInputFormat.</a:t>
            </a:r>
            <a:endParaRPr sz="1400">
              <a:solidFill>
                <a:srgbClr val="444444"/>
              </a:solidFill>
              <a:highlight>
                <a:srgbClr val="FFFFFF"/>
              </a:highlight>
              <a:uFillTx/>
              <a:latin typeface="Arial"/>
              <a:ea typeface="Arial"/>
              <a:cs typeface="Arial"/>
              <a:sym typeface="Arial"/>
            </a:endParaRPr>
          </a:p>
          <a:p>
            <a:pPr marL="0" lvl="0" indent="0" algn="just" rtl="0">
              <a:spcBef>
                <a:spcPts val="1600"/>
              </a:spcBef>
              <a:spcAft>
                <a:spcPts val="0"/>
              </a:spcAft>
              <a:buNone/>
            </a:pPr>
            <a:r>
              <a:rPr lang="en" sz="1400" b="1">
                <a:solidFill>
                  <a:srgbClr val="444444"/>
                </a:solidFill>
                <a:highlight>
                  <a:srgbClr val="FFFFFF"/>
                </a:highlight>
                <a:uFillTx/>
                <a:latin typeface="Arial"/>
                <a:ea typeface="Arial"/>
                <a:cs typeface="Arial"/>
                <a:sym typeface="Arial"/>
              </a:rPr>
              <a:t>6. </a:t>
            </a:r>
            <a:r>
              <a:rPr lang="en" sz="1400" b="1">
                <a:uFillTx/>
                <a:latin typeface="Arial"/>
                <a:ea typeface="Arial"/>
                <a:cs typeface="Arial"/>
                <a:sym typeface="Arial"/>
              </a:rPr>
              <a:t>DBInputFormat: </a:t>
            </a:r>
            <a:r>
              <a:rPr lang="en" sz="1400">
                <a:solidFill>
                  <a:srgbClr val="444444"/>
                </a:solidFill>
                <a:highlight>
                  <a:srgbClr val="FFFFFF"/>
                </a:highlight>
                <a:uFillTx/>
                <a:latin typeface="Arial"/>
                <a:ea typeface="Arial"/>
                <a:cs typeface="Arial"/>
                <a:sym typeface="Arial"/>
              </a:rPr>
              <a:t>This InputFormat reads data from a relational database, using JDBC. It also loads small datasets, perhaps for joining with large datasets from HDFS using MultipleInputs. </a:t>
            </a:r>
            <a:endParaRPr sz="1400" b="1">
              <a:uFillTx/>
              <a:latin typeface="Arial"/>
              <a:ea typeface="Arial"/>
              <a:cs typeface="Arial"/>
              <a:sym typeface="Arial"/>
            </a:endParaRPr>
          </a:p>
          <a:p>
            <a:pPr marL="0" lvl="0" indent="0" algn="just" rtl="0">
              <a:spcBef>
                <a:spcPts val="1600"/>
              </a:spcBef>
              <a:spcAft>
                <a:spcPts val="0"/>
              </a:spcAft>
              <a:buNone/>
            </a:pPr>
            <a:endParaRPr sz="1400">
              <a:solidFill>
                <a:srgbClr val="000000"/>
              </a:solidFill>
              <a:uFillTx/>
              <a:latin typeface="Arial"/>
              <a:ea typeface="Arial"/>
              <a:cs typeface="Arial"/>
              <a:sym typeface="Arial"/>
            </a:endParaRPr>
          </a:p>
          <a:p>
            <a:pPr marL="0" lvl="0" indent="0" algn="just" rtl="0">
              <a:spcBef>
                <a:spcPts val="0"/>
              </a:spcBef>
              <a:spcAft>
                <a:spcPts val="1600"/>
              </a:spcAft>
              <a:buNone/>
            </a:pPr>
            <a:endParaRPr sz="1400">
              <a:solidFill>
                <a:srgbClr val="444444"/>
              </a:solidFill>
              <a:highlight>
                <a:srgbClr val="FFFFFF"/>
              </a:highlight>
              <a:uFillTx/>
              <a:latin typeface="Arial"/>
              <a:ea typeface="Arial"/>
              <a:cs typeface="Arial"/>
              <a:sym typeface="Arial"/>
            </a:endParaRPr>
          </a:p>
        </p:txBody>
      </p:sp>
      <p:sp>
        <p:nvSpPr>
          <p:cNvPr id="346" name="Google Shape;346;p23"/>
          <p:cNvSpPr txBox="1">
            <a:spLocks noGrp="1"/>
          </p:cNvSpPr>
          <p:nvPr>
            <p:ph type="title"/>
          </p:nvPr>
        </p:nvSpPr>
        <p:spPr>
          <a:xfrm>
            <a:off x="1303800" y="598575"/>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TYPES OF INPUT FORMAT</a:t>
            </a:r>
            <a:endParaRPr>
              <a:uFillTx/>
            </a:endParaRPr>
          </a:p>
        </p:txBody>
      </p:sp>
      <p:sp>
        <p:nvSpPr>
          <p:cNvPr id="347" name="Google Shape;347;p2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11</a:t>
            </a:fld>
            <a:endParaRPr sz="900">
              <a:uFillTx/>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4"/>
          <p:cNvSpPr txBox="1">
            <a:spLocks noGrp="1"/>
          </p:cNvSpPr>
          <p:nvPr>
            <p:ph type="title"/>
          </p:nvPr>
        </p:nvSpPr>
        <p:spPr>
          <a:xfrm>
            <a:off x="1291850" y="713650"/>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OUTPUT FORMATS</a:t>
            </a:r>
            <a:endParaRPr>
              <a:uFillTx/>
            </a:endParaRPr>
          </a:p>
        </p:txBody>
      </p:sp>
      <p:sp>
        <p:nvSpPr>
          <p:cNvPr id="353" name="Google Shape;353;p24"/>
          <p:cNvSpPr txBox="1">
            <a:spLocks noGrp="1"/>
          </p:cNvSpPr>
          <p:nvPr>
            <p:ph type="body" idx="1"/>
          </p:nvPr>
        </p:nvSpPr>
        <p:spPr>
          <a:xfrm>
            <a:off x="1291850" y="1479350"/>
            <a:ext cx="7030500" cy="3087000"/>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SzPts val="1400"/>
              <a:buFont typeface="Arial"/>
              <a:buChar char="●"/>
            </a:pPr>
            <a:r>
              <a:rPr lang="en" sz="1400">
                <a:uFillTx/>
                <a:latin typeface="Arial"/>
                <a:ea typeface="Arial"/>
                <a:cs typeface="Arial"/>
                <a:sym typeface="Arial"/>
              </a:rPr>
              <a:t>The outputFormat decides the way the output key-value pairs are written in the output files by RecordWriter.</a:t>
            </a:r>
            <a:endParaRPr sz="1400">
              <a:uFillTx/>
              <a:latin typeface="Arial"/>
              <a:ea typeface="Arial"/>
              <a:cs typeface="Arial"/>
              <a:sym typeface="Arial"/>
            </a:endParaRPr>
          </a:p>
          <a:p>
            <a:pPr marL="0" lvl="0" indent="0" algn="just" rtl="0">
              <a:spcBef>
                <a:spcPts val="1600"/>
              </a:spcBef>
              <a:spcAft>
                <a:spcPts val="0"/>
              </a:spcAft>
              <a:buNone/>
            </a:pPr>
            <a:r>
              <a:rPr lang="en" sz="1400">
                <a:solidFill>
                  <a:srgbClr val="444444"/>
                </a:solidFill>
                <a:highlight>
                  <a:srgbClr val="FFFFFF"/>
                </a:highlight>
                <a:uFillTx/>
                <a:latin typeface="Arial"/>
                <a:ea typeface="Arial"/>
                <a:cs typeface="Arial"/>
                <a:sym typeface="Arial"/>
              </a:rPr>
              <a:t>The OutputFormat and InputFormat functions are similar. OutputFormat instances are used to write to files on the local disk or in HDFS</a:t>
            </a:r>
            <a:r>
              <a:rPr lang="en" sz="1400">
                <a:solidFill>
                  <a:srgbClr val="1B998B"/>
                </a:solidFill>
                <a:highlight>
                  <a:srgbClr val="FFFFFF"/>
                </a:highlight>
                <a:uFill>
                  <a:noFill/>
                </a:uFill>
                <a:latin typeface="Arial"/>
                <a:ea typeface="Arial"/>
                <a:cs typeface="Arial"/>
                <a:sym typeface="Arial"/>
                <a:hlinkClick r:id="rId3"/>
              </a:rPr>
              <a:t>.</a:t>
            </a:r>
            <a:r>
              <a:rPr lang="en" sz="1400">
                <a:solidFill>
                  <a:srgbClr val="444444"/>
                </a:solidFill>
                <a:highlight>
                  <a:srgbClr val="FFFFFF"/>
                </a:highlight>
                <a:uFillTx/>
                <a:latin typeface="Arial"/>
                <a:ea typeface="Arial"/>
                <a:cs typeface="Arial"/>
                <a:sym typeface="Arial"/>
              </a:rPr>
              <a:t> In MapReduce job execution on the basis of output specification;</a:t>
            </a:r>
            <a:endParaRPr sz="1400">
              <a:solidFill>
                <a:srgbClr val="444444"/>
              </a:solidFill>
              <a:highlight>
                <a:srgbClr val="FFFFFF"/>
              </a:highlight>
              <a:uFillTx/>
              <a:latin typeface="Arial"/>
              <a:ea typeface="Arial"/>
              <a:cs typeface="Arial"/>
              <a:sym typeface="Arial"/>
            </a:endParaRPr>
          </a:p>
          <a:p>
            <a:pPr marL="749300" lvl="0" indent="-317500" algn="just" rtl="0">
              <a:spcBef>
                <a:spcPts val="1400"/>
              </a:spcBef>
              <a:spcAft>
                <a:spcPts val="0"/>
              </a:spcAft>
              <a:buClr>
                <a:srgbClr val="444444"/>
              </a:buClr>
              <a:buSzPts val="1400"/>
              <a:buFont typeface="Arial"/>
              <a:buChar char="●"/>
            </a:pPr>
            <a:r>
              <a:rPr lang="en" sz="1400">
                <a:solidFill>
                  <a:srgbClr val="444444"/>
                </a:solidFill>
                <a:highlight>
                  <a:srgbClr val="FFFFFF"/>
                </a:highlight>
                <a:uFillTx/>
                <a:latin typeface="Arial"/>
                <a:ea typeface="Arial"/>
                <a:cs typeface="Arial"/>
                <a:sym typeface="Arial"/>
              </a:rPr>
              <a:t>Hadoop MapReduce job checks that the output directory does not already present.</a:t>
            </a:r>
            <a:endParaRPr sz="1400">
              <a:solidFill>
                <a:srgbClr val="444444"/>
              </a:solidFill>
              <a:highlight>
                <a:srgbClr val="FFFFFF"/>
              </a:highlight>
              <a:uFillTx/>
              <a:latin typeface="Arial"/>
              <a:ea typeface="Arial"/>
              <a:cs typeface="Arial"/>
              <a:sym typeface="Arial"/>
            </a:endParaRPr>
          </a:p>
          <a:p>
            <a:pPr marL="749300" lvl="0" indent="-317500" algn="just" rtl="0">
              <a:spcBef>
                <a:spcPts val="0"/>
              </a:spcBef>
              <a:spcAft>
                <a:spcPts val="0"/>
              </a:spcAft>
              <a:buClr>
                <a:srgbClr val="444444"/>
              </a:buClr>
              <a:buSzPts val="1400"/>
              <a:buFont typeface="Arial"/>
              <a:buChar char="●"/>
            </a:pPr>
            <a:r>
              <a:rPr lang="en" sz="1400">
                <a:solidFill>
                  <a:srgbClr val="444444"/>
                </a:solidFill>
                <a:highlight>
                  <a:srgbClr val="FFFFFF"/>
                </a:highlight>
                <a:uFillTx/>
                <a:latin typeface="Arial"/>
                <a:ea typeface="Arial"/>
                <a:cs typeface="Arial"/>
                <a:sym typeface="Arial"/>
              </a:rPr>
              <a:t>OutputFormat in MapReduce job provides the RecordWriter implementation to be used to write the output files of the job. Then the output files are stored in a FileSystem.</a:t>
            </a:r>
            <a:endParaRPr sz="1400">
              <a:solidFill>
                <a:srgbClr val="444444"/>
              </a:solidFill>
              <a:highlight>
                <a:srgbClr val="FFFFFF"/>
              </a:highlight>
              <a:uFillTx/>
              <a:latin typeface="Arial"/>
              <a:ea typeface="Arial"/>
              <a:cs typeface="Arial"/>
              <a:sym typeface="Arial"/>
            </a:endParaRPr>
          </a:p>
          <a:p>
            <a:pPr marL="457200" lvl="0" indent="0" algn="just" rtl="0">
              <a:spcBef>
                <a:spcPts val="2200"/>
              </a:spcBef>
              <a:spcAft>
                <a:spcPts val="1600"/>
              </a:spcAft>
              <a:buNone/>
            </a:pPr>
            <a:endParaRPr sz="1400">
              <a:uFillTx/>
              <a:latin typeface="Arial"/>
              <a:ea typeface="Arial"/>
              <a:cs typeface="Arial"/>
              <a:sym typeface="Arial"/>
            </a:endParaRPr>
          </a:p>
        </p:txBody>
      </p:sp>
      <p:sp>
        <p:nvSpPr>
          <p:cNvPr id="354" name="Google Shape;354;p2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12</a:t>
            </a:fld>
            <a:endParaRPr sz="900">
              <a:uFillTx/>
              <a:latin typeface="Nunito"/>
              <a:ea typeface="Nunito"/>
              <a:cs typeface="Nunito"/>
              <a:sym typeface="Nuni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5"/>
          <p:cNvSpPr txBox="1">
            <a:spLocks noGrp="1"/>
          </p:cNvSpPr>
          <p:nvPr>
            <p:ph type="body" idx="1"/>
          </p:nvPr>
        </p:nvSpPr>
        <p:spPr>
          <a:xfrm>
            <a:off x="1303800" y="1239975"/>
            <a:ext cx="7030500" cy="2541600"/>
          </a:xfrm>
          <a:prstGeom prst="rect">
            <a:avLst/>
          </a:prstGeom>
        </p:spPr>
        <p:txBody>
          <a:bodyPr spcFirstLastPara="1" wrap="square" lIns="91425" tIns="91425" rIns="91425" bIns="91425" anchor="t" anchorCtr="0">
            <a:noAutofit/>
          </a:bodyPr>
          <a:lstStyle/>
          <a:p>
            <a:pPr marL="0" lvl="0" indent="0" algn="just" rtl="0">
              <a:lnSpc>
                <a:spcPct val="130000"/>
              </a:lnSpc>
              <a:spcBef>
                <a:spcPts val="0"/>
              </a:spcBef>
              <a:spcAft>
                <a:spcPts val="0"/>
              </a:spcAft>
              <a:buNone/>
            </a:pPr>
            <a:r>
              <a:rPr lang="en" sz="1100">
                <a:solidFill>
                  <a:srgbClr val="444444"/>
                </a:solidFill>
                <a:highlight>
                  <a:srgbClr val="FFFFFF"/>
                </a:highlight>
                <a:uFillTx/>
                <a:latin typeface="Arial"/>
                <a:ea typeface="Arial"/>
                <a:cs typeface="Arial"/>
                <a:sym typeface="Arial"/>
              </a:rPr>
              <a:t>1. </a:t>
            </a:r>
            <a:r>
              <a:rPr lang="en" sz="1100" b="1">
                <a:solidFill>
                  <a:srgbClr val="444444"/>
                </a:solidFill>
                <a:highlight>
                  <a:srgbClr val="FFFFFF"/>
                </a:highlight>
                <a:uFillTx/>
                <a:latin typeface="Arial"/>
                <a:ea typeface="Arial"/>
                <a:cs typeface="Arial"/>
                <a:sym typeface="Arial"/>
              </a:rPr>
              <a:t>TextOutputFormat</a:t>
            </a:r>
            <a:r>
              <a:rPr lang="en" sz="1100">
                <a:solidFill>
                  <a:srgbClr val="444444"/>
                </a:solidFill>
                <a:highlight>
                  <a:srgbClr val="FFFFFF"/>
                </a:highlight>
                <a:uFillTx/>
                <a:latin typeface="Arial"/>
                <a:ea typeface="Arial"/>
                <a:cs typeface="Arial"/>
                <a:sym typeface="Arial"/>
              </a:rPr>
              <a:t>: The default OutputFormat is TextOutputFormat. It writes (key, value) pairs on individual lines of text files. Its keys and values can be of any type. The reason behind is that TextOutputFormat turns them to string by calling toString() on them. It separates key-value pair by a tab character. By using MapReduce.output.textoutputformat.separator property we can also change it.</a:t>
            </a:r>
            <a:endParaRPr sz="1100">
              <a:solidFill>
                <a:srgbClr val="444444"/>
              </a:solidFill>
              <a:highlight>
                <a:srgbClr val="FFFFFF"/>
              </a:highlight>
              <a:uFillTx/>
              <a:latin typeface="Arial"/>
              <a:ea typeface="Arial"/>
              <a:cs typeface="Arial"/>
              <a:sym typeface="Arial"/>
            </a:endParaRPr>
          </a:p>
          <a:p>
            <a:pPr marL="0" lvl="0" indent="0" algn="just" rtl="0">
              <a:lnSpc>
                <a:spcPct val="130000"/>
              </a:lnSpc>
              <a:spcBef>
                <a:spcPts val="1100"/>
              </a:spcBef>
              <a:spcAft>
                <a:spcPts val="0"/>
              </a:spcAft>
              <a:buNone/>
            </a:pPr>
            <a:r>
              <a:rPr lang="en" sz="1100">
                <a:solidFill>
                  <a:srgbClr val="444444"/>
                </a:solidFill>
                <a:highlight>
                  <a:srgbClr val="FFFFFF"/>
                </a:highlight>
                <a:uFillTx/>
                <a:latin typeface="Arial"/>
                <a:ea typeface="Arial"/>
                <a:cs typeface="Arial"/>
                <a:sym typeface="Arial"/>
              </a:rPr>
              <a:t>2. </a:t>
            </a:r>
            <a:r>
              <a:rPr lang="en" sz="1100" b="1">
                <a:solidFill>
                  <a:srgbClr val="444444"/>
                </a:solidFill>
                <a:highlight>
                  <a:srgbClr val="FFFFFF"/>
                </a:highlight>
                <a:uFillTx/>
                <a:latin typeface="Arial"/>
                <a:ea typeface="Arial"/>
                <a:cs typeface="Arial"/>
                <a:sym typeface="Arial"/>
              </a:rPr>
              <a:t>SequenceFileOutputFormat</a:t>
            </a:r>
            <a:r>
              <a:rPr lang="en" sz="1100">
                <a:solidFill>
                  <a:srgbClr val="444444"/>
                </a:solidFill>
                <a:highlight>
                  <a:srgbClr val="FFFFFF"/>
                </a:highlight>
                <a:uFillTx/>
                <a:latin typeface="Arial"/>
                <a:ea typeface="Arial"/>
                <a:cs typeface="Arial"/>
                <a:sym typeface="Arial"/>
              </a:rPr>
              <a:t>: This OutputFormat writes sequences files for its output. SequenceFileInputFormat is also intermediate format use between MapReduce jobs. It serializes arbitrary data types to the file. And the corresponding SequenceFileInputFormat will deserialize the file into the same types. It presents the data to the next mapper in the same manner as it was emitted by the previous reducer. Static methods also control the compression.</a:t>
            </a:r>
            <a:endParaRPr sz="1100">
              <a:solidFill>
                <a:srgbClr val="444444"/>
              </a:solidFill>
              <a:highlight>
                <a:srgbClr val="FFFFFF"/>
              </a:highlight>
              <a:uFillTx/>
              <a:latin typeface="Arial"/>
              <a:ea typeface="Arial"/>
              <a:cs typeface="Arial"/>
              <a:sym typeface="Arial"/>
            </a:endParaRPr>
          </a:p>
          <a:p>
            <a:pPr marL="0" lvl="0" indent="0" algn="just" rtl="0">
              <a:lnSpc>
                <a:spcPct val="130000"/>
              </a:lnSpc>
              <a:spcBef>
                <a:spcPts val="1100"/>
              </a:spcBef>
              <a:spcAft>
                <a:spcPts val="0"/>
              </a:spcAft>
              <a:buNone/>
            </a:pPr>
            <a:r>
              <a:rPr lang="en" sz="1100">
                <a:solidFill>
                  <a:srgbClr val="444444"/>
                </a:solidFill>
                <a:highlight>
                  <a:srgbClr val="FFFFFF"/>
                </a:highlight>
                <a:uFillTx/>
                <a:latin typeface="Arial"/>
                <a:ea typeface="Arial"/>
                <a:cs typeface="Arial"/>
                <a:sym typeface="Arial"/>
              </a:rPr>
              <a:t>3. </a:t>
            </a:r>
            <a:r>
              <a:rPr lang="en" sz="1100" b="1">
                <a:solidFill>
                  <a:srgbClr val="444444"/>
                </a:solidFill>
                <a:highlight>
                  <a:srgbClr val="FFFFFF"/>
                </a:highlight>
                <a:uFillTx/>
                <a:latin typeface="Arial"/>
                <a:ea typeface="Arial"/>
                <a:cs typeface="Arial"/>
                <a:sym typeface="Arial"/>
              </a:rPr>
              <a:t>SequenceFileAsBinaryOutputFormat</a:t>
            </a:r>
            <a:r>
              <a:rPr lang="en" sz="1100">
                <a:solidFill>
                  <a:srgbClr val="444444"/>
                </a:solidFill>
                <a:highlight>
                  <a:srgbClr val="FFFFFF"/>
                </a:highlight>
                <a:uFillTx/>
                <a:latin typeface="Arial"/>
                <a:ea typeface="Arial"/>
                <a:cs typeface="Arial"/>
                <a:sym typeface="Arial"/>
              </a:rPr>
              <a:t>: It is another variant of SequenceFileInputFormat. It also writes keys and values to sequence file in binary format.</a:t>
            </a:r>
            <a:endParaRPr sz="1100">
              <a:solidFill>
                <a:srgbClr val="444444"/>
              </a:solidFill>
              <a:highlight>
                <a:srgbClr val="FFFFFF"/>
              </a:highlight>
              <a:uFillTx/>
              <a:latin typeface="Arial"/>
              <a:ea typeface="Arial"/>
              <a:cs typeface="Arial"/>
              <a:sym typeface="Arial"/>
            </a:endParaRPr>
          </a:p>
          <a:p>
            <a:pPr marL="0" lvl="0" indent="0" algn="just" rtl="0">
              <a:spcBef>
                <a:spcPts val="1100"/>
              </a:spcBef>
              <a:spcAft>
                <a:spcPts val="1600"/>
              </a:spcAft>
              <a:buNone/>
            </a:pPr>
            <a:endParaRPr sz="1100">
              <a:uFillTx/>
              <a:latin typeface="Arial"/>
              <a:ea typeface="Arial"/>
              <a:cs typeface="Arial"/>
              <a:sym typeface="Arial"/>
            </a:endParaRPr>
          </a:p>
        </p:txBody>
      </p:sp>
      <p:sp>
        <p:nvSpPr>
          <p:cNvPr id="360" name="Google Shape;360;p25"/>
          <p:cNvSpPr txBox="1">
            <a:spLocks noGrp="1"/>
          </p:cNvSpPr>
          <p:nvPr>
            <p:ph type="title"/>
          </p:nvPr>
        </p:nvSpPr>
        <p:spPr>
          <a:xfrm>
            <a:off x="1250225" y="543450"/>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TYPES OF OUTPUT FORMAT</a:t>
            </a:r>
            <a:endParaRPr>
              <a:uFillTx/>
            </a:endParaRPr>
          </a:p>
        </p:txBody>
      </p:sp>
      <p:sp>
        <p:nvSpPr>
          <p:cNvPr id="361" name="Google Shape;361;p2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13</a:t>
            </a:fld>
            <a:endParaRPr sz="900">
              <a:uFillTx/>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6"/>
          <p:cNvSpPr txBox="1">
            <a:spLocks noGrp="1"/>
          </p:cNvSpPr>
          <p:nvPr>
            <p:ph type="body" idx="1"/>
          </p:nvPr>
        </p:nvSpPr>
        <p:spPr>
          <a:xfrm>
            <a:off x="1250225" y="1549775"/>
            <a:ext cx="7030500" cy="2541600"/>
          </a:xfrm>
          <a:prstGeom prst="rect">
            <a:avLst/>
          </a:prstGeom>
        </p:spPr>
        <p:txBody>
          <a:bodyPr spcFirstLastPara="1" wrap="square" lIns="91425" tIns="91425" rIns="91425" bIns="91425" anchor="t" anchorCtr="0">
            <a:noAutofit/>
          </a:bodyPr>
          <a:lstStyle/>
          <a:p>
            <a:pPr marL="0" lvl="0" indent="0" algn="just" rtl="0">
              <a:lnSpc>
                <a:spcPct val="130000"/>
              </a:lnSpc>
              <a:spcBef>
                <a:spcPts val="0"/>
              </a:spcBef>
              <a:spcAft>
                <a:spcPts val="0"/>
              </a:spcAft>
              <a:buNone/>
            </a:pPr>
            <a:r>
              <a:rPr lang="en" sz="1100">
                <a:solidFill>
                  <a:srgbClr val="444444"/>
                </a:solidFill>
                <a:highlight>
                  <a:srgbClr val="FFFFFF"/>
                </a:highlight>
                <a:uFillTx/>
                <a:latin typeface="Arial"/>
                <a:ea typeface="Arial"/>
                <a:cs typeface="Arial"/>
                <a:sym typeface="Arial"/>
              </a:rPr>
              <a:t>4. </a:t>
            </a:r>
            <a:r>
              <a:rPr lang="en" sz="1100" b="1">
                <a:solidFill>
                  <a:srgbClr val="444444"/>
                </a:solidFill>
                <a:highlight>
                  <a:srgbClr val="FFFFFF"/>
                </a:highlight>
                <a:uFillTx/>
                <a:latin typeface="Arial"/>
                <a:ea typeface="Arial"/>
                <a:cs typeface="Arial"/>
                <a:sym typeface="Arial"/>
              </a:rPr>
              <a:t>MapFileOutputFormat</a:t>
            </a:r>
            <a:r>
              <a:rPr lang="en" sz="1100">
                <a:solidFill>
                  <a:srgbClr val="444444"/>
                </a:solidFill>
                <a:highlight>
                  <a:srgbClr val="FFFFFF"/>
                </a:highlight>
                <a:uFillTx/>
                <a:latin typeface="Arial"/>
                <a:ea typeface="Arial"/>
                <a:cs typeface="Arial"/>
                <a:sym typeface="Arial"/>
              </a:rPr>
              <a:t>: It is another form of FileOutputFormat. It also writes output as map files. The framework adds a key in a MapFile in order. So we need to ensure that reducer emits keys in sorted order.</a:t>
            </a:r>
            <a:endParaRPr sz="1100">
              <a:solidFill>
                <a:srgbClr val="444444"/>
              </a:solidFill>
              <a:highlight>
                <a:srgbClr val="FFFFFF"/>
              </a:highlight>
              <a:uFillTx/>
              <a:latin typeface="Arial"/>
              <a:ea typeface="Arial"/>
              <a:cs typeface="Arial"/>
              <a:sym typeface="Arial"/>
            </a:endParaRPr>
          </a:p>
          <a:p>
            <a:pPr marL="0" lvl="0" indent="0" algn="just" rtl="0">
              <a:lnSpc>
                <a:spcPct val="130000"/>
              </a:lnSpc>
              <a:spcBef>
                <a:spcPts val="1100"/>
              </a:spcBef>
              <a:spcAft>
                <a:spcPts val="0"/>
              </a:spcAft>
              <a:buNone/>
            </a:pPr>
            <a:r>
              <a:rPr lang="en" sz="1100">
                <a:solidFill>
                  <a:srgbClr val="444444"/>
                </a:solidFill>
                <a:highlight>
                  <a:srgbClr val="FFFFFF"/>
                </a:highlight>
                <a:uFillTx/>
                <a:latin typeface="Arial"/>
                <a:ea typeface="Arial"/>
                <a:cs typeface="Arial"/>
                <a:sym typeface="Arial"/>
              </a:rPr>
              <a:t>5. </a:t>
            </a:r>
            <a:r>
              <a:rPr lang="en" sz="1100" b="1">
                <a:solidFill>
                  <a:srgbClr val="444444"/>
                </a:solidFill>
                <a:highlight>
                  <a:srgbClr val="FFFFFF"/>
                </a:highlight>
                <a:uFillTx/>
                <a:latin typeface="Arial"/>
                <a:ea typeface="Arial"/>
                <a:cs typeface="Arial"/>
                <a:sym typeface="Arial"/>
              </a:rPr>
              <a:t>MultipleOutputs</a:t>
            </a:r>
            <a:r>
              <a:rPr lang="en" sz="1100">
                <a:solidFill>
                  <a:srgbClr val="444444"/>
                </a:solidFill>
                <a:highlight>
                  <a:srgbClr val="FFFFFF"/>
                </a:highlight>
                <a:uFillTx/>
                <a:latin typeface="Arial"/>
                <a:ea typeface="Arial"/>
                <a:cs typeface="Arial"/>
                <a:sym typeface="Arial"/>
              </a:rPr>
              <a:t>: This format allows writing data to files whose names are derived from the output keys and values.</a:t>
            </a:r>
            <a:endParaRPr sz="1100">
              <a:solidFill>
                <a:srgbClr val="444444"/>
              </a:solidFill>
              <a:highlight>
                <a:srgbClr val="FFFFFF"/>
              </a:highlight>
              <a:uFillTx/>
              <a:latin typeface="Arial"/>
              <a:ea typeface="Arial"/>
              <a:cs typeface="Arial"/>
              <a:sym typeface="Arial"/>
            </a:endParaRPr>
          </a:p>
          <a:p>
            <a:pPr marL="0" lvl="0" indent="0" algn="just" rtl="0">
              <a:lnSpc>
                <a:spcPct val="130000"/>
              </a:lnSpc>
              <a:spcBef>
                <a:spcPts val="1100"/>
              </a:spcBef>
              <a:spcAft>
                <a:spcPts val="0"/>
              </a:spcAft>
              <a:buNone/>
            </a:pPr>
            <a:r>
              <a:rPr lang="en" sz="1100">
                <a:solidFill>
                  <a:srgbClr val="444444"/>
                </a:solidFill>
                <a:highlight>
                  <a:srgbClr val="FFFFFF"/>
                </a:highlight>
                <a:uFillTx/>
                <a:latin typeface="Arial"/>
                <a:ea typeface="Arial"/>
                <a:cs typeface="Arial"/>
                <a:sym typeface="Arial"/>
              </a:rPr>
              <a:t>6. </a:t>
            </a:r>
            <a:r>
              <a:rPr lang="en" sz="1100" b="1">
                <a:solidFill>
                  <a:srgbClr val="444444"/>
                </a:solidFill>
                <a:highlight>
                  <a:srgbClr val="FFFFFF"/>
                </a:highlight>
                <a:uFillTx/>
                <a:latin typeface="Arial"/>
                <a:ea typeface="Arial"/>
                <a:cs typeface="Arial"/>
                <a:sym typeface="Arial"/>
              </a:rPr>
              <a:t>LazyOutputFormat</a:t>
            </a:r>
            <a:r>
              <a:rPr lang="en" sz="1100">
                <a:solidFill>
                  <a:srgbClr val="444444"/>
                </a:solidFill>
                <a:highlight>
                  <a:srgbClr val="FFFFFF"/>
                </a:highlight>
                <a:uFillTx/>
                <a:latin typeface="Arial"/>
                <a:ea typeface="Arial"/>
                <a:cs typeface="Arial"/>
                <a:sym typeface="Arial"/>
              </a:rPr>
              <a:t>: In MapReduce job execution, FileOutputFormat sometimes create output files, even if they are empty. LazyOutputFormat is also a wrapper OutputFormat.</a:t>
            </a:r>
            <a:endParaRPr sz="1100">
              <a:solidFill>
                <a:srgbClr val="444444"/>
              </a:solidFill>
              <a:highlight>
                <a:srgbClr val="FFFFFF"/>
              </a:highlight>
              <a:uFillTx/>
              <a:latin typeface="Arial"/>
              <a:ea typeface="Arial"/>
              <a:cs typeface="Arial"/>
              <a:sym typeface="Arial"/>
            </a:endParaRPr>
          </a:p>
          <a:p>
            <a:pPr marL="0" lvl="0" indent="0" algn="just" rtl="0">
              <a:lnSpc>
                <a:spcPct val="130000"/>
              </a:lnSpc>
              <a:spcBef>
                <a:spcPts val="1100"/>
              </a:spcBef>
              <a:spcAft>
                <a:spcPts val="0"/>
              </a:spcAft>
              <a:buNone/>
            </a:pPr>
            <a:r>
              <a:rPr lang="en" sz="1100">
                <a:solidFill>
                  <a:srgbClr val="444444"/>
                </a:solidFill>
                <a:highlight>
                  <a:srgbClr val="FFFFFF"/>
                </a:highlight>
                <a:uFillTx/>
                <a:latin typeface="Arial"/>
                <a:ea typeface="Arial"/>
                <a:cs typeface="Arial"/>
                <a:sym typeface="Arial"/>
              </a:rPr>
              <a:t>7. </a:t>
            </a:r>
            <a:r>
              <a:rPr lang="en" sz="1100" b="1">
                <a:solidFill>
                  <a:srgbClr val="444444"/>
                </a:solidFill>
                <a:highlight>
                  <a:srgbClr val="FFFFFF"/>
                </a:highlight>
                <a:uFillTx/>
                <a:latin typeface="Arial"/>
                <a:ea typeface="Arial"/>
                <a:cs typeface="Arial"/>
                <a:sym typeface="Arial"/>
              </a:rPr>
              <a:t>DBOutputFormat</a:t>
            </a:r>
            <a:r>
              <a:rPr lang="en" sz="1100">
                <a:solidFill>
                  <a:srgbClr val="444444"/>
                </a:solidFill>
                <a:highlight>
                  <a:srgbClr val="FFFFFF"/>
                </a:highlight>
                <a:uFillTx/>
                <a:latin typeface="Arial"/>
                <a:ea typeface="Arial"/>
                <a:cs typeface="Arial"/>
                <a:sym typeface="Arial"/>
              </a:rPr>
              <a:t>: It is the OutputFormat for writing to relational databases and HBase. This format also sends the reduce output to a SQL table. It also accepts key-value pairs. In this, the key has a type extending DBwritable.</a:t>
            </a:r>
            <a:endParaRPr sz="1100">
              <a:solidFill>
                <a:srgbClr val="444444"/>
              </a:solidFill>
              <a:highlight>
                <a:srgbClr val="FFFFFF"/>
              </a:highlight>
              <a:uFillTx/>
              <a:latin typeface="Arial"/>
              <a:ea typeface="Arial"/>
              <a:cs typeface="Arial"/>
              <a:sym typeface="Arial"/>
            </a:endParaRPr>
          </a:p>
          <a:p>
            <a:pPr marL="0" lvl="0" indent="0" algn="just" rtl="0">
              <a:spcBef>
                <a:spcPts val="1100"/>
              </a:spcBef>
              <a:spcAft>
                <a:spcPts val="1600"/>
              </a:spcAft>
              <a:buNone/>
            </a:pPr>
            <a:endParaRPr sz="1100">
              <a:uFillTx/>
              <a:latin typeface="Arial"/>
              <a:ea typeface="Arial"/>
              <a:cs typeface="Arial"/>
              <a:sym typeface="Arial"/>
            </a:endParaRPr>
          </a:p>
        </p:txBody>
      </p:sp>
      <p:sp>
        <p:nvSpPr>
          <p:cNvPr id="367" name="Google Shape;367;p26"/>
          <p:cNvSpPr txBox="1">
            <a:spLocks noGrp="1"/>
          </p:cNvSpPr>
          <p:nvPr>
            <p:ph type="title"/>
          </p:nvPr>
        </p:nvSpPr>
        <p:spPr>
          <a:xfrm>
            <a:off x="1250225" y="543450"/>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TYPES OF OUTPUT FORMAT</a:t>
            </a:r>
            <a:endParaRPr>
              <a:uFillTx/>
            </a:endParaRPr>
          </a:p>
        </p:txBody>
      </p:sp>
      <p:sp>
        <p:nvSpPr>
          <p:cNvPr id="368" name="Google Shape;368;p2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14</a:t>
            </a:fld>
            <a:endParaRPr sz="900">
              <a:uFillTx/>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27"/>
          <p:cNvSpPr txBox="1">
            <a:spLocks noGrp="1"/>
          </p:cNvSpPr>
          <p:nvPr>
            <p:ph type="title"/>
          </p:nvPr>
        </p:nvSpPr>
        <p:spPr>
          <a:xfrm>
            <a:off x="1303800" y="735075"/>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COUNTERS</a:t>
            </a:r>
            <a:endParaRPr>
              <a:uFillTx/>
            </a:endParaRPr>
          </a:p>
          <a:p>
            <a:pPr marL="0" lvl="0" indent="0" algn="l" rtl="0">
              <a:spcBef>
                <a:spcPts val="0"/>
              </a:spcBef>
              <a:spcAft>
                <a:spcPts val="0"/>
              </a:spcAft>
              <a:buNone/>
            </a:pPr>
            <a:endParaRPr>
              <a:uFillTx/>
            </a:endParaRPr>
          </a:p>
        </p:txBody>
      </p:sp>
      <p:sp>
        <p:nvSpPr>
          <p:cNvPr id="374" name="Google Shape;374;p27"/>
          <p:cNvSpPr txBox="1">
            <a:spLocks noGrp="1"/>
          </p:cNvSpPr>
          <p:nvPr>
            <p:ph type="body" idx="1"/>
          </p:nvPr>
        </p:nvSpPr>
        <p:spPr>
          <a:xfrm>
            <a:off x="1303800" y="1597875"/>
            <a:ext cx="7264800" cy="3061500"/>
          </a:xfrm>
          <a:prstGeom prst="rect">
            <a:avLst/>
          </a:prstGeom>
        </p:spPr>
        <p:txBody>
          <a:bodyPr spcFirstLastPara="1" wrap="square" lIns="91425" tIns="91425" rIns="91425" bIns="91425" anchor="t" anchorCtr="0">
            <a:noAutofit/>
          </a:bodyPr>
          <a:lstStyle/>
          <a:p>
            <a:pPr marL="4572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Counters in Hadoop are a useful channel for gathering statistics about the MapReduce job. Counters are also useful for problem diagnosis.</a:t>
            </a:r>
            <a:endParaRPr sz="1350">
              <a:solidFill>
                <a:srgbClr val="444444"/>
              </a:solidFill>
              <a:highlight>
                <a:srgbClr val="FFFFFF"/>
              </a:highlight>
              <a:uFillTx/>
              <a:latin typeface="Georgia"/>
              <a:ea typeface="Georgia"/>
              <a:cs typeface="Georgia"/>
              <a:sym typeface="Georgia"/>
            </a:endParaRPr>
          </a:p>
          <a:p>
            <a:pPr marL="4572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Hadoop Counters validate that:</a:t>
            </a:r>
            <a:endParaRPr sz="1350">
              <a:solidFill>
                <a:srgbClr val="444444"/>
              </a:solidFill>
              <a:highlight>
                <a:srgbClr val="FFFFFF"/>
              </a:highlight>
              <a:uFillTx/>
              <a:latin typeface="Georgia"/>
              <a:ea typeface="Georgia"/>
              <a:cs typeface="Georgia"/>
              <a:sym typeface="Georgia"/>
            </a:endParaRPr>
          </a:p>
          <a:p>
            <a:pPr marL="7493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It reads and written correct number of bytes.</a:t>
            </a:r>
            <a:endParaRPr sz="1350">
              <a:solidFill>
                <a:srgbClr val="444444"/>
              </a:solidFill>
              <a:highlight>
                <a:srgbClr val="FFFFFF"/>
              </a:highlight>
              <a:uFillTx/>
              <a:latin typeface="Georgia"/>
              <a:ea typeface="Georgia"/>
              <a:cs typeface="Georgia"/>
              <a:sym typeface="Georgia"/>
            </a:endParaRPr>
          </a:p>
          <a:p>
            <a:pPr marL="7493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It has launched and successfully run correct number of tasks or not.</a:t>
            </a:r>
            <a:endParaRPr sz="1350">
              <a:solidFill>
                <a:srgbClr val="444444"/>
              </a:solidFill>
              <a:highlight>
                <a:srgbClr val="FFFFFF"/>
              </a:highlight>
              <a:uFillTx/>
              <a:latin typeface="Georgia"/>
              <a:ea typeface="Georgia"/>
              <a:cs typeface="Georgia"/>
              <a:sym typeface="Georgia"/>
            </a:endParaRPr>
          </a:p>
          <a:p>
            <a:pPr marL="7493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Counters also validate that the amount of CPU and memory consumed is appropriate for our job and cluster nodes or not.</a:t>
            </a:r>
            <a:endParaRPr sz="1350">
              <a:solidFill>
                <a:srgbClr val="444444"/>
              </a:solidFill>
              <a:highlight>
                <a:srgbClr val="FFFFFF"/>
              </a:highlight>
              <a:uFillTx/>
              <a:latin typeface="Georgia"/>
              <a:ea typeface="Georgia"/>
              <a:cs typeface="Georgia"/>
              <a:sym typeface="Georgia"/>
            </a:endParaRPr>
          </a:p>
          <a:p>
            <a:pPr marL="457200" lvl="0" indent="-314325" algn="just" rtl="0">
              <a:spcBef>
                <a:spcPts val="0"/>
              </a:spcBef>
              <a:spcAft>
                <a:spcPts val="0"/>
              </a:spcAft>
              <a:buClr>
                <a:srgbClr val="444444"/>
              </a:buClr>
              <a:buSzPts val="1350"/>
              <a:buFont typeface="Georgia"/>
              <a:buChar char="●"/>
            </a:pPr>
            <a:r>
              <a:rPr lang="en" sz="1350">
                <a:solidFill>
                  <a:srgbClr val="444444"/>
                </a:solidFill>
                <a:highlight>
                  <a:srgbClr val="FFFFFF"/>
                </a:highlight>
                <a:uFillTx/>
                <a:latin typeface="Georgia"/>
                <a:ea typeface="Georgia"/>
                <a:cs typeface="Georgia"/>
                <a:sym typeface="Georgia"/>
              </a:rPr>
              <a:t>Counter also measures the progress or the number of operations that occur within MapReduce job. Hadoop also maintains built-in counters and user-defined counters to measure the progress that occurs within MapReduce job.</a:t>
            </a:r>
            <a:endParaRPr sz="1350">
              <a:solidFill>
                <a:srgbClr val="444444"/>
              </a:solidFill>
              <a:highlight>
                <a:srgbClr val="FFFFFF"/>
              </a:highlight>
              <a:uFillTx/>
              <a:latin typeface="Georgia"/>
              <a:ea typeface="Georgia"/>
              <a:cs typeface="Georgia"/>
              <a:sym typeface="Georgia"/>
            </a:endParaRPr>
          </a:p>
        </p:txBody>
      </p:sp>
      <p:sp>
        <p:nvSpPr>
          <p:cNvPr id="375" name="Google Shape;375;p2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15</a:t>
            </a:fld>
            <a:endParaRPr sz="900">
              <a:uFillTx/>
              <a:latin typeface="Nunito"/>
              <a:ea typeface="Nunito"/>
              <a:cs typeface="Nunito"/>
              <a:sym typeface="Nuni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28"/>
          <p:cNvSpPr txBox="1">
            <a:spLocks noGrp="1"/>
          </p:cNvSpPr>
          <p:nvPr>
            <p:ph type="title"/>
          </p:nvPr>
        </p:nvSpPr>
        <p:spPr>
          <a:xfrm>
            <a:off x="1420550" y="454425"/>
            <a:ext cx="7030500" cy="999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3000">
                <a:solidFill>
                  <a:schemeClr val="accent3"/>
                </a:solidFill>
                <a:uFillTx/>
              </a:rPr>
              <a:t>Sorting</a:t>
            </a:r>
            <a:endParaRPr sz="3000">
              <a:uFillTx/>
            </a:endParaRPr>
          </a:p>
        </p:txBody>
      </p:sp>
      <p:sp>
        <p:nvSpPr>
          <p:cNvPr id="381" name="Google Shape;381;p28"/>
          <p:cNvSpPr txBox="1">
            <a:spLocks/>
          </p:cNvSpPr>
          <p:nvPr/>
        </p:nvSpPr>
        <p:spPr>
          <a:xfrm>
            <a:off x="1179325" y="1453725"/>
            <a:ext cx="7743900" cy="34914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MapReduce Framework automatically sort the keys generated by the mapper.</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Reducer in MapReduce starts a new reduce task when the next key in the sorted input data is different than the previous.</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Each reduce task takes key value pairs as input and generates key-value pair as output.</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Secondary Sorting in MapReduce:</a:t>
            </a:r>
            <a:endParaRPr sz="2000">
              <a:uFillTx/>
              <a:latin typeface="Nunito"/>
              <a:ea typeface="Nunito"/>
              <a:cs typeface="Nunito"/>
              <a:sym typeface="Nunito"/>
            </a:endParaRPr>
          </a:p>
          <a:p>
            <a:pPr marL="457200" lvl="0" indent="457200" algn="l" rtl="0">
              <a:spcBef>
                <a:spcPts val="0"/>
              </a:spcBef>
              <a:spcAft>
                <a:spcPts val="0"/>
              </a:spcAft>
              <a:buNone/>
            </a:pPr>
            <a:r>
              <a:rPr lang="en" sz="2000">
                <a:uFillTx/>
                <a:latin typeface="Nunito"/>
                <a:ea typeface="Nunito"/>
                <a:cs typeface="Nunito"/>
                <a:sym typeface="Nunito"/>
              </a:rPr>
              <a:t>If we want to sort reducer values, then we use a secondary sorting technique. This technique enables us to sort the values (in ascending or descending order) passed to each reducer.</a:t>
            </a:r>
            <a:endParaRPr sz="2000">
              <a:uFillTx/>
              <a:latin typeface="Nunito"/>
              <a:ea typeface="Nunito"/>
              <a:cs typeface="Nunito"/>
              <a:sym typeface="Nunito"/>
            </a:endParaRPr>
          </a:p>
        </p:txBody>
      </p:sp>
      <p:sp>
        <p:nvSpPr>
          <p:cNvPr id="382" name="Google Shape;382;p2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16</a:t>
            </a:fld>
            <a:endParaRPr sz="900">
              <a:uFillTx/>
              <a:latin typeface="Nunito"/>
              <a:ea typeface="Nunito"/>
              <a:cs typeface="Nunito"/>
              <a:sym typeface="Nuni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29"/>
          <p:cNvSpPr txBox="1">
            <a:spLocks noGrp="1"/>
          </p:cNvSpPr>
          <p:nvPr>
            <p:ph type="title"/>
          </p:nvPr>
        </p:nvSpPr>
        <p:spPr>
          <a:xfrm>
            <a:off x="1303800" y="598575"/>
            <a:ext cx="7030500" cy="425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Sorting:</a:t>
            </a:r>
            <a:endParaRPr sz="1400">
              <a:uFillTx/>
            </a:endParaRPr>
          </a:p>
          <a:p>
            <a:pPr marL="0" lvl="0" indent="0" algn="l" rtl="0">
              <a:spcBef>
                <a:spcPts val="0"/>
              </a:spcBef>
              <a:spcAft>
                <a:spcPts val="0"/>
              </a:spcAft>
              <a:buNone/>
            </a:pPr>
            <a:endParaRPr>
              <a:uFillTx/>
            </a:endParaRPr>
          </a:p>
        </p:txBody>
      </p:sp>
      <p:sp>
        <p:nvSpPr>
          <p:cNvPr id="388" name="Google Shape;388;p2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17</a:t>
            </a:fld>
            <a:endParaRPr>
              <a:uFillTx/>
            </a:endParaRPr>
          </a:p>
        </p:txBody>
      </p:sp>
      <p:pic>
        <p:nvPicPr>
          <p:cNvPr id="389" name="Google Shape;389;p29"/>
          <p:cNvPicPr preferRelativeResize="0"/>
          <p:nvPr/>
        </p:nvPicPr>
        <p:blipFill>
          <a:blip r:embed="rId3"/>
          <a:stretch>
            <a:fillRect/>
          </a:stretch>
        </p:blipFill>
        <p:spPr>
          <a:xfrm>
            <a:off x="1409975" y="1293788"/>
            <a:ext cx="6436899" cy="26995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3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Question</a:t>
            </a:r>
            <a:endParaRPr>
              <a:uFillTx/>
            </a:endParaRPr>
          </a:p>
        </p:txBody>
      </p:sp>
      <p:sp>
        <p:nvSpPr>
          <p:cNvPr id="395" name="Google Shape;395;p3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18</a:t>
            </a:fld>
            <a:endParaRPr>
              <a:uFillTx/>
            </a:endParaRPr>
          </a:p>
        </p:txBody>
      </p:sp>
      <p:sp>
        <p:nvSpPr>
          <p:cNvPr id="396" name="Google Shape;396;p30"/>
          <p:cNvSpPr txBox="1">
            <a:spLocks/>
          </p:cNvSpPr>
          <p:nvPr/>
        </p:nvSpPr>
        <p:spPr>
          <a:xfrm>
            <a:off x="1315225" y="1691025"/>
            <a:ext cx="7030500" cy="23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uFillTx/>
                <a:latin typeface="Nunito"/>
                <a:ea typeface="Nunito"/>
                <a:cs typeface="Nunito"/>
                <a:sym typeface="Nunito"/>
              </a:rPr>
              <a:t>The process of taking key-value as input, sorting it and transferring to reducer is known as?</a:t>
            </a:r>
            <a:endParaRPr>
              <a:uFillTx/>
              <a:latin typeface="Nunito"/>
              <a:ea typeface="Nunito"/>
              <a:cs typeface="Nunito"/>
              <a:sym typeface="Nuni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31"/>
          <p:cNvSpPr txBox="1">
            <a:spLocks noGrp="1"/>
          </p:cNvSpPr>
          <p:nvPr>
            <p:ph type="title"/>
          </p:nvPr>
        </p:nvSpPr>
        <p:spPr>
          <a:xfrm>
            <a:off x="1303800" y="598575"/>
            <a:ext cx="6843600" cy="568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3000">
                <a:solidFill>
                  <a:schemeClr val="accent3"/>
                </a:solidFill>
                <a:uFillTx/>
              </a:rPr>
              <a:t>Joins</a:t>
            </a:r>
            <a:endParaRPr sz="3000">
              <a:uFillTx/>
            </a:endParaRPr>
          </a:p>
        </p:txBody>
      </p:sp>
      <p:sp>
        <p:nvSpPr>
          <p:cNvPr id="402" name="Google Shape;402;p31"/>
          <p:cNvSpPr txBox="1">
            <a:spLocks/>
          </p:cNvSpPr>
          <p:nvPr/>
        </p:nvSpPr>
        <p:spPr>
          <a:xfrm>
            <a:off x="1308625" y="1469050"/>
            <a:ext cx="7011300" cy="34770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It is possible to combine two large sets of data in MapReduce, that is, by using Joins.</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While using Joins, a common key is used to merge the large data sets.</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There are two types of joins</a:t>
            </a:r>
            <a:endParaRPr sz="2000">
              <a:uFillTx/>
              <a:latin typeface="Nunito"/>
              <a:ea typeface="Nunito"/>
              <a:cs typeface="Nunito"/>
              <a:sym typeface="Nunito"/>
            </a:endParaRPr>
          </a:p>
          <a:p>
            <a:pPr marL="914400" lvl="1" indent="-355600" algn="l" rtl="0">
              <a:spcBef>
                <a:spcPts val="0"/>
              </a:spcBef>
              <a:spcAft>
                <a:spcPts val="0"/>
              </a:spcAft>
              <a:buSzPts val="2000"/>
              <a:buFont typeface="Nunito"/>
              <a:buChar char="○"/>
            </a:pPr>
            <a:r>
              <a:rPr lang="en" sz="2000">
                <a:uFillTx/>
                <a:latin typeface="Nunito"/>
                <a:ea typeface="Nunito"/>
                <a:cs typeface="Nunito"/>
                <a:sym typeface="Nunito"/>
              </a:rPr>
              <a:t>Map side join</a:t>
            </a:r>
            <a:endParaRPr sz="2000">
              <a:uFillTx/>
              <a:latin typeface="Nunito"/>
              <a:ea typeface="Nunito"/>
              <a:cs typeface="Nunito"/>
              <a:sym typeface="Nunito"/>
            </a:endParaRPr>
          </a:p>
          <a:p>
            <a:pPr marL="914400" lvl="1" indent="-355600" algn="l" rtl="0">
              <a:spcBef>
                <a:spcPts val="0"/>
              </a:spcBef>
              <a:spcAft>
                <a:spcPts val="0"/>
              </a:spcAft>
              <a:buSzPts val="2000"/>
              <a:buFont typeface="Nunito"/>
              <a:buChar char="○"/>
            </a:pPr>
            <a:r>
              <a:rPr lang="en" sz="2000">
                <a:uFillTx/>
                <a:latin typeface="Nunito"/>
                <a:ea typeface="Nunito"/>
                <a:cs typeface="Nunito"/>
                <a:sym typeface="Nunito"/>
              </a:rPr>
              <a:t>Reduce side join</a:t>
            </a:r>
            <a:endParaRPr sz="2000">
              <a:uFillTx/>
              <a:latin typeface="Nunito"/>
              <a:ea typeface="Nunito"/>
              <a:cs typeface="Nunito"/>
              <a:sym typeface="Nunito"/>
            </a:endParaRPr>
          </a:p>
        </p:txBody>
      </p:sp>
      <p:sp>
        <p:nvSpPr>
          <p:cNvPr id="403" name="Google Shape;403;p3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19</a:t>
            </a:fld>
            <a:endParaRPr sz="900">
              <a:uFillTx/>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598575"/>
            <a:ext cx="7030500" cy="53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2400">
                <a:solidFill>
                  <a:schemeClr val="accent3"/>
                </a:solidFill>
                <a:uFillTx/>
              </a:rPr>
              <a:t>Introduction of MapReduce</a:t>
            </a:r>
            <a:endParaRPr sz="2400">
              <a:solidFill>
                <a:schemeClr val="accent3"/>
              </a:solidFill>
              <a:uFillTx/>
            </a:endParaRPr>
          </a:p>
        </p:txBody>
      </p:sp>
      <p:sp>
        <p:nvSpPr>
          <p:cNvPr id="285" name="Google Shape;285;p14"/>
          <p:cNvSpPr txBox="1">
            <a:spLocks noGrp="1"/>
          </p:cNvSpPr>
          <p:nvPr>
            <p:ph type="body" idx="4294967295"/>
          </p:nvPr>
        </p:nvSpPr>
        <p:spPr>
          <a:xfrm>
            <a:off x="1303800" y="1194100"/>
            <a:ext cx="7030500" cy="3829200"/>
          </a:xfrm>
          <a:prstGeom prst="rect">
            <a:avLst/>
          </a:prstGeom>
        </p:spPr>
        <p:txBody>
          <a:bodyPr spcFirstLastPara="1" wrap="square" lIns="91425" tIns="91425" rIns="91425" bIns="91425" anchor="t" anchorCtr="0">
            <a:noAutofit/>
          </a:bodyPr>
          <a:lstStyle/>
          <a:p>
            <a:pPr marL="457200" lvl="0" indent="-292100" algn="l" rtl="0">
              <a:spcBef>
                <a:spcPts val="0"/>
              </a:spcBef>
              <a:spcAft>
                <a:spcPts val="0"/>
              </a:spcAft>
              <a:buClr>
                <a:srgbClr val="000000"/>
              </a:buClr>
              <a:buSzPts val="1000"/>
              <a:buFont typeface="Verdana"/>
              <a:buChar char="●"/>
            </a:pPr>
            <a:r>
              <a:rPr lang="en" sz="1000">
                <a:solidFill>
                  <a:srgbClr val="000000"/>
                </a:solidFill>
                <a:uFillTx/>
                <a:latin typeface="Verdana"/>
                <a:ea typeface="Verdana"/>
                <a:cs typeface="Verdana"/>
                <a:sym typeface="Verdana"/>
              </a:rPr>
              <a:t>MapReduce is the processing unit of Hadoop, using which the data in Hadoop can be processed.</a:t>
            </a:r>
            <a:endParaRPr sz="1000">
              <a:solidFill>
                <a:srgbClr val="000000"/>
              </a:solidFill>
              <a:uFillTx/>
              <a:latin typeface="Verdana"/>
              <a:ea typeface="Verdana"/>
              <a:cs typeface="Verdana"/>
              <a:sym typeface="Verdana"/>
            </a:endParaRPr>
          </a:p>
          <a:p>
            <a:pPr marL="457200" lvl="0" indent="-292100" algn="l" rtl="0">
              <a:spcBef>
                <a:spcPts val="0"/>
              </a:spcBef>
              <a:spcAft>
                <a:spcPts val="0"/>
              </a:spcAft>
              <a:buClr>
                <a:srgbClr val="000000"/>
              </a:buClr>
              <a:buSzPts val="1000"/>
              <a:buFont typeface="Verdana"/>
              <a:buChar char="●"/>
            </a:pPr>
            <a:r>
              <a:rPr lang="en" sz="1000">
                <a:solidFill>
                  <a:srgbClr val="000000"/>
                </a:solidFill>
                <a:uFillTx/>
                <a:latin typeface="Verdana"/>
                <a:ea typeface="Verdana"/>
                <a:cs typeface="Verdana"/>
                <a:sym typeface="Verdana"/>
              </a:rPr>
              <a:t>The MapReduce task works on &lt;Key, Value&gt; pair.</a:t>
            </a:r>
            <a:endParaRPr sz="1000">
              <a:solidFill>
                <a:srgbClr val="000000"/>
              </a:solidFill>
              <a:uFillTx/>
              <a:latin typeface="Verdana"/>
              <a:ea typeface="Verdana"/>
              <a:cs typeface="Verdana"/>
              <a:sym typeface="Verdana"/>
            </a:endParaRPr>
          </a:p>
          <a:p>
            <a:pPr marL="457200" lvl="0" indent="-292100" algn="l" rtl="0">
              <a:spcBef>
                <a:spcPts val="0"/>
              </a:spcBef>
              <a:spcAft>
                <a:spcPts val="0"/>
              </a:spcAft>
              <a:buClr>
                <a:srgbClr val="000000"/>
              </a:buClr>
              <a:buSzPts val="1000"/>
              <a:buFont typeface="Verdana"/>
              <a:buChar char="●"/>
            </a:pPr>
            <a:r>
              <a:rPr lang="en" sz="1000">
                <a:solidFill>
                  <a:srgbClr val="000000"/>
                </a:solidFill>
                <a:uFillTx/>
                <a:latin typeface="Verdana"/>
                <a:ea typeface="Verdana"/>
                <a:cs typeface="Verdana"/>
                <a:sym typeface="Verdana"/>
              </a:rPr>
              <a:t>Two main features of MapReduce are parallel programming model and large-scale distributed model.</a:t>
            </a:r>
            <a:endParaRPr sz="1000">
              <a:solidFill>
                <a:srgbClr val="000000"/>
              </a:solidFill>
              <a:uFillTx/>
              <a:latin typeface="Verdana"/>
              <a:ea typeface="Verdana"/>
              <a:cs typeface="Verdana"/>
              <a:sym typeface="Verdana"/>
            </a:endParaRPr>
          </a:p>
          <a:p>
            <a:pPr marL="457200" lvl="0" indent="-292100" algn="l" rtl="0">
              <a:spcBef>
                <a:spcPts val="0"/>
              </a:spcBef>
              <a:spcAft>
                <a:spcPts val="0"/>
              </a:spcAft>
              <a:buClr>
                <a:srgbClr val="000000"/>
              </a:buClr>
              <a:buSzPts val="1000"/>
              <a:buFont typeface="Verdana"/>
              <a:buChar char="●"/>
            </a:pPr>
            <a:r>
              <a:rPr lang="en" sz="1000">
                <a:solidFill>
                  <a:srgbClr val="000000"/>
                </a:solidFill>
                <a:uFillTx/>
                <a:latin typeface="Verdana"/>
                <a:ea typeface="Verdana"/>
                <a:cs typeface="Verdana"/>
                <a:sym typeface="Verdana"/>
              </a:rPr>
              <a:t>MapReduce allows for the distributed processing of the map and reduction operations.</a:t>
            </a:r>
            <a:endParaRPr sz="1000">
              <a:solidFill>
                <a:srgbClr val="000000"/>
              </a:solidFill>
              <a:uFillTx/>
              <a:latin typeface="Verdana"/>
              <a:ea typeface="Verdana"/>
              <a:cs typeface="Verdana"/>
              <a:sym typeface="Verdana"/>
            </a:endParaRPr>
          </a:p>
          <a:p>
            <a:pPr marL="914400" lvl="1" indent="-292100" algn="just" rtl="0">
              <a:spcBef>
                <a:spcPts val="0"/>
              </a:spcBef>
              <a:spcAft>
                <a:spcPts val="0"/>
              </a:spcAft>
              <a:buClr>
                <a:srgbClr val="000000"/>
              </a:buClr>
              <a:buSzPts val="1000"/>
              <a:buFont typeface="Verdana"/>
              <a:buChar char="○"/>
            </a:pPr>
            <a:r>
              <a:rPr lang="en" sz="1000">
                <a:solidFill>
                  <a:srgbClr val="000000"/>
                </a:solidFill>
                <a:highlight>
                  <a:schemeClr val="lt1"/>
                </a:highlight>
                <a:uFillTx/>
                <a:latin typeface="Verdana"/>
                <a:ea typeface="Verdana"/>
                <a:cs typeface="Verdana"/>
                <a:sym typeface="Verdana"/>
              </a:rPr>
              <a:t>Map procedure(Transform): Performs a filtering and sorting operation. </a:t>
            </a:r>
            <a:endParaRPr sz="1000">
              <a:solidFill>
                <a:srgbClr val="000000"/>
              </a:solidFill>
              <a:highlight>
                <a:schemeClr val="lt1"/>
              </a:highlight>
              <a:uFillTx/>
              <a:latin typeface="Verdana"/>
              <a:ea typeface="Verdana"/>
              <a:cs typeface="Verdana"/>
              <a:sym typeface="Verdana"/>
            </a:endParaRPr>
          </a:p>
          <a:p>
            <a:pPr marL="914400" lvl="1" indent="-292100" algn="just" rtl="0">
              <a:spcBef>
                <a:spcPts val="0"/>
              </a:spcBef>
              <a:spcAft>
                <a:spcPts val="0"/>
              </a:spcAft>
              <a:buClr>
                <a:srgbClr val="000000"/>
              </a:buClr>
              <a:buSzPts val="1000"/>
              <a:buFont typeface="Verdana"/>
              <a:buChar char="○"/>
            </a:pPr>
            <a:r>
              <a:rPr lang="en" sz="1000">
                <a:solidFill>
                  <a:srgbClr val="000000"/>
                </a:solidFill>
                <a:highlight>
                  <a:schemeClr val="lt1"/>
                </a:highlight>
                <a:uFillTx/>
                <a:latin typeface="Verdana"/>
                <a:ea typeface="Verdana"/>
                <a:cs typeface="Verdana"/>
                <a:sym typeface="Verdana"/>
              </a:rPr>
              <a:t>Reduce procedure(Aggregates): Performs a summary operation</a:t>
            </a:r>
            <a:endParaRPr sz="1000">
              <a:solidFill>
                <a:srgbClr val="000000"/>
              </a:solidFill>
              <a:highlight>
                <a:srgbClr val="FFFFFF"/>
              </a:highlight>
              <a:uFillTx/>
              <a:latin typeface="Verdana"/>
              <a:ea typeface="Verdana"/>
              <a:cs typeface="Verdana"/>
              <a:sym typeface="Verdana"/>
            </a:endParaRPr>
          </a:p>
          <a:p>
            <a:pPr marL="457200" lvl="0" indent="-292100" algn="just" rtl="0">
              <a:spcBef>
                <a:spcPts val="0"/>
              </a:spcBef>
              <a:spcAft>
                <a:spcPts val="0"/>
              </a:spcAft>
              <a:buClr>
                <a:srgbClr val="000000"/>
              </a:buClr>
              <a:buSzPts val="1000"/>
              <a:buFont typeface="Verdana"/>
              <a:buChar char="●"/>
            </a:pPr>
            <a:r>
              <a:rPr lang="en" sz="1000">
                <a:solidFill>
                  <a:srgbClr val="000000"/>
                </a:solidFill>
                <a:highlight>
                  <a:srgbClr val="FFFFFF"/>
                </a:highlight>
                <a:uFillTx/>
                <a:latin typeface="Verdana"/>
                <a:ea typeface="Verdana"/>
                <a:cs typeface="Verdana"/>
                <a:sym typeface="Verdana"/>
              </a:rPr>
              <a:t>MapReduce Workflow:</a:t>
            </a:r>
            <a:endParaRPr sz="1000">
              <a:solidFill>
                <a:srgbClr val="000000"/>
              </a:solidFill>
              <a:highlight>
                <a:srgbClr val="FFFFFF"/>
              </a:highlight>
              <a:uFillTx/>
              <a:latin typeface="Verdana"/>
              <a:ea typeface="Verdana"/>
              <a:cs typeface="Verdana"/>
              <a:sym typeface="Verdana"/>
            </a:endParaRPr>
          </a:p>
        </p:txBody>
      </p:sp>
      <p:sp>
        <p:nvSpPr>
          <p:cNvPr id="286" name="Google Shape;286;p1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2</a:t>
            </a:fld>
            <a:endParaRPr sz="900">
              <a:uFillTx/>
              <a:latin typeface="Nunito"/>
              <a:ea typeface="Nunito"/>
              <a:cs typeface="Nunito"/>
              <a:sym typeface="Nunito"/>
            </a:endParaRPr>
          </a:p>
        </p:txBody>
      </p:sp>
      <p:pic>
        <p:nvPicPr>
          <p:cNvPr id="287" name="Google Shape;287;p14"/>
          <p:cNvPicPr preferRelativeResize="0"/>
          <p:nvPr/>
        </p:nvPicPr>
        <p:blipFill rotWithShape="1">
          <a:blip r:embed="rId3"/>
          <a:srcRect t="16805" b="19682"/>
          <a:stretch/>
        </p:blipFill>
        <p:spPr>
          <a:xfrm>
            <a:off x="830544" y="2913550"/>
            <a:ext cx="3196782" cy="1618050"/>
          </a:xfrm>
          <a:prstGeom prst="rect">
            <a:avLst/>
          </a:prstGeom>
          <a:noFill/>
          <a:ln w="9525" cap="flat" cmpd="sng">
            <a:solidFill>
              <a:srgbClr val="38761D"/>
            </a:solidFill>
            <a:prstDash val="solid"/>
            <a:round/>
            <a:headEnd type="none" w="sm" len="sm"/>
            <a:tailEnd type="none" w="sm" len="sm"/>
          </a:ln>
        </p:spPr>
      </p:pic>
      <p:pic>
        <p:nvPicPr>
          <p:cNvPr id="288" name="Google Shape;288;p14"/>
          <p:cNvPicPr preferRelativeResize="0"/>
          <p:nvPr/>
        </p:nvPicPr>
        <p:blipFill>
          <a:blip r:embed="rId4"/>
          <a:stretch>
            <a:fillRect/>
          </a:stretch>
        </p:blipFill>
        <p:spPr>
          <a:xfrm>
            <a:off x="4128125" y="2703825"/>
            <a:ext cx="3767251" cy="2091551"/>
          </a:xfrm>
          <a:prstGeom prst="rect">
            <a:avLst/>
          </a:prstGeom>
          <a:noFill/>
          <a:ln w="9525" cap="flat" cmpd="sng">
            <a:solidFill>
              <a:srgbClr val="38761D"/>
            </a:solidFill>
            <a:prstDash val="solid"/>
            <a:round/>
            <a:headEnd type="none" w="sm" len="sm"/>
            <a:tailEnd type="none" w="sm" len="sm"/>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32"/>
          <p:cNvSpPr txBox="1">
            <a:spLocks noGrp="1"/>
          </p:cNvSpPr>
          <p:nvPr>
            <p:ph type="title"/>
          </p:nvPr>
        </p:nvSpPr>
        <p:spPr>
          <a:xfrm>
            <a:off x="1303800" y="598575"/>
            <a:ext cx="6843600" cy="568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3000">
                <a:solidFill>
                  <a:schemeClr val="accent3"/>
                </a:solidFill>
                <a:uFillTx/>
              </a:rPr>
              <a:t>Map-side Join vs Reduce-side Join</a:t>
            </a:r>
            <a:endParaRPr sz="3000">
              <a:solidFill>
                <a:schemeClr val="accent3"/>
              </a:solidFill>
              <a:uFillTx/>
            </a:endParaRPr>
          </a:p>
        </p:txBody>
      </p:sp>
      <p:sp>
        <p:nvSpPr>
          <p:cNvPr id="409" name="Google Shape;409;p32"/>
          <p:cNvSpPr txBox="1">
            <a:spLocks/>
          </p:cNvSpPr>
          <p:nvPr/>
        </p:nvSpPr>
        <p:spPr>
          <a:xfrm>
            <a:off x="475325" y="1583950"/>
            <a:ext cx="4583100" cy="33618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Data should be partitioned and sorted in particular way.</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Each input data should be divided in same number of partition.</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Must be sorted with same key.</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All the records for a particular key must reside in the same partition.</a:t>
            </a:r>
            <a:endParaRPr sz="2000">
              <a:uFillTx/>
              <a:latin typeface="Nunito"/>
              <a:ea typeface="Nunito"/>
              <a:cs typeface="Nunito"/>
              <a:sym typeface="Nunito"/>
            </a:endParaRPr>
          </a:p>
        </p:txBody>
      </p:sp>
      <p:sp>
        <p:nvSpPr>
          <p:cNvPr id="410" name="Google Shape;410;p32"/>
          <p:cNvSpPr txBox="1">
            <a:spLocks/>
          </p:cNvSpPr>
          <p:nvPr/>
        </p:nvSpPr>
        <p:spPr>
          <a:xfrm>
            <a:off x="4857350" y="1583950"/>
            <a:ext cx="4224000" cy="31320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Reduce-Side joins since the input datasets need not to be structured.</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But it is less efficient as both datasets have to go through the MapReduce shuffle phase.</a:t>
            </a:r>
            <a:endParaRPr sz="2000">
              <a:uFillTx/>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uFillTx/>
                <a:latin typeface="Nunito"/>
                <a:ea typeface="Nunito"/>
                <a:cs typeface="Nunito"/>
                <a:sym typeface="Nunito"/>
              </a:rPr>
              <a:t>The records with the same key are brought together in the reducer.</a:t>
            </a:r>
            <a:endParaRPr sz="2000">
              <a:uFillTx/>
              <a:latin typeface="Nunito"/>
              <a:ea typeface="Nunito"/>
              <a:cs typeface="Nunito"/>
              <a:sym typeface="Nunito"/>
            </a:endParaRPr>
          </a:p>
        </p:txBody>
      </p:sp>
      <p:sp>
        <p:nvSpPr>
          <p:cNvPr id="411" name="Google Shape;411;p3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20</a:t>
            </a:fld>
            <a:endParaRPr sz="900">
              <a:uFillTx/>
              <a:latin typeface="Nunito"/>
              <a:ea typeface="Nunito"/>
              <a:cs typeface="Nunito"/>
              <a:sym typeface="Nuni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33"/>
          <p:cNvSpPr txBox="1">
            <a:spLocks noGrp="1"/>
          </p:cNvSpPr>
          <p:nvPr>
            <p:ph type="title"/>
          </p:nvPr>
        </p:nvSpPr>
        <p:spPr>
          <a:xfrm>
            <a:off x="1303800" y="598575"/>
            <a:ext cx="7030500" cy="431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Advantages of MapReduce:</a:t>
            </a:r>
            <a:endParaRPr>
              <a:uFillTx/>
            </a:endParaRPr>
          </a:p>
          <a:p>
            <a:pPr marL="457200" lvl="0" indent="-317500" algn="l" rtl="0">
              <a:spcBef>
                <a:spcPts val="0"/>
              </a:spcBef>
              <a:spcAft>
                <a:spcPts val="0"/>
              </a:spcAft>
              <a:buSzPts val="1400"/>
              <a:buFont typeface="Verdana"/>
              <a:buChar char="●"/>
            </a:pPr>
            <a:r>
              <a:rPr lang="en" sz="1400" b="0">
                <a:uFillTx/>
                <a:latin typeface="Verdana"/>
                <a:ea typeface="Verdana"/>
                <a:cs typeface="Verdana"/>
                <a:sym typeface="Verdana"/>
              </a:rPr>
              <a:t>Supports Unstructured data- It has one special advantage that it supports unstructured which is not supported by other technologies. </a:t>
            </a:r>
            <a:endParaRPr sz="1400" b="0">
              <a:uFillTx/>
              <a:latin typeface="Verdana"/>
              <a:ea typeface="Verdana"/>
              <a:cs typeface="Verdana"/>
              <a:sym typeface="Verdana"/>
            </a:endParaRPr>
          </a:p>
          <a:p>
            <a:pPr marL="457200" lvl="0" indent="-317500" algn="l" rtl="0">
              <a:spcBef>
                <a:spcPts val="0"/>
              </a:spcBef>
              <a:spcAft>
                <a:spcPts val="0"/>
              </a:spcAft>
              <a:buSzPts val="1400"/>
              <a:buChar char="●"/>
            </a:pPr>
            <a:r>
              <a:rPr lang="en" sz="1400" b="0">
                <a:uFillTx/>
                <a:latin typeface="Verdana"/>
                <a:ea typeface="Verdana"/>
                <a:cs typeface="Verdana"/>
                <a:sym typeface="Verdana"/>
              </a:rPr>
              <a:t>Memory Requirements - </a:t>
            </a:r>
            <a:r>
              <a:rPr lang="en" sz="1400" b="0">
                <a:solidFill>
                  <a:srgbClr val="333333"/>
                </a:solidFill>
                <a:uFillTx/>
                <a:latin typeface="Verdana"/>
                <a:ea typeface="Verdana"/>
                <a:cs typeface="Verdana"/>
                <a:sym typeface="Verdana"/>
              </a:rPr>
              <a:t>MapReduce does not require much memory compared to other Hadoop ecosystems. It runs at a minimal amount of memory and produces fast results.</a:t>
            </a:r>
            <a:endParaRPr sz="1400" b="0">
              <a:solidFill>
                <a:srgbClr val="333333"/>
              </a:solidFill>
              <a:uFillTx/>
              <a:latin typeface="Verdana"/>
              <a:ea typeface="Verdana"/>
              <a:cs typeface="Verdana"/>
              <a:sym typeface="Verdana"/>
            </a:endParaRPr>
          </a:p>
          <a:p>
            <a:pPr marL="457200" lvl="0" indent="-317500" algn="l" rtl="0">
              <a:spcBef>
                <a:spcPts val="0"/>
              </a:spcBef>
              <a:spcAft>
                <a:spcPts val="0"/>
              </a:spcAft>
              <a:buSzPts val="1400"/>
              <a:buChar char="●"/>
            </a:pPr>
            <a:r>
              <a:rPr lang="en" sz="1400" b="0">
                <a:uFillTx/>
                <a:latin typeface="Verdana"/>
                <a:ea typeface="Verdana"/>
                <a:cs typeface="Verdana"/>
                <a:sym typeface="Verdana"/>
              </a:rPr>
              <a:t>Cost Reduction - </a:t>
            </a:r>
            <a:r>
              <a:rPr lang="en" sz="1400" b="0">
                <a:solidFill>
                  <a:srgbClr val="333333"/>
                </a:solidFill>
                <a:uFillTx/>
                <a:latin typeface="Verdana"/>
                <a:ea typeface="Verdana"/>
                <a:cs typeface="Verdana"/>
                <a:sym typeface="Verdana"/>
              </a:rPr>
              <a:t>Because MapReduce is highly scalable, it reduces storage and processing costs to meet growing data requirements.</a:t>
            </a:r>
            <a:endParaRPr sz="1400" b="0">
              <a:solidFill>
                <a:srgbClr val="333333"/>
              </a:solidFill>
              <a:uFillTx/>
              <a:latin typeface="Verdana"/>
              <a:ea typeface="Verdana"/>
              <a:cs typeface="Verdana"/>
              <a:sym typeface="Verdana"/>
            </a:endParaRPr>
          </a:p>
          <a:p>
            <a:pPr marL="457200" lvl="0" indent="-317500" algn="l" rtl="0">
              <a:lnSpc>
                <a:spcPct val="115000"/>
              </a:lnSpc>
              <a:spcBef>
                <a:spcPts val="0"/>
              </a:spcBef>
              <a:spcAft>
                <a:spcPts val="0"/>
              </a:spcAft>
              <a:buSzPts val="1400"/>
              <a:buFont typeface="Verdana"/>
              <a:buChar char="●"/>
            </a:pPr>
            <a:r>
              <a:rPr lang="en" sz="1400" b="0">
                <a:solidFill>
                  <a:srgbClr val="333333"/>
                </a:solidFill>
                <a:uFillTx/>
                <a:latin typeface="Verdana"/>
                <a:ea typeface="Verdana"/>
                <a:cs typeface="Verdana"/>
                <a:sym typeface="Verdana"/>
              </a:rPr>
              <a:t>Parallel nature: One of MapReduce main strengths is that it has a parallel nature. It is better to work with structured and unstructured </a:t>
            </a:r>
            <a:r>
              <a:rPr lang="en" sz="1400" b="0">
                <a:solidFill>
                  <a:srgbClr val="2B6DAD"/>
                </a:solidFill>
                <a:uFill>
                  <a:noFill/>
                </a:uFill>
                <a:latin typeface="Verdana"/>
                <a:ea typeface="Verdana"/>
                <a:cs typeface="Verdana"/>
                <a:sym typeface="Verdana"/>
                <a:hlinkClick r:id="rId3"/>
              </a:rPr>
              <a:t>data</a:t>
            </a:r>
            <a:r>
              <a:rPr lang="en" sz="1400" b="0">
                <a:solidFill>
                  <a:srgbClr val="333333"/>
                </a:solidFill>
                <a:uFillTx/>
                <a:latin typeface="Verdana"/>
                <a:ea typeface="Verdana"/>
                <a:cs typeface="Verdana"/>
                <a:sym typeface="Verdana"/>
              </a:rPr>
              <a:t> at the same time.</a:t>
            </a:r>
            <a:endParaRPr sz="1400" b="0">
              <a:solidFill>
                <a:srgbClr val="333333"/>
              </a:solidFill>
              <a:uFillTx/>
              <a:latin typeface="Verdana"/>
              <a:ea typeface="Verdana"/>
              <a:cs typeface="Verdana"/>
              <a:sym typeface="Verdana"/>
            </a:endParaRPr>
          </a:p>
          <a:p>
            <a:pPr marL="457200" lvl="0" indent="-317500" algn="l" rtl="0">
              <a:lnSpc>
                <a:spcPct val="115000"/>
              </a:lnSpc>
              <a:spcBef>
                <a:spcPts val="0"/>
              </a:spcBef>
              <a:spcAft>
                <a:spcPts val="0"/>
              </a:spcAft>
              <a:buSzPts val="1400"/>
              <a:buFont typeface="Verdana"/>
              <a:buChar char="●"/>
            </a:pPr>
            <a:r>
              <a:rPr lang="en" sz="1400" b="0">
                <a:solidFill>
                  <a:srgbClr val="333333"/>
                </a:solidFill>
                <a:uFillTx/>
                <a:latin typeface="Verdana"/>
                <a:ea typeface="Verdana"/>
                <a:cs typeface="Verdana"/>
                <a:sym typeface="Verdana"/>
              </a:rPr>
              <a:t>Scalability: The biggest advantage of MapReduce is the level of scalability, which is very high and can reach thousands of nodes.</a:t>
            </a:r>
            <a:endParaRPr sz="1400" b="0">
              <a:solidFill>
                <a:srgbClr val="333333"/>
              </a:solidFill>
              <a:uFillTx/>
              <a:latin typeface="Verdana"/>
              <a:ea typeface="Verdana"/>
              <a:cs typeface="Verdana"/>
              <a:sym typeface="Verdana"/>
            </a:endParaRPr>
          </a:p>
          <a:p>
            <a:pPr marL="457200" lvl="0" indent="-317500" algn="l" rtl="0">
              <a:lnSpc>
                <a:spcPct val="115000"/>
              </a:lnSpc>
              <a:spcBef>
                <a:spcPts val="0"/>
              </a:spcBef>
              <a:spcAft>
                <a:spcPts val="0"/>
              </a:spcAft>
              <a:buSzPts val="1400"/>
              <a:buFont typeface="Verdana"/>
              <a:buChar char="●"/>
            </a:pPr>
            <a:r>
              <a:rPr lang="en" sz="1400" b="0">
                <a:solidFill>
                  <a:srgbClr val="333333"/>
                </a:solidFill>
                <a:uFillTx/>
                <a:latin typeface="Verdana"/>
                <a:ea typeface="Verdana"/>
                <a:cs typeface="Verdana"/>
                <a:sym typeface="Verdana"/>
              </a:rPr>
              <a:t>Fault Tolerance: Due to its distributed nature, MapReduce is highly fail-safe. Typically, MapReduce-supported distributed file systems, along with the basic process, provide MapReduce jobs to overcome hardware problems.</a:t>
            </a:r>
            <a:endParaRPr sz="1400" b="0">
              <a:solidFill>
                <a:srgbClr val="333333"/>
              </a:solidFill>
              <a:uFillTx/>
              <a:latin typeface="Verdana"/>
              <a:ea typeface="Verdana"/>
              <a:cs typeface="Verdana"/>
              <a:sym typeface="Verdana"/>
            </a:endParaRPr>
          </a:p>
          <a:p>
            <a:pPr marL="457200" lvl="0" indent="0" algn="l" rtl="0">
              <a:spcBef>
                <a:spcPts val="0"/>
              </a:spcBef>
              <a:spcAft>
                <a:spcPts val="0"/>
              </a:spcAft>
              <a:buNone/>
            </a:pPr>
            <a:endParaRPr sz="1400" b="0">
              <a:uFillTx/>
            </a:endParaRPr>
          </a:p>
        </p:txBody>
      </p:sp>
      <p:sp>
        <p:nvSpPr>
          <p:cNvPr id="417" name="Google Shape;417;p3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21</a:t>
            </a:fld>
            <a:endParaRPr>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34"/>
          <p:cNvSpPr txBox="1">
            <a:spLocks noGrp="1"/>
          </p:cNvSpPr>
          <p:nvPr>
            <p:ph type="title"/>
          </p:nvPr>
        </p:nvSpPr>
        <p:spPr>
          <a:xfrm>
            <a:off x="2648500" y="1500700"/>
            <a:ext cx="4812000" cy="96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The End - Thank You</a:t>
            </a:r>
            <a:endParaRPr>
              <a:uFillTx/>
            </a:endParaRPr>
          </a:p>
        </p:txBody>
      </p:sp>
      <p:sp>
        <p:nvSpPr>
          <p:cNvPr id="423" name="Google Shape;423;p3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22</a:t>
            </a:fld>
            <a:endParaRPr sz="900">
              <a:uFillTx/>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5"/>
          <p:cNvSpPr txBox="1">
            <a:spLocks noGrp="1"/>
          </p:cNvSpPr>
          <p:nvPr>
            <p:ph type="title"/>
          </p:nvPr>
        </p:nvSpPr>
        <p:spPr>
          <a:xfrm>
            <a:off x="1303800" y="217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MapReduce Functions</a:t>
            </a:r>
            <a:endParaRPr>
              <a:uFillTx/>
            </a:endParaRPr>
          </a:p>
        </p:txBody>
      </p:sp>
      <p:sp>
        <p:nvSpPr>
          <p:cNvPr id="294" name="Google Shape;294;p1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3</a:t>
            </a:fld>
            <a:endParaRPr>
              <a:uFillTx/>
            </a:endParaRPr>
          </a:p>
        </p:txBody>
      </p:sp>
      <p:sp>
        <p:nvSpPr>
          <p:cNvPr id="295" name="Google Shape;295;p15"/>
          <p:cNvSpPr txBox="1">
            <a:spLocks noGrp="1"/>
          </p:cNvSpPr>
          <p:nvPr>
            <p:ph type="body" idx="1"/>
          </p:nvPr>
        </p:nvSpPr>
        <p:spPr>
          <a:xfrm>
            <a:off x="1303800" y="1225975"/>
            <a:ext cx="7030500" cy="34668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MapReduce is a programming framework that allows us to perform distributed and parallel processing on large data sets. A MapReduce consists of the following procedures.</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b="1">
                <a:solidFill>
                  <a:srgbClr val="595959"/>
                </a:solidFill>
                <a:uFillTx/>
                <a:latin typeface="Arial"/>
                <a:ea typeface="Arial"/>
                <a:cs typeface="Arial"/>
                <a:sym typeface="Arial"/>
              </a:rPr>
              <a:t>Map:</a:t>
            </a:r>
            <a:r>
              <a:rPr lang="en" sz="2000">
                <a:solidFill>
                  <a:srgbClr val="595959"/>
                </a:solidFill>
                <a:uFillTx/>
                <a:latin typeface="Arial"/>
                <a:ea typeface="Arial"/>
                <a:cs typeface="Arial"/>
                <a:sym typeface="Arial"/>
              </a:rPr>
              <a:t> </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Block of data is read and processed to produce key-value pairs as intermediate outputs. </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The output of a Mapper or map job (key-value pairs) is input to the Reducer.</a:t>
            </a:r>
            <a:endParaRPr sz="2000">
              <a:solidFill>
                <a:srgbClr val="595959"/>
              </a:solidFill>
              <a:uFillTx/>
              <a:latin typeface="Arial"/>
              <a:ea typeface="Arial"/>
              <a:cs typeface="Arial"/>
              <a:sym typeface="Arial"/>
            </a:endParaRPr>
          </a:p>
          <a:p>
            <a:pPr marL="457200" lvl="0" indent="0" algn="l" rtl="0">
              <a:spcBef>
                <a:spcPts val="0"/>
              </a:spcBef>
              <a:spcAft>
                <a:spcPts val="1600"/>
              </a:spcAft>
              <a:buNone/>
            </a:pPr>
            <a:endParaRPr sz="2000">
              <a:solidFill>
                <a:srgbClr val="595959"/>
              </a:solidFill>
              <a:uFillTx/>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16"/>
          <p:cNvSpPr txBox="1">
            <a:spLocks noGrp="1"/>
          </p:cNvSpPr>
          <p:nvPr>
            <p:ph type="body" idx="1"/>
          </p:nvPr>
        </p:nvSpPr>
        <p:spPr>
          <a:xfrm>
            <a:off x="1303800" y="1100800"/>
            <a:ext cx="7030500" cy="3272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595959"/>
              </a:buClr>
              <a:buSzPts val="2000"/>
              <a:buFont typeface="Arial"/>
              <a:buChar char="●"/>
            </a:pPr>
            <a:r>
              <a:rPr lang="en" sz="2000" b="1">
                <a:solidFill>
                  <a:srgbClr val="595959"/>
                </a:solidFill>
                <a:uFillTx/>
                <a:latin typeface="Arial"/>
                <a:ea typeface="Arial"/>
                <a:cs typeface="Arial"/>
                <a:sym typeface="Arial"/>
              </a:rPr>
              <a:t>Reduce:</a:t>
            </a:r>
            <a:r>
              <a:rPr lang="en" sz="2000">
                <a:solidFill>
                  <a:srgbClr val="595959"/>
                </a:solidFill>
                <a:uFillTx/>
                <a:latin typeface="Arial"/>
                <a:ea typeface="Arial"/>
                <a:cs typeface="Arial"/>
                <a:sym typeface="Arial"/>
              </a:rPr>
              <a:t> </a:t>
            </a:r>
            <a:endParaRPr sz="2000">
              <a:solidFill>
                <a:srgbClr val="595959"/>
              </a:solidFill>
              <a:uFillTx/>
              <a:latin typeface="Arial"/>
              <a:ea typeface="Arial"/>
              <a:cs typeface="Arial"/>
              <a:sym typeface="Arial"/>
            </a:endParaRPr>
          </a:p>
          <a:p>
            <a:pPr marL="457200" lvl="0" indent="-355600" algn="l" rtl="0">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The reducer receives the key-value pair from multiple map jobs.</a:t>
            </a:r>
            <a:endParaRPr sz="2000">
              <a:solidFill>
                <a:srgbClr val="595959"/>
              </a:solidFill>
              <a:uFillTx/>
              <a:latin typeface="Arial"/>
              <a:ea typeface="Arial"/>
              <a:cs typeface="Arial"/>
              <a:sym typeface="Arial"/>
            </a:endParaRPr>
          </a:p>
          <a:p>
            <a:pPr marL="457200" lvl="0" indent="-355600" algn="l" rtl="0">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Then, the reducer aggregates those intermediate data tuples (intermediate key-value pair) into a smaller set of tuples or key-value pairs which is the final output.</a:t>
            </a:r>
            <a:endParaRPr sz="2000">
              <a:solidFill>
                <a:srgbClr val="595959"/>
              </a:solidFill>
              <a:uFillTx/>
              <a:latin typeface="Arial"/>
              <a:ea typeface="Arial"/>
              <a:cs typeface="Arial"/>
              <a:sym typeface="Arial"/>
            </a:endParaRPr>
          </a:p>
        </p:txBody>
      </p:sp>
      <p:sp>
        <p:nvSpPr>
          <p:cNvPr id="301" name="Google Shape;301;p1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4</a:t>
            </a:fld>
            <a:endParaRPr>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MAPREDUCE FEATURES:</a:t>
            </a:r>
            <a:endParaRPr>
              <a:uFillTx/>
            </a:endParaRPr>
          </a:p>
        </p:txBody>
      </p:sp>
      <p:sp>
        <p:nvSpPr>
          <p:cNvPr id="307" name="Google Shape;307;p1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5</a:t>
            </a:fld>
            <a:endParaRPr>
              <a:uFillTx/>
            </a:endParaRPr>
          </a:p>
        </p:txBody>
      </p:sp>
      <p:sp>
        <p:nvSpPr>
          <p:cNvPr id="308" name="Google Shape;308;p17"/>
          <p:cNvSpPr txBox="1">
            <a:spLocks noGrp="1"/>
          </p:cNvSpPr>
          <p:nvPr>
            <p:ph type="body" idx="1"/>
          </p:nvPr>
        </p:nvSpPr>
        <p:spPr>
          <a:xfrm>
            <a:off x="1303800" y="1406550"/>
            <a:ext cx="7030500" cy="3125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a:solidFill>
                  <a:srgbClr val="595959"/>
                </a:solidFill>
                <a:uFillTx/>
                <a:latin typeface="Arial"/>
                <a:ea typeface="Arial"/>
                <a:cs typeface="Arial"/>
                <a:sym typeface="Arial"/>
              </a:rPr>
              <a:t>Joins</a:t>
            </a:r>
            <a:endParaRPr sz="2000" b="1">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This feature of MapReduce would allow to join large datasets which involves a lot of programmatic implementation. Types of Joins:</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AutoNum type="arabicPeriod"/>
            </a:pPr>
            <a:r>
              <a:rPr lang="en" sz="2000">
                <a:solidFill>
                  <a:srgbClr val="595959"/>
                </a:solidFill>
                <a:uFillTx/>
                <a:latin typeface="Arial"/>
                <a:ea typeface="Arial"/>
                <a:cs typeface="Arial"/>
                <a:sym typeface="Arial"/>
              </a:rPr>
              <a:t>Map-side join</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AutoNum type="arabicPeriod"/>
            </a:pPr>
            <a:r>
              <a:rPr lang="en" sz="2000">
                <a:solidFill>
                  <a:srgbClr val="595959"/>
                </a:solidFill>
                <a:uFillTx/>
                <a:latin typeface="Arial"/>
                <a:ea typeface="Arial"/>
                <a:cs typeface="Arial"/>
                <a:sym typeface="Arial"/>
              </a:rPr>
              <a:t>Reduced-side join.</a:t>
            </a:r>
            <a:endParaRPr sz="200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a:solidFill>
                  <a:srgbClr val="595959"/>
                </a:solidFill>
                <a:uFillTx/>
                <a:latin typeface="Arial"/>
                <a:ea typeface="Arial"/>
                <a:cs typeface="Arial"/>
                <a:sym typeface="Arial"/>
              </a:rPr>
              <a:t>In Joins we basically look at the size of the datasets and decide to perform lookup for matching records.</a:t>
            </a:r>
            <a:endParaRPr sz="2000">
              <a:solidFill>
                <a:srgbClr val="595959"/>
              </a:solidFill>
              <a:uFillTx/>
              <a:latin typeface="Arial"/>
              <a:ea typeface="Arial"/>
              <a:cs typeface="Arial"/>
              <a:sym typeface="Arial"/>
            </a:endParaRPr>
          </a:p>
          <a:p>
            <a:pPr marL="0" lvl="0" indent="0" algn="l" rtl="0">
              <a:lnSpc>
                <a:spcPct val="115000"/>
              </a:lnSpc>
              <a:spcBef>
                <a:spcPts val="0"/>
              </a:spcBef>
              <a:spcAft>
                <a:spcPts val="0"/>
              </a:spcAft>
              <a:buNone/>
            </a:pPr>
            <a:endParaRPr sz="2000">
              <a:solidFill>
                <a:srgbClr val="595959"/>
              </a:solidFill>
              <a:uFillTx/>
              <a:latin typeface="Arial"/>
              <a:ea typeface="Arial"/>
              <a:cs typeface="Arial"/>
              <a:sym typeface="Arial"/>
            </a:endParaRPr>
          </a:p>
          <a:p>
            <a:pPr marL="0" lvl="0" indent="0" algn="l" rtl="0">
              <a:spcBef>
                <a:spcPts val="0"/>
              </a:spcBef>
              <a:spcAft>
                <a:spcPts val="1600"/>
              </a:spcAft>
              <a:buNone/>
            </a:pPr>
            <a:endParaRPr>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6</a:t>
            </a:fld>
            <a:endParaRPr>
              <a:uFillTx/>
            </a:endParaRPr>
          </a:p>
        </p:txBody>
      </p:sp>
      <p:pic>
        <p:nvPicPr>
          <p:cNvPr id="314" name="Google Shape;314;p18"/>
          <p:cNvPicPr preferRelativeResize="0"/>
          <p:nvPr/>
        </p:nvPicPr>
        <p:blipFill>
          <a:blip r:embed="rId3"/>
          <a:stretch>
            <a:fillRect/>
          </a:stretch>
        </p:blipFill>
        <p:spPr>
          <a:xfrm>
            <a:off x="449425" y="152400"/>
            <a:ext cx="8331149" cy="47082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dk2"/>
                </a:solidFill>
                <a:uFillTx/>
              </a:rPr>
              <a:t>7</a:t>
            </a:fld>
            <a:endParaRPr>
              <a:solidFill>
                <a:schemeClr val="dk2"/>
              </a:solidFill>
              <a:uFillTx/>
            </a:endParaRPr>
          </a:p>
        </p:txBody>
      </p:sp>
      <p:sp>
        <p:nvSpPr>
          <p:cNvPr id="320" name="Google Shape;320;p19"/>
          <p:cNvSpPr txBox="1">
            <a:spLocks noGrp="1"/>
          </p:cNvSpPr>
          <p:nvPr>
            <p:ph type="title"/>
          </p:nvPr>
        </p:nvSpPr>
        <p:spPr>
          <a:xfrm>
            <a:off x="1303800" y="598575"/>
            <a:ext cx="7030500" cy="4276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a:solidFill>
                  <a:srgbClr val="595959"/>
                </a:solidFill>
                <a:uFillTx/>
                <a:latin typeface="Arial"/>
                <a:ea typeface="Arial"/>
                <a:cs typeface="Arial"/>
                <a:sym typeface="Arial"/>
              </a:rPr>
              <a:t>Counters </a:t>
            </a:r>
            <a:r>
              <a:rPr lang="en" sz="2000" b="0">
                <a:solidFill>
                  <a:srgbClr val="595959"/>
                </a:solidFill>
                <a:uFillTx/>
                <a:latin typeface="Arial"/>
                <a:ea typeface="Arial"/>
                <a:cs typeface="Arial"/>
                <a:sym typeface="Arial"/>
              </a:rPr>
              <a:t>- </a:t>
            </a:r>
            <a:endParaRPr sz="2000" b="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b="0">
                <a:solidFill>
                  <a:srgbClr val="595959"/>
                </a:solidFill>
                <a:uFillTx/>
                <a:latin typeface="Arial"/>
                <a:ea typeface="Arial"/>
                <a:cs typeface="Arial"/>
                <a:sym typeface="Arial"/>
              </a:rPr>
              <a:t>This feature of MapReduce is used to keep track of the events happening. These counters keep a track of job statistics like the number of rows read or the number of rows written etc.       </a:t>
            </a:r>
            <a:endParaRPr sz="2000" b="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b="0">
                <a:solidFill>
                  <a:srgbClr val="595959"/>
                </a:solidFill>
                <a:uFillTx/>
                <a:latin typeface="Arial"/>
                <a:ea typeface="Arial"/>
                <a:cs typeface="Arial"/>
                <a:sym typeface="Arial"/>
              </a:rPr>
              <a:t> MapReduce has default counters and we can also customize counters when needed.                 </a:t>
            </a:r>
            <a:endParaRPr sz="2000" b="0">
              <a:solidFill>
                <a:srgbClr val="595959"/>
              </a:solidFill>
              <a:uFillTx/>
              <a:latin typeface="Arial"/>
              <a:ea typeface="Arial"/>
              <a:cs typeface="Arial"/>
              <a:sym typeface="Arial"/>
            </a:endParaRPr>
          </a:p>
          <a:p>
            <a:pPr marL="457200" lvl="0" indent="-355600" algn="l" rtl="0">
              <a:lnSpc>
                <a:spcPct val="115000"/>
              </a:lnSpc>
              <a:spcBef>
                <a:spcPts val="0"/>
              </a:spcBef>
              <a:spcAft>
                <a:spcPts val="0"/>
              </a:spcAft>
              <a:buClr>
                <a:srgbClr val="595959"/>
              </a:buClr>
              <a:buSzPts val="2000"/>
              <a:buFont typeface="Arial"/>
              <a:buChar char="●"/>
            </a:pPr>
            <a:r>
              <a:rPr lang="en" sz="2000" b="0">
                <a:solidFill>
                  <a:srgbClr val="595959"/>
                </a:solidFill>
                <a:uFillTx/>
                <a:latin typeface="Arial"/>
                <a:ea typeface="Arial"/>
                <a:cs typeface="Arial"/>
                <a:sym typeface="Arial"/>
              </a:rPr>
              <a:t>Built-in Counters are </a:t>
            </a:r>
            <a:endParaRPr sz="2000" b="0">
              <a:solidFill>
                <a:srgbClr val="595959"/>
              </a:solidFill>
              <a:uFillTx/>
              <a:latin typeface="Arial"/>
              <a:ea typeface="Arial"/>
              <a:cs typeface="Arial"/>
              <a:sym typeface="Arial"/>
            </a:endParaRPr>
          </a:p>
          <a:p>
            <a:pPr marL="457200" lvl="0" indent="-301625" algn="l" rtl="0">
              <a:lnSpc>
                <a:spcPct val="115000"/>
              </a:lnSpc>
              <a:spcBef>
                <a:spcPts val="0"/>
              </a:spcBef>
              <a:spcAft>
                <a:spcPts val="0"/>
              </a:spcAft>
              <a:buClr>
                <a:srgbClr val="2C2F34"/>
              </a:buClr>
              <a:buSzPts val="1150"/>
              <a:buFont typeface="Roboto"/>
              <a:buAutoNum type="arabicPeriod"/>
            </a:pPr>
            <a:r>
              <a:rPr lang="en" sz="1150" b="0">
                <a:solidFill>
                  <a:srgbClr val="2C2F34"/>
                </a:solidFill>
                <a:highlight>
                  <a:srgbClr val="FFFFFF"/>
                </a:highlight>
                <a:uFillTx/>
                <a:latin typeface="Roboto"/>
                <a:ea typeface="Roboto"/>
                <a:cs typeface="Roboto"/>
                <a:sym typeface="Roboto"/>
              </a:rPr>
              <a:t>Mapreduce Task Counters</a:t>
            </a:r>
            <a:endParaRPr sz="1150" b="0">
              <a:solidFill>
                <a:srgbClr val="2C2F34"/>
              </a:solidFill>
              <a:highlight>
                <a:srgbClr val="FFFFFF"/>
              </a:highlight>
              <a:uFillTx/>
              <a:latin typeface="Roboto"/>
              <a:ea typeface="Roboto"/>
              <a:cs typeface="Roboto"/>
              <a:sym typeface="Roboto"/>
            </a:endParaRPr>
          </a:p>
          <a:p>
            <a:pPr marL="457200" lvl="0" indent="-301625" algn="l" rtl="0">
              <a:lnSpc>
                <a:spcPct val="115000"/>
              </a:lnSpc>
              <a:spcBef>
                <a:spcPts val="0"/>
              </a:spcBef>
              <a:spcAft>
                <a:spcPts val="0"/>
              </a:spcAft>
              <a:buClr>
                <a:srgbClr val="2C2F34"/>
              </a:buClr>
              <a:buSzPts val="1150"/>
              <a:buFont typeface="Roboto"/>
              <a:buAutoNum type="arabicPeriod"/>
            </a:pPr>
            <a:r>
              <a:rPr lang="en" sz="1150" b="0">
                <a:solidFill>
                  <a:srgbClr val="2C2F34"/>
                </a:solidFill>
                <a:highlight>
                  <a:srgbClr val="FFFFFF"/>
                </a:highlight>
                <a:uFillTx/>
                <a:latin typeface="Roboto"/>
                <a:ea typeface="Roboto"/>
                <a:cs typeface="Roboto"/>
                <a:sym typeface="Roboto"/>
              </a:rPr>
              <a:t>File system counters </a:t>
            </a:r>
            <a:endParaRPr sz="1150" b="0">
              <a:solidFill>
                <a:srgbClr val="2C2F34"/>
              </a:solidFill>
              <a:highlight>
                <a:srgbClr val="FFFFFF"/>
              </a:highlight>
              <a:uFillTx/>
              <a:latin typeface="Roboto"/>
              <a:ea typeface="Roboto"/>
              <a:cs typeface="Roboto"/>
              <a:sym typeface="Roboto"/>
            </a:endParaRPr>
          </a:p>
          <a:p>
            <a:pPr marL="457200" lvl="0" indent="-301625" algn="l" rtl="0">
              <a:lnSpc>
                <a:spcPct val="115000"/>
              </a:lnSpc>
              <a:spcBef>
                <a:spcPts val="0"/>
              </a:spcBef>
              <a:spcAft>
                <a:spcPts val="0"/>
              </a:spcAft>
              <a:buClr>
                <a:srgbClr val="2C2F34"/>
              </a:buClr>
              <a:buSzPts val="1150"/>
              <a:buFont typeface="Roboto"/>
              <a:buAutoNum type="arabicPeriod"/>
            </a:pPr>
            <a:r>
              <a:rPr lang="en" sz="1150" b="0">
                <a:solidFill>
                  <a:srgbClr val="2C2F34"/>
                </a:solidFill>
                <a:highlight>
                  <a:srgbClr val="FFFFFF"/>
                </a:highlight>
                <a:uFillTx/>
                <a:latin typeface="Roboto"/>
                <a:ea typeface="Roboto"/>
                <a:cs typeface="Roboto"/>
                <a:sym typeface="Roboto"/>
              </a:rPr>
              <a:t>Job Counters</a:t>
            </a:r>
            <a:endParaRPr sz="1150" b="0">
              <a:solidFill>
                <a:srgbClr val="2C2F34"/>
              </a:solidFill>
              <a:highlight>
                <a:srgbClr val="FFFFFF"/>
              </a:highlight>
              <a:uFillTx/>
              <a:latin typeface="Roboto"/>
              <a:ea typeface="Roboto"/>
              <a:cs typeface="Roboto"/>
              <a:sym typeface="Roboto"/>
            </a:endParaRPr>
          </a:p>
          <a:p>
            <a:pPr marL="457200" lvl="0" indent="0" algn="l" rtl="0">
              <a:lnSpc>
                <a:spcPct val="115000"/>
              </a:lnSpc>
              <a:spcBef>
                <a:spcPts val="3400"/>
              </a:spcBef>
              <a:spcAft>
                <a:spcPts val="0"/>
              </a:spcAft>
              <a:buNone/>
            </a:pPr>
            <a:endParaRPr>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0"/>
          <p:cNvSpPr txBox="1">
            <a:spLocks noGrp="1"/>
          </p:cNvSpPr>
          <p:nvPr>
            <p:ph type="title"/>
          </p:nvPr>
        </p:nvSpPr>
        <p:spPr>
          <a:xfrm>
            <a:off x="1303800" y="598575"/>
            <a:ext cx="7030500" cy="427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595959"/>
                </a:solidFill>
                <a:uFillTx/>
                <a:latin typeface="Arial"/>
                <a:ea typeface="Arial"/>
                <a:cs typeface="Arial"/>
                <a:sym typeface="Arial"/>
              </a:rPr>
              <a:t>Side Data Distribution:</a:t>
            </a:r>
            <a:r>
              <a:rPr lang="en" sz="2000" b="0">
                <a:solidFill>
                  <a:srgbClr val="595959"/>
                </a:solidFill>
                <a:uFillTx/>
                <a:latin typeface="Arial"/>
                <a:ea typeface="Arial"/>
                <a:cs typeface="Arial"/>
                <a:sym typeface="Arial"/>
              </a:rPr>
              <a:t> </a:t>
            </a:r>
            <a:endParaRPr sz="2000" b="0">
              <a:solidFill>
                <a:srgbClr val="595959"/>
              </a:solidFill>
              <a:uFillTx/>
              <a:latin typeface="Arial"/>
              <a:ea typeface="Arial"/>
              <a:cs typeface="Arial"/>
              <a:sym typeface="Arial"/>
            </a:endParaRPr>
          </a:p>
          <a:p>
            <a:pPr marL="457200" lvl="0" indent="-355600" algn="l" rtl="0">
              <a:spcBef>
                <a:spcPts val="0"/>
              </a:spcBef>
              <a:spcAft>
                <a:spcPts val="0"/>
              </a:spcAft>
              <a:buClr>
                <a:srgbClr val="595959"/>
              </a:buClr>
              <a:buSzPts val="2000"/>
              <a:buFont typeface="Arial"/>
              <a:buChar char="●"/>
            </a:pPr>
            <a:r>
              <a:rPr lang="en" sz="2000" b="0">
                <a:solidFill>
                  <a:srgbClr val="595959"/>
                </a:solidFill>
                <a:uFillTx/>
                <a:latin typeface="Arial"/>
                <a:ea typeface="Arial"/>
                <a:cs typeface="Arial"/>
                <a:sym typeface="Arial"/>
              </a:rPr>
              <a:t>It can be defined as extra read only data needed by job to process the main dataset.</a:t>
            </a:r>
            <a:endParaRPr sz="2000" b="0">
              <a:solidFill>
                <a:srgbClr val="595959"/>
              </a:solidFill>
              <a:uFillTx/>
              <a:latin typeface="Arial"/>
              <a:ea typeface="Arial"/>
              <a:cs typeface="Arial"/>
              <a:sym typeface="Arial"/>
            </a:endParaRPr>
          </a:p>
          <a:p>
            <a:pPr marL="457200" lvl="0" indent="-355600" algn="l" rtl="0">
              <a:spcBef>
                <a:spcPts val="0"/>
              </a:spcBef>
              <a:spcAft>
                <a:spcPts val="0"/>
              </a:spcAft>
              <a:buClr>
                <a:srgbClr val="595959"/>
              </a:buClr>
              <a:buSzPts val="2000"/>
              <a:buFont typeface="Arial"/>
              <a:buChar char="●"/>
            </a:pPr>
            <a:r>
              <a:rPr lang="en" sz="2000" b="0">
                <a:solidFill>
                  <a:srgbClr val="595959"/>
                </a:solidFill>
                <a:uFillTx/>
                <a:latin typeface="Arial"/>
                <a:ea typeface="Arial"/>
                <a:cs typeface="Arial"/>
                <a:sym typeface="Arial"/>
              </a:rPr>
              <a:t>Challenge is to make side data available to all the map or reduce tasks in convenient and efficient fashion. Different types:</a:t>
            </a:r>
            <a:endParaRPr sz="2000" b="0">
              <a:solidFill>
                <a:srgbClr val="595959"/>
              </a:solidFill>
              <a:uFillTx/>
              <a:latin typeface="Arial"/>
              <a:ea typeface="Arial"/>
              <a:cs typeface="Arial"/>
              <a:sym typeface="Arial"/>
            </a:endParaRPr>
          </a:p>
          <a:p>
            <a:pPr marL="0" lvl="0" indent="0" algn="l" rtl="0">
              <a:spcBef>
                <a:spcPts val="0"/>
              </a:spcBef>
              <a:spcAft>
                <a:spcPts val="0"/>
              </a:spcAft>
              <a:buNone/>
            </a:pPr>
            <a:endParaRPr sz="2000" b="0">
              <a:solidFill>
                <a:srgbClr val="595959"/>
              </a:solidFill>
              <a:uFillTx/>
              <a:latin typeface="Arial"/>
              <a:ea typeface="Arial"/>
              <a:cs typeface="Arial"/>
              <a:sym typeface="Arial"/>
            </a:endParaRPr>
          </a:p>
          <a:p>
            <a:pPr marL="914400" lvl="0" indent="-355600" algn="l" rtl="0">
              <a:spcBef>
                <a:spcPts val="0"/>
              </a:spcBef>
              <a:spcAft>
                <a:spcPts val="0"/>
              </a:spcAft>
              <a:buClr>
                <a:srgbClr val="595959"/>
              </a:buClr>
              <a:buSzPts val="2000"/>
              <a:buFont typeface="Arial"/>
              <a:buAutoNum type="arabicPeriod"/>
            </a:pPr>
            <a:r>
              <a:rPr lang="en" sz="2000" b="0">
                <a:solidFill>
                  <a:srgbClr val="595959"/>
                </a:solidFill>
                <a:uFillTx/>
                <a:latin typeface="Arial"/>
                <a:ea typeface="Arial"/>
                <a:cs typeface="Arial"/>
                <a:sym typeface="Arial"/>
              </a:rPr>
              <a:t>Using the Job Configuration</a:t>
            </a:r>
            <a:endParaRPr sz="2000" b="0">
              <a:solidFill>
                <a:srgbClr val="595959"/>
              </a:solidFill>
              <a:uFillTx/>
              <a:latin typeface="Arial"/>
              <a:ea typeface="Arial"/>
              <a:cs typeface="Arial"/>
              <a:sym typeface="Arial"/>
            </a:endParaRPr>
          </a:p>
          <a:p>
            <a:pPr marL="914400" lvl="0" indent="-355600" algn="l" rtl="0">
              <a:spcBef>
                <a:spcPts val="0"/>
              </a:spcBef>
              <a:spcAft>
                <a:spcPts val="0"/>
              </a:spcAft>
              <a:buClr>
                <a:srgbClr val="595959"/>
              </a:buClr>
              <a:buSzPts val="2000"/>
              <a:buFont typeface="Arial"/>
              <a:buAutoNum type="arabicPeriod"/>
            </a:pPr>
            <a:r>
              <a:rPr lang="en" sz="2000" b="0">
                <a:solidFill>
                  <a:srgbClr val="595959"/>
                </a:solidFill>
                <a:uFillTx/>
                <a:latin typeface="Arial"/>
                <a:ea typeface="Arial"/>
                <a:cs typeface="Arial"/>
                <a:sym typeface="Arial"/>
              </a:rPr>
              <a:t>Distributed Cache</a:t>
            </a:r>
            <a:endParaRPr sz="2000" b="0">
              <a:solidFill>
                <a:srgbClr val="595959"/>
              </a:solidFill>
              <a:uFillTx/>
              <a:latin typeface="Arial"/>
              <a:ea typeface="Arial"/>
              <a:cs typeface="Arial"/>
              <a:sym typeface="Arial"/>
            </a:endParaRPr>
          </a:p>
          <a:p>
            <a:pPr marL="914400" lvl="0" indent="-355600" algn="l" rtl="0">
              <a:spcBef>
                <a:spcPts val="0"/>
              </a:spcBef>
              <a:spcAft>
                <a:spcPts val="0"/>
              </a:spcAft>
              <a:buClr>
                <a:srgbClr val="595959"/>
              </a:buClr>
              <a:buSzPts val="2000"/>
              <a:buFont typeface="Arial"/>
              <a:buAutoNum type="arabicPeriod"/>
            </a:pPr>
            <a:r>
              <a:rPr lang="en" sz="2000" b="0">
                <a:solidFill>
                  <a:srgbClr val="595959"/>
                </a:solidFill>
                <a:uFillTx/>
                <a:latin typeface="Arial"/>
                <a:ea typeface="Arial"/>
                <a:cs typeface="Arial"/>
                <a:sym typeface="Arial"/>
              </a:rPr>
              <a:t>MapReduce Library Classes</a:t>
            </a:r>
            <a:endParaRPr sz="2000" b="0">
              <a:solidFill>
                <a:srgbClr val="595959"/>
              </a:solidFill>
              <a:uFillTx/>
              <a:latin typeface="Arial"/>
              <a:ea typeface="Arial"/>
              <a:cs typeface="Arial"/>
              <a:sym typeface="Arial"/>
            </a:endParaRPr>
          </a:p>
          <a:p>
            <a:pPr marL="0" lvl="0" indent="0" algn="l" rtl="0">
              <a:spcBef>
                <a:spcPts val="0"/>
              </a:spcBef>
              <a:spcAft>
                <a:spcPts val="0"/>
              </a:spcAft>
              <a:buNone/>
            </a:pPr>
            <a:endParaRPr sz="2000" b="0">
              <a:solidFill>
                <a:srgbClr val="595959"/>
              </a:solidFill>
              <a:uFillTx/>
              <a:latin typeface="Arial"/>
              <a:ea typeface="Arial"/>
              <a:cs typeface="Arial"/>
              <a:sym typeface="Arial"/>
            </a:endParaRPr>
          </a:p>
          <a:p>
            <a:pPr marL="0" lvl="0" indent="0" algn="l" rtl="0">
              <a:spcBef>
                <a:spcPts val="0"/>
              </a:spcBef>
              <a:spcAft>
                <a:spcPts val="0"/>
              </a:spcAft>
              <a:buNone/>
            </a:pPr>
            <a:endParaRPr sz="2000" b="0">
              <a:solidFill>
                <a:srgbClr val="595959"/>
              </a:solidFill>
              <a:uFillTx/>
              <a:latin typeface="Arial"/>
              <a:ea typeface="Arial"/>
              <a:cs typeface="Arial"/>
              <a:sym typeface="Arial"/>
            </a:endParaRPr>
          </a:p>
        </p:txBody>
      </p:sp>
      <p:sp>
        <p:nvSpPr>
          <p:cNvPr id="326" name="Google Shape;326;p2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uFillTx/>
              </a:rPr>
              <a:t>8</a:t>
            </a:fld>
            <a:endParaRPr>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1"/>
          <p:cNvSpPr txBox="1">
            <a:spLocks noGrp="1"/>
          </p:cNvSpPr>
          <p:nvPr>
            <p:ph type="body" idx="1"/>
          </p:nvPr>
        </p:nvSpPr>
        <p:spPr>
          <a:xfrm>
            <a:off x="1303800" y="1365675"/>
            <a:ext cx="7030500" cy="3165900"/>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SzPts val="1400"/>
              <a:buFont typeface="Arial"/>
              <a:buChar char="●"/>
            </a:pPr>
            <a:r>
              <a:rPr lang="en" sz="1400">
                <a:solidFill>
                  <a:srgbClr val="444444"/>
                </a:solidFill>
                <a:highlight>
                  <a:srgbClr val="FFFFFF"/>
                </a:highlight>
                <a:uFillTx/>
                <a:latin typeface="Arial"/>
                <a:ea typeface="Arial"/>
                <a:cs typeface="Arial"/>
                <a:sym typeface="Arial"/>
              </a:rPr>
              <a:t>InputFormat describes the input-specification for execution of the Map-Reduce job.</a:t>
            </a:r>
            <a:endParaRPr sz="1400">
              <a:solidFill>
                <a:srgbClr val="444444"/>
              </a:solidFill>
              <a:highlight>
                <a:srgbClr val="FFFFFF"/>
              </a:highlight>
              <a:uFillTx/>
              <a:latin typeface="Arial"/>
              <a:ea typeface="Arial"/>
              <a:cs typeface="Arial"/>
              <a:sym typeface="Arial"/>
            </a:endParaRPr>
          </a:p>
          <a:p>
            <a:pPr marL="457200" lvl="0" indent="-317500" algn="just" rtl="0">
              <a:spcBef>
                <a:spcPts val="0"/>
              </a:spcBef>
              <a:spcAft>
                <a:spcPts val="0"/>
              </a:spcAft>
              <a:buSzPts val="1400"/>
              <a:buFont typeface="Arial"/>
              <a:buChar char="●"/>
            </a:pPr>
            <a:r>
              <a:rPr lang="en" sz="1400">
                <a:solidFill>
                  <a:srgbClr val="444444"/>
                </a:solidFill>
                <a:highlight>
                  <a:schemeClr val="lt1"/>
                </a:highlight>
                <a:uFillTx/>
                <a:latin typeface="Arial"/>
                <a:ea typeface="Arial"/>
                <a:cs typeface="Arial"/>
                <a:sym typeface="Arial"/>
              </a:rPr>
              <a:t>In MapReduce job execution, InputFormat is the first step. </a:t>
            </a:r>
            <a:r>
              <a:rPr lang="en" sz="1400">
                <a:solidFill>
                  <a:srgbClr val="444444"/>
                </a:solidFill>
                <a:highlight>
                  <a:srgbClr val="FFFFFF"/>
                </a:highlight>
                <a:uFillTx/>
                <a:latin typeface="Arial"/>
                <a:ea typeface="Arial"/>
                <a:cs typeface="Arial"/>
                <a:sym typeface="Arial"/>
              </a:rPr>
              <a:t>InputFormat describes how to split and read input files.</a:t>
            </a:r>
            <a:endParaRPr sz="1400">
              <a:solidFill>
                <a:srgbClr val="444444"/>
              </a:solidFill>
              <a:highlight>
                <a:srgbClr val="FFFFFF"/>
              </a:highlight>
              <a:uFillTx/>
              <a:latin typeface="Arial"/>
              <a:ea typeface="Arial"/>
              <a:cs typeface="Arial"/>
              <a:sym typeface="Arial"/>
            </a:endParaRPr>
          </a:p>
          <a:p>
            <a:pPr marL="457200" lvl="0" indent="-317500" algn="just" rtl="0">
              <a:spcBef>
                <a:spcPts val="0"/>
              </a:spcBef>
              <a:spcAft>
                <a:spcPts val="0"/>
              </a:spcAft>
              <a:buSzPts val="1400"/>
              <a:buFont typeface="Arial"/>
              <a:buChar char="●"/>
            </a:pPr>
            <a:r>
              <a:rPr lang="en" sz="1400">
                <a:uFillTx/>
                <a:latin typeface="Arial"/>
                <a:ea typeface="Arial"/>
                <a:cs typeface="Arial"/>
                <a:sym typeface="Arial"/>
              </a:rPr>
              <a:t>InputFormat is responsible for splitting the input data file into records which is used for map-reduce operation.</a:t>
            </a:r>
            <a:endParaRPr sz="1400">
              <a:uFillTx/>
              <a:latin typeface="Arial"/>
              <a:ea typeface="Arial"/>
              <a:cs typeface="Arial"/>
              <a:sym typeface="Arial"/>
            </a:endParaRPr>
          </a:p>
          <a:p>
            <a:pPr marL="914400" lvl="1" indent="-317500" algn="just" rtl="0">
              <a:spcBef>
                <a:spcPts val="0"/>
              </a:spcBef>
              <a:spcAft>
                <a:spcPts val="0"/>
              </a:spcAft>
              <a:buClr>
                <a:srgbClr val="444444"/>
              </a:buClr>
              <a:buSzPts val="1400"/>
              <a:buFont typeface="Arial"/>
              <a:buChar char="○"/>
            </a:pPr>
            <a:r>
              <a:rPr lang="en" sz="1400">
                <a:solidFill>
                  <a:srgbClr val="444444"/>
                </a:solidFill>
                <a:highlight>
                  <a:srgbClr val="FFFFFF"/>
                </a:highlight>
                <a:uFillTx/>
                <a:latin typeface="Arial"/>
                <a:ea typeface="Arial"/>
                <a:cs typeface="Arial"/>
                <a:sym typeface="Arial"/>
              </a:rPr>
              <a:t>InputFormat selects the files or other objects for input.</a:t>
            </a:r>
            <a:endParaRPr sz="1400">
              <a:solidFill>
                <a:srgbClr val="444444"/>
              </a:solidFill>
              <a:highlight>
                <a:srgbClr val="FFFFFF"/>
              </a:highlight>
              <a:uFillTx/>
              <a:latin typeface="Arial"/>
              <a:ea typeface="Arial"/>
              <a:cs typeface="Arial"/>
              <a:sym typeface="Arial"/>
            </a:endParaRPr>
          </a:p>
          <a:p>
            <a:pPr marL="914400" lvl="1" indent="-317500" algn="just" rtl="0">
              <a:spcBef>
                <a:spcPts val="0"/>
              </a:spcBef>
              <a:spcAft>
                <a:spcPts val="0"/>
              </a:spcAft>
              <a:buClr>
                <a:srgbClr val="444444"/>
              </a:buClr>
              <a:buSzPts val="1400"/>
              <a:buFont typeface="Arial"/>
              <a:buChar char="○"/>
            </a:pPr>
            <a:r>
              <a:rPr lang="en" sz="1400">
                <a:solidFill>
                  <a:srgbClr val="444444"/>
                </a:solidFill>
                <a:highlight>
                  <a:srgbClr val="FFFFFF"/>
                </a:highlight>
                <a:uFillTx/>
                <a:latin typeface="Arial"/>
                <a:ea typeface="Arial"/>
                <a:cs typeface="Arial"/>
                <a:sym typeface="Arial"/>
              </a:rPr>
              <a:t>It defines the Data splits. It defines both the size of individual Map tasks and its potential execution server.</a:t>
            </a:r>
            <a:endParaRPr sz="1400">
              <a:solidFill>
                <a:srgbClr val="444444"/>
              </a:solidFill>
              <a:highlight>
                <a:srgbClr val="FFFFFF"/>
              </a:highlight>
              <a:uFillTx/>
              <a:latin typeface="Arial"/>
              <a:ea typeface="Arial"/>
              <a:cs typeface="Arial"/>
              <a:sym typeface="Arial"/>
            </a:endParaRPr>
          </a:p>
          <a:p>
            <a:pPr marL="914400" lvl="1" indent="-317500" algn="just" rtl="0">
              <a:spcBef>
                <a:spcPts val="0"/>
              </a:spcBef>
              <a:spcAft>
                <a:spcPts val="0"/>
              </a:spcAft>
              <a:buClr>
                <a:srgbClr val="444444"/>
              </a:buClr>
              <a:buSzPts val="1400"/>
              <a:buFont typeface="Arial"/>
              <a:buChar char="○"/>
            </a:pPr>
            <a:r>
              <a:rPr lang="en" sz="1400">
                <a:solidFill>
                  <a:srgbClr val="444444"/>
                </a:solidFill>
                <a:highlight>
                  <a:srgbClr val="FFFFFF"/>
                </a:highlight>
                <a:uFillTx/>
                <a:latin typeface="Arial"/>
                <a:ea typeface="Arial"/>
                <a:cs typeface="Arial"/>
                <a:sym typeface="Arial"/>
              </a:rPr>
              <a:t>InputFormat defines the RecordReader. It is also responsible for reading actual records from the input files.</a:t>
            </a:r>
            <a:endParaRPr sz="1400">
              <a:solidFill>
                <a:srgbClr val="444444"/>
              </a:solidFill>
              <a:highlight>
                <a:srgbClr val="FFFFFF"/>
              </a:highlight>
              <a:uFillTx/>
              <a:latin typeface="Arial"/>
              <a:ea typeface="Arial"/>
              <a:cs typeface="Arial"/>
              <a:sym typeface="Arial"/>
            </a:endParaRPr>
          </a:p>
          <a:p>
            <a:pPr marL="457200" lvl="0" indent="0" algn="just" rtl="0">
              <a:spcBef>
                <a:spcPts val="2200"/>
              </a:spcBef>
              <a:spcAft>
                <a:spcPts val="0"/>
              </a:spcAft>
              <a:buNone/>
            </a:pPr>
            <a:endParaRPr sz="1400">
              <a:uFillTx/>
              <a:latin typeface="Arial"/>
              <a:ea typeface="Arial"/>
              <a:cs typeface="Arial"/>
              <a:sym typeface="Arial"/>
            </a:endParaRPr>
          </a:p>
          <a:p>
            <a:pPr marL="457200" lvl="0" indent="0" algn="just" rtl="0">
              <a:spcBef>
                <a:spcPts val="1600"/>
              </a:spcBef>
              <a:spcAft>
                <a:spcPts val="1600"/>
              </a:spcAft>
              <a:buNone/>
            </a:pPr>
            <a:endParaRPr sz="1400" b="1">
              <a:uFillTx/>
              <a:latin typeface="Arial"/>
              <a:ea typeface="Arial"/>
              <a:cs typeface="Arial"/>
              <a:sym typeface="Arial"/>
            </a:endParaRPr>
          </a:p>
        </p:txBody>
      </p:sp>
      <p:sp>
        <p:nvSpPr>
          <p:cNvPr id="332" name="Google Shape;332;p21"/>
          <p:cNvSpPr txBox="1">
            <a:spLocks noGrp="1"/>
          </p:cNvSpPr>
          <p:nvPr>
            <p:ph type="title"/>
          </p:nvPr>
        </p:nvSpPr>
        <p:spPr>
          <a:xfrm>
            <a:off x="1303800" y="735075"/>
            <a:ext cx="7030500" cy="63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uFillTx/>
              </a:rPr>
              <a:t>INPUT FORMATS</a:t>
            </a:r>
            <a:endParaRPr>
              <a:uFillTx/>
            </a:endParaRPr>
          </a:p>
        </p:txBody>
      </p:sp>
      <p:sp>
        <p:nvSpPr>
          <p:cNvPr id="333" name="Google Shape;333;p2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900">
                <a:uFillTx/>
                <a:latin typeface="Nunito"/>
                <a:ea typeface="Nunito"/>
                <a:cs typeface="Nunito"/>
                <a:sym typeface="Nunito"/>
              </a:rPr>
              <a:t>9</a:t>
            </a:fld>
            <a:endParaRPr sz="900">
              <a:uFillTx/>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1713</Words>
  <Application>Microsoft Macintosh PowerPoint</Application>
  <PresentationFormat>On-screen Show (16:9)</PresentationFormat>
  <Paragraphs>126</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Georgia</vt:lpstr>
      <vt:lpstr>Maven Pro</vt:lpstr>
      <vt:lpstr>Nunito</vt:lpstr>
      <vt:lpstr>Roboto</vt:lpstr>
      <vt:lpstr>Verdana</vt:lpstr>
      <vt:lpstr>Momentum</vt:lpstr>
      <vt:lpstr>MapReduce Types , Formats , and  Features</vt:lpstr>
      <vt:lpstr>Introduction of MapReduce</vt:lpstr>
      <vt:lpstr>MapReduce Functions</vt:lpstr>
      <vt:lpstr>PowerPoint Presentation</vt:lpstr>
      <vt:lpstr>MAPREDUCE FEATURES:</vt:lpstr>
      <vt:lpstr>PowerPoint Presentation</vt:lpstr>
      <vt:lpstr>Counters -  This feature of MapReduce is used to keep track of the events happening. These counters keep a track of job statistics like the number of rows read or the number of rows written etc.         MapReduce has default counters and we can also customize counters when needed.                  Built-in Counters are  Mapreduce Task Counters File system counters  Job Counters </vt:lpstr>
      <vt:lpstr>Side Data Distribution:  It can be defined as extra read only data needed by job to process the main dataset. Challenge is to make side data available to all the map or reduce tasks in convenient and efficient fashion. Different types:  Using the Job Configuration Distributed Cache MapReduce Library Classes  </vt:lpstr>
      <vt:lpstr>INPUT FORMATS</vt:lpstr>
      <vt:lpstr>TYPES OF INPUT FORMAT</vt:lpstr>
      <vt:lpstr>TYPES OF INPUT FORMAT</vt:lpstr>
      <vt:lpstr>OUTPUT FORMATS</vt:lpstr>
      <vt:lpstr>TYPES OF OUTPUT FORMAT</vt:lpstr>
      <vt:lpstr>TYPES OF OUTPUT FORMAT</vt:lpstr>
      <vt:lpstr>COUNTERS </vt:lpstr>
      <vt:lpstr>Sorting</vt:lpstr>
      <vt:lpstr>Sorting: </vt:lpstr>
      <vt:lpstr>Question</vt:lpstr>
      <vt:lpstr>Joins</vt:lpstr>
      <vt:lpstr>Map-side Join vs Reduce-side Join</vt:lpstr>
      <vt:lpstr>Advantages of MapReduce: Supports Unstructured data- It has one special advantage that it supports unstructured which is not supported by other technologies.  Memory Requirements - MapReduce does not require much memory compared to other Hadoop ecosystems. It runs at a minimal amount of memory and produces fast results. Cost Reduction - Because MapReduce is highly scalable, it reduces storage and processing costs to meet growing data requirements. Parallel nature: One of MapReduce main strengths is that it has a parallel nature. It is better to work with structured and unstructured data at the same time. Scalability: The biggest advantage of MapReduce is the level of scalability, which is very high and can reach thousands of nodes. Fault Tolerance: Due to its distributed nature, MapReduce is highly fail-safe. Typically, MapReduce-supported distributed file systems, along with the basic process, provide MapReduce jobs to overcome hardware problems. </vt:lpstr>
      <vt:lpstr>The End -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MapReduce Types , Formats , and  Features</dc:title>
  <cp:lastModifiedBy>apnav poptani</cp:lastModifiedBy>
  <cp:revision>1</cp:revision>
  <dcterms:modified xsi:type="dcterms:W3CDTF">2020-03-17T19:49:49Z</dcterms:modified>
</cp:coreProperties>
</file>