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sldIdLst>
    <p:sldId id="256" r:id="rId2"/>
    <p:sldId id="258" r:id="rId3"/>
    <p:sldId id="257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72" d="100"/>
          <a:sy n="72" d="100"/>
        </p:scale>
        <p:origin x="80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0E969F67-457B-424A-9308-D364916FD1A4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55911C8-54AF-4CD9-B063-D2F902613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1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69F67-457B-424A-9308-D364916FD1A4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911C8-54AF-4CD9-B063-D2F902613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710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69F67-457B-424A-9308-D364916FD1A4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911C8-54AF-4CD9-B063-D2F902613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1594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69F67-457B-424A-9308-D364916FD1A4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911C8-54AF-4CD9-B063-D2F9026131F4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555928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69F67-457B-424A-9308-D364916FD1A4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911C8-54AF-4CD9-B063-D2F902613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7745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69F67-457B-424A-9308-D364916FD1A4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911C8-54AF-4CD9-B063-D2F902613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887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69F67-457B-424A-9308-D364916FD1A4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911C8-54AF-4CD9-B063-D2F902613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7564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69F67-457B-424A-9308-D364916FD1A4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911C8-54AF-4CD9-B063-D2F902613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70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69F67-457B-424A-9308-D364916FD1A4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911C8-54AF-4CD9-B063-D2F902613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128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69F67-457B-424A-9308-D364916FD1A4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911C8-54AF-4CD9-B063-D2F902613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799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69F67-457B-424A-9308-D364916FD1A4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911C8-54AF-4CD9-B063-D2F902613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686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69F67-457B-424A-9308-D364916FD1A4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911C8-54AF-4CD9-B063-D2F902613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026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69F67-457B-424A-9308-D364916FD1A4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911C8-54AF-4CD9-B063-D2F902613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999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69F67-457B-424A-9308-D364916FD1A4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911C8-54AF-4CD9-B063-D2F902613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828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69F67-457B-424A-9308-D364916FD1A4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911C8-54AF-4CD9-B063-D2F902613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358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69F67-457B-424A-9308-D364916FD1A4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911C8-54AF-4CD9-B063-D2F902613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379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69F67-457B-424A-9308-D364916FD1A4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911C8-54AF-4CD9-B063-D2F902613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968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69F67-457B-424A-9308-D364916FD1A4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5911C8-54AF-4CD9-B063-D2F902613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6449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  <p:sldLayoutId id="2147483751" r:id="rId16"/>
    <p:sldLayoutId id="2147483752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E76EED1-CC97-4D45-BD59-4753E6973E1B}"/>
              </a:ext>
            </a:extLst>
          </p:cNvPr>
          <p:cNvSpPr txBox="1"/>
          <p:nvPr/>
        </p:nvSpPr>
        <p:spPr>
          <a:xfrm>
            <a:off x="2593824" y="1555845"/>
            <a:ext cx="7767767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Utilizing Orange Software to build the Models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pPr algn="ctr"/>
            <a:endParaRPr lang="en-US" sz="2800" dirty="0"/>
          </a:p>
          <a:p>
            <a:pPr algn="ctr"/>
            <a:r>
              <a:rPr lang="en-US" sz="2800"/>
              <a:t>Group 5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32872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06B5CF5-E3A2-445D-8C7B-D2153E7F0B1E}"/>
              </a:ext>
            </a:extLst>
          </p:cNvPr>
          <p:cNvSpPr txBox="1"/>
          <p:nvPr/>
        </p:nvSpPr>
        <p:spPr>
          <a:xfrm>
            <a:off x="4653554" y="741528"/>
            <a:ext cx="28848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Importing the Data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4AF2737-4803-4D56-AC0D-6A4420DF76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947" t="6699" r="3546" b="18408"/>
          <a:stretch/>
        </p:blipFill>
        <p:spPr>
          <a:xfrm>
            <a:off x="1874292" y="1451211"/>
            <a:ext cx="8443416" cy="44628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13887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90BE6E7-ACF9-413E-8704-70A6C1E3A167}"/>
              </a:ext>
            </a:extLst>
          </p:cNvPr>
          <p:cNvSpPr txBox="1"/>
          <p:nvPr/>
        </p:nvSpPr>
        <p:spPr>
          <a:xfrm>
            <a:off x="4478410" y="1069075"/>
            <a:ext cx="32351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Building Decision tree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30297D-B81B-4B7C-8896-87908D7FB1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814" t="8027" r="746" b="21194"/>
          <a:stretch/>
        </p:blipFill>
        <p:spPr>
          <a:xfrm>
            <a:off x="6455392" y="2329216"/>
            <a:ext cx="5063319" cy="28523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8973AF5-7D6D-4C86-B6B7-CB31D081E8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939" r="42201" b="38641"/>
          <a:stretch/>
        </p:blipFill>
        <p:spPr>
          <a:xfrm>
            <a:off x="878006" y="2329216"/>
            <a:ext cx="5217994" cy="28523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01852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60A4BC-F612-42F0-91D1-E576F90396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112" t="6102" r="19888" b="38575"/>
          <a:stretch/>
        </p:blipFill>
        <p:spPr>
          <a:xfrm>
            <a:off x="2133599" y="2051712"/>
            <a:ext cx="7924800" cy="37940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078EEAC-AAD2-4B84-8FD7-5DA80CE1A30E}"/>
              </a:ext>
            </a:extLst>
          </p:cNvPr>
          <p:cNvSpPr txBox="1"/>
          <p:nvPr/>
        </p:nvSpPr>
        <p:spPr>
          <a:xfrm>
            <a:off x="4395245" y="907576"/>
            <a:ext cx="34015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Hierarchical Clustering</a:t>
            </a:r>
          </a:p>
        </p:txBody>
      </p:sp>
    </p:spTree>
    <p:extLst>
      <p:ext uri="{BB962C8B-B14F-4D97-AF65-F5344CB8AC3E}">
        <p14:creationId xmlns:p14="http://schemas.microsoft.com/office/powerpoint/2010/main" val="296497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72F1680-D609-4E76-9EF8-AAF36A3742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053" t="10449" r="18022" b="18320"/>
          <a:stretch/>
        </p:blipFill>
        <p:spPr>
          <a:xfrm>
            <a:off x="928047" y="2142698"/>
            <a:ext cx="5595582" cy="32982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1A85DD3-2357-4FBF-95FA-950267A4D5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955" t="15788" r="8246" b="11974"/>
          <a:stretch/>
        </p:blipFill>
        <p:spPr>
          <a:xfrm>
            <a:off x="6796585" y="2349689"/>
            <a:ext cx="4544705" cy="288422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14A284E-D18A-4F94-88C8-EBB6A00AA270}"/>
              </a:ext>
            </a:extLst>
          </p:cNvPr>
          <p:cNvSpPr txBox="1"/>
          <p:nvPr/>
        </p:nvSpPr>
        <p:spPr>
          <a:xfrm>
            <a:off x="3044588" y="848013"/>
            <a:ext cx="61028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Hierarchical Clustering and Scatter Plot</a:t>
            </a:r>
          </a:p>
        </p:txBody>
      </p:sp>
    </p:spTree>
    <p:extLst>
      <p:ext uri="{BB962C8B-B14F-4D97-AF65-F5344CB8AC3E}">
        <p14:creationId xmlns:p14="http://schemas.microsoft.com/office/powerpoint/2010/main" val="162949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DC5660A-D68D-4AC9-B762-7125F4585C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202" t="55454" r="37089" b="8327"/>
          <a:stretch/>
        </p:blipFill>
        <p:spPr>
          <a:xfrm>
            <a:off x="950793" y="2238232"/>
            <a:ext cx="4963236" cy="24838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AC73CFF-3715-49B1-AB86-90D4EDD413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836" t="18242" r="21529" b="10050"/>
          <a:stretch/>
        </p:blipFill>
        <p:spPr>
          <a:xfrm>
            <a:off x="6277973" y="1804916"/>
            <a:ext cx="5145207" cy="32481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7EED732-6D41-400C-808C-8C61A28072B3}"/>
              </a:ext>
            </a:extLst>
          </p:cNvPr>
          <p:cNvSpPr txBox="1"/>
          <p:nvPr/>
        </p:nvSpPr>
        <p:spPr>
          <a:xfrm>
            <a:off x="4814239" y="937147"/>
            <a:ext cx="25635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Association Rules</a:t>
            </a:r>
          </a:p>
        </p:txBody>
      </p:sp>
    </p:spTree>
    <p:extLst>
      <p:ext uri="{BB962C8B-B14F-4D97-AF65-F5344CB8AC3E}">
        <p14:creationId xmlns:p14="http://schemas.microsoft.com/office/powerpoint/2010/main" val="27542815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67</TotalTime>
  <Words>24</Words>
  <Application>Microsoft Office PowerPoint</Application>
  <PresentationFormat>Widescreen</PresentationFormat>
  <Paragraphs>12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Tw Cen MT</vt:lpstr>
      <vt:lpstr>Circuit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 Majidian</dc:creator>
  <cp:lastModifiedBy>avyay rao</cp:lastModifiedBy>
  <cp:revision>6</cp:revision>
  <dcterms:created xsi:type="dcterms:W3CDTF">2022-04-26T15:58:15Z</dcterms:created>
  <dcterms:modified xsi:type="dcterms:W3CDTF">2022-04-29T20:52:06Z</dcterms:modified>
</cp:coreProperties>
</file>