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0"/>
  </p:notesMasterIdLst>
  <p:sldIdLst>
    <p:sldId id="256" r:id="rId2"/>
    <p:sldId id="257" r:id="rId3"/>
    <p:sldId id="262" r:id="rId4"/>
    <p:sldId id="259" r:id="rId5"/>
    <p:sldId id="258" r:id="rId6"/>
    <p:sldId id="260" r:id="rId7"/>
    <p:sldId id="261" r:id="rId8"/>
    <p:sldId id="263" r:id="rId9"/>
  </p:sldIdLst>
  <p:sldSz cx="9144000" cy="5143500" type="screen16x9"/>
  <p:notesSz cx="6858000" cy="9144000"/>
  <p:embeddedFontLst>
    <p:embeddedFont>
      <p:font typeface="Old Standard TT" panose="020B0604020202020204" charset="0"/>
      <p:regular r:id="rId11"/>
      <p:bold r:id="rId12"/>
      <p:italic r:id="rId1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3741" autoAdjust="0"/>
  </p:normalViewPr>
  <p:slideViewPr>
    <p:cSldViewPr snapToGrid="0">
      <p:cViewPr varScale="1">
        <p:scale>
          <a:sx n="88" d="100"/>
          <a:sy n="88" d="100"/>
        </p:scale>
        <p:origin x="660" y="5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3.fntdata"/><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2.fntdata"/><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g1224c5af410_0_3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g1224c5af410_0_3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125ae3201c7_0_10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g125ae3201c7_0_1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125ae3201c7_0_1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 name="Google Shape;75;g125ae3201c7_0_1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125ae3201c7_0_1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125ae3201c7_0_1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125ae3201c7_0_1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125ae3201c7_0_1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125ae3201c7_0_1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125ae3201c7_0_1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sp>
        <p:nvSpPr>
          <p:cNvPr id="10" name="Google Shape;10;p2"/>
          <p:cNvSpPr/>
          <p:nvPr/>
        </p:nvSpPr>
        <p:spPr>
          <a:xfrm>
            <a:off x="0" y="100"/>
            <a:ext cx="9144000" cy="1711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1" name="Google Shape;11;p2"/>
          <p:cNvCxnSpPr/>
          <p:nvPr/>
        </p:nvCxnSpPr>
        <p:spPr>
          <a:xfrm>
            <a:off x="641934" y="3597500"/>
            <a:ext cx="390300" cy="0"/>
          </a:xfrm>
          <a:prstGeom prst="straightConnector1">
            <a:avLst/>
          </a:prstGeom>
          <a:noFill/>
          <a:ln w="28575" cap="flat" cmpd="sng">
            <a:solidFill>
              <a:schemeClr val="accent1"/>
            </a:solidFill>
            <a:prstDash val="solid"/>
            <a:round/>
            <a:headEnd type="none" w="sm" len="sm"/>
            <a:tailEnd type="none" w="sm" len="sm"/>
          </a:ln>
        </p:spPr>
      </p:cxnSp>
      <p:sp>
        <p:nvSpPr>
          <p:cNvPr id="12" name="Google Shape;12;p2"/>
          <p:cNvSpPr txBox="1">
            <a:spLocks noGrp="1"/>
          </p:cNvSpPr>
          <p:nvPr>
            <p:ph type="ctrTitle"/>
          </p:nvPr>
        </p:nvSpPr>
        <p:spPr>
          <a:xfrm>
            <a:off x="512700" y="1893300"/>
            <a:ext cx="8118600" cy="1522800"/>
          </a:xfrm>
          <a:prstGeom prst="rect">
            <a:avLst/>
          </a:prstGeom>
        </p:spPr>
        <p:txBody>
          <a:bodyPr spcFirstLastPara="1" wrap="square" lIns="91425" tIns="91425" rIns="91425" bIns="91425" anchor="b" anchorCtr="0">
            <a:normAutofit/>
          </a:bodyPr>
          <a:lstStyle>
            <a:lvl1pPr lvl="0">
              <a:spcBef>
                <a:spcPts val="0"/>
              </a:spcBef>
              <a:spcAft>
                <a:spcPts val="0"/>
              </a:spcAft>
              <a:buClr>
                <a:schemeClr val="accent1"/>
              </a:buClr>
              <a:buSzPts val="4200"/>
              <a:buNone/>
              <a:defRPr sz="4200">
                <a:solidFill>
                  <a:schemeClr val="accent1"/>
                </a:solidFill>
              </a:defRPr>
            </a:lvl1pPr>
            <a:lvl2pPr lvl="1">
              <a:spcBef>
                <a:spcPts val="0"/>
              </a:spcBef>
              <a:spcAft>
                <a:spcPts val="0"/>
              </a:spcAft>
              <a:buClr>
                <a:schemeClr val="accent1"/>
              </a:buClr>
              <a:buSzPts val="4200"/>
              <a:buNone/>
              <a:defRPr sz="4200">
                <a:solidFill>
                  <a:schemeClr val="accent1"/>
                </a:solidFill>
              </a:defRPr>
            </a:lvl2pPr>
            <a:lvl3pPr lvl="2">
              <a:spcBef>
                <a:spcPts val="0"/>
              </a:spcBef>
              <a:spcAft>
                <a:spcPts val="0"/>
              </a:spcAft>
              <a:buClr>
                <a:schemeClr val="accent1"/>
              </a:buClr>
              <a:buSzPts val="4200"/>
              <a:buNone/>
              <a:defRPr sz="4200">
                <a:solidFill>
                  <a:schemeClr val="accent1"/>
                </a:solidFill>
              </a:defRPr>
            </a:lvl3pPr>
            <a:lvl4pPr lvl="3">
              <a:spcBef>
                <a:spcPts val="0"/>
              </a:spcBef>
              <a:spcAft>
                <a:spcPts val="0"/>
              </a:spcAft>
              <a:buClr>
                <a:schemeClr val="accent1"/>
              </a:buClr>
              <a:buSzPts val="4200"/>
              <a:buNone/>
              <a:defRPr sz="4200">
                <a:solidFill>
                  <a:schemeClr val="accent1"/>
                </a:solidFill>
              </a:defRPr>
            </a:lvl4pPr>
            <a:lvl5pPr lvl="4">
              <a:spcBef>
                <a:spcPts val="0"/>
              </a:spcBef>
              <a:spcAft>
                <a:spcPts val="0"/>
              </a:spcAft>
              <a:buClr>
                <a:schemeClr val="accent1"/>
              </a:buClr>
              <a:buSzPts val="4200"/>
              <a:buNone/>
              <a:defRPr sz="4200">
                <a:solidFill>
                  <a:schemeClr val="accent1"/>
                </a:solidFill>
              </a:defRPr>
            </a:lvl5pPr>
            <a:lvl6pPr lvl="5">
              <a:spcBef>
                <a:spcPts val="0"/>
              </a:spcBef>
              <a:spcAft>
                <a:spcPts val="0"/>
              </a:spcAft>
              <a:buClr>
                <a:schemeClr val="accent1"/>
              </a:buClr>
              <a:buSzPts val="4200"/>
              <a:buNone/>
              <a:defRPr sz="4200">
                <a:solidFill>
                  <a:schemeClr val="accent1"/>
                </a:solidFill>
              </a:defRPr>
            </a:lvl6pPr>
            <a:lvl7pPr lvl="6">
              <a:spcBef>
                <a:spcPts val="0"/>
              </a:spcBef>
              <a:spcAft>
                <a:spcPts val="0"/>
              </a:spcAft>
              <a:buClr>
                <a:schemeClr val="accent1"/>
              </a:buClr>
              <a:buSzPts val="4200"/>
              <a:buNone/>
              <a:defRPr sz="4200">
                <a:solidFill>
                  <a:schemeClr val="accent1"/>
                </a:solidFill>
              </a:defRPr>
            </a:lvl7pPr>
            <a:lvl8pPr lvl="7">
              <a:spcBef>
                <a:spcPts val="0"/>
              </a:spcBef>
              <a:spcAft>
                <a:spcPts val="0"/>
              </a:spcAft>
              <a:buClr>
                <a:schemeClr val="accent1"/>
              </a:buClr>
              <a:buSzPts val="4200"/>
              <a:buNone/>
              <a:defRPr sz="4200">
                <a:solidFill>
                  <a:schemeClr val="accent1"/>
                </a:solidFill>
              </a:defRPr>
            </a:lvl8pPr>
            <a:lvl9pPr lvl="8">
              <a:spcBef>
                <a:spcPts val="0"/>
              </a:spcBef>
              <a:spcAft>
                <a:spcPts val="0"/>
              </a:spcAft>
              <a:buClr>
                <a:schemeClr val="accent1"/>
              </a:buClr>
              <a:buSzPts val="4200"/>
              <a:buNone/>
              <a:defRPr sz="4200">
                <a:solidFill>
                  <a:schemeClr val="accent1"/>
                </a:solidFill>
              </a:defRPr>
            </a:lvl9pPr>
          </a:lstStyle>
          <a:p>
            <a:endParaRPr/>
          </a:p>
        </p:txBody>
      </p:sp>
      <p:sp>
        <p:nvSpPr>
          <p:cNvPr id="13" name="Google Shape;13;p2"/>
          <p:cNvSpPr txBox="1">
            <a:spLocks noGrp="1"/>
          </p:cNvSpPr>
          <p:nvPr>
            <p:ph type="subTitle" idx="1"/>
          </p:nvPr>
        </p:nvSpPr>
        <p:spPr>
          <a:xfrm>
            <a:off x="512700" y="3840639"/>
            <a:ext cx="8118600" cy="7875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Clr>
                <a:schemeClr val="accent2"/>
              </a:buClr>
              <a:buSzPts val="2400"/>
              <a:buNone/>
              <a:defRPr sz="2400">
                <a:solidFill>
                  <a:schemeClr val="accent2"/>
                </a:solidFill>
              </a:defRPr>
            </a:lvl1pPr>
            <a:lvl2pPr lvl="1">
              <a:lnSpc>
                <a:spcPct val="100000"/>
              </a:lnSpc>
              <a:spcBef>
                <a:spcPts val="0"/>
              </a:spcBef>
              <a:spcAft>
                <a:spcPts val="0"/>
              </a:spcAft>
              <a:buClr>
                <a:schemeClr val="accent2"/>
              </a:buClr>
              <a:buSzPts val="2400"/>
              <a:buNone/>
              <a:defRPr sz="2400">
                <a:solidFill>
                  <a:schemeClr val="accent2"/>
                </a:solidFill>
              </a:defRPr>
            </a:lvl2pPr>
            <a:lvl3pPr lvl="2">
              <a:lnSpc>
                <a:spcPct val="100000"/>
              </a:lnSpc>
              <a:spcBef>
                <a:spcPts val="0"/>
              </a:spcBef>
              <a:spcAft>
                <a:spcPts val="0"/>
              </a:spcAft>
              <a:buClr>
                <a:schemeClr val="accent2"/>
              </a:buClr>
              <a:buSzPts val="2400"/>
              <a:buNone/>
              <a:defRPr sz="2400">
                <a:solidFill>
                  <a:schemeClr val="accent2"/>
                </a:solidFill>
              </a:defRPr>
            </a:lvl3pPr>
            <a:lvl4pPr lvl="3">
              <a:lnSpc>
                <a:spcPct val="100000"/>
              </a:lnSpc>
              <a:spcBef>
                <a:spcPts val="0"/>
              </a:spcBef>
              <a:spcAft>
                <a:spcPts val="0"/>
              </a:spcAft>
              <a:buClr>
                <a:schemeClr val="accent2"/>
              </a:buClr>
              <a:buSzPts val="2400"/>
              <a:buNone/>
              <a:defRPr sz="2400">
                <a:solidFill>
                  <a:schemeClr val="accent2"/>
                </a:solidFill>
              </a:defRPr>
            </a:lvl4pPr>
            <a:lvl5pPr lvl="4">
              <a:lnSpc>
                <a:spcPct val="100000"/>
              </a:lnSpc>
              <a:spcBef>
                <a:spcPts val="0"/>
              </a:spcBef>
              <a:spcAft>
                <a:spcPts val="0"/>
              </a:spcAft>
              <a:buClr>
                <a:schemeClr val="accent2"/>
              </a:buClr>
              <a:buSzPts val="2400"/>
              <a:buNone/>
              <a:defRPr sz="2400">
                <a:solidFill>
                  <a:schemeClr val="accent2"/>
                </a:solidFill>
              </a:defRPr>
            </a:lvl5pPr>
            <a:lvl6pPr lvl="5">
              <a:lnSpc>
                <a:spcPct val="100000"/>
              </a:lnSpc>
              <a:spcBef>
                <a:spcPts val="0"/>
              </a:spcBef>
              <a:spcAft>
                <a:spcPts val="0"/>
              </a:spcAft>
              <a:buClr>
                <a:schemeClr val="accent2"/>
              </a:buClr>
              <a:buSzPts val="2400"/>
              <a:buNone/>
              <a:defRPr sz="2400">
                <a:solidFill>
                  <a:schemeClr val="accent2"/>
                </a:solidFill>
              </a:defRPr>
            </a:lvl6pPr>
            <a:lvl7pPr lvl="6">
              <a:lnSpc>
                <a:spcPct val="100000"/>
              </a:lnSpc>
              <a:spcBef>
                <a:spcPts val="0"/>
              </a:spcBef>
              <a:spcAft>
                <a:spcPts val="0"/>
              </a:spcAft>
              <a:buClr>
                <a:schemeClr val="accent2"/>
              </a:buClr>
              <a:buSzPts val="2400"/>
              <a:buNone/>
              <a:defRPr sz="2400">
                <a:solidFill>
                  <a:schemeClr val="accent2"/>
                </a:solidFill>
              </a:defRPr>
            </a:lvl7pPr>
            <a:lvl8pPr lvl="7">
              <a:lnSpc>
                <a:spcPct val="100000"/>
              </a:lnSpc>
              <a:spcBef>
                <a:spcPts val="0"/>
              </a:spcBef>
              <a:spcAft>
                <a:spcPts val="0"/>
              </a:spcAft>
              <a:buClr>
                <a:schemeClr val="accent2"/>
              </a:buClr>
              <a:buSzPts val="2400"/>
              <a:buNone/>
              <a:defRPr sz="2400">
                <a:solidFill>
                  <a:schemeClr val="accent2"/>
                </a:solidFill>
              </a:defRPr>
            </a:lvl8pPr>
            <a:lvl9pPr lvl="8">
              <a:lnSpc>
                <a:spcPct val="100000"/>
              </a:lnSpc>
              <a:spcBef>
                <a:spcPts val="0"/>
              </a:spcBef>
              <a:spcAft>
                <a:spcPts val="0"/>
              </a:spcAft>
              <a:buClr>
                <a:schemeClr val="accent2"/>
              </a:buClr>
              <a:buSzPts val="2400"/>
              <a:buNone/>
              <a:defRPr sz="2400">
                <a:solidFill>
                  <a:schemeClr val="accent2"/>
                </a:solidFill>
              </a:defRPr>
            </a:lvl9pPr>
          </a:lstStyle>
          <a:p>
            <a:endParaRPr/>
          </a:p>
        </p:txBody>
      </p:sp>
      <p:sp>
        <p:nvSpPr>
          <p:cNvPr id="14" name="Google Shape;14;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9"/>
        <p:cNvGrpSpPr/>
        <p:nvPr/>
      </p:nvGrpSpPr>
      <p:grpSpPr>
        <a:xfrm>
          <a:off x="0" y="0"/>
          <a:ext cx="0" cy="0"/>
          <a:chOff x="0" y="0"/>
          <a:chExt cx="0" cy="0"/>
        </a:xfrm>
      </p:grpSpPr>
      <p:sp>
        <p:nvSpPr>
          <p:cNvPr id="50" name="Google Shape;50;p11"/>
          <p:cNvSpPr txBox="1">
            <a:spLocks noGrp="1"/>
          </p:cNvSpPr>
          <p:nvPr>
            <p:ph type="title" hasCustomPrompt="1"/>
          </p:nvPr>
        </p:nvSpPr>
        <p:spPr>
          <a:xfrm>
            <a:off x="311700" y="1039650"/>
            <a:ext cx="8520600" cy="2106300"/>
          </a:xfrm>
          <a:prstGeom prst="rect">
            <a:avLst/>
          </a:prstGeom>
        </p:spPr>
        <p:txBody>
          <a:bodyPr spcFirstLastPara="1" wrap="square" lIns="91425" tIns="91425" rIns="91425" bIns="91425" anchor="b" anchorCtr="0">
            <a:normAutofit/>
          </a:bodyPr>
          <a:lstStyle>
            <a:lvl1pPr lvl="0" algn="ctr">
              <a:spcBef>
                <a:spcPts val="0"/>
              </a:spcBef>
              <a:spcAft>
                <a:spcPts val="0"/>
              </a:spcAft>
              <a:buSzPts val="14000"/>
              <a:buNone/>
              <a:defRPr sz="14000" b="1"/>
            </a:lvl1pPr>
            <a:lvl2pPr lvl="1" algn="ctr">
              <a:spcBef>
                <a:spcPts val="0"/>
              </a:spcBef>
              <a:spcAft>
                <a:spcPts val="0"/>
              </a:spcAft>
              <a:buSzPts val="14000"/>
              <a:buNone/>
              <a:defRPr sz="14000" b="1"/>
            </a:lvl2pPr>
            <a:lvl3pPr lvl="2" algn="ctr">
              <a:spcBef>
                <a:spcPts val="0"/>
              </a:spcBef>
              <a:spcAft>
                <a:spcPts val="0"/>
              </a:spcAft>
              <a:buSzPts val="14000"/>
              <a:buNone/>
              <a:defRPr sz="14000" b="1"/>
            </a:lvl3pPr>
            <a:lvl4pPr lvl="3" algn="ctr">
              <a:spcBef>
                <a:spcPts val="0"/>
              </a:spcBef>
              <a:spcAft>
                <a:spcPts val="0"/>
              </a:spcAft>
              <a:buSzPts val="14000"/>
              <a:buNone/>
              <a:defRPr sz="14000" b="1"/>
            </a:lvl4pPr>
            <a:lvl5pPr lvl="4" algn="ctr">
              <a:spcBef>
                <a:spcPts val="0"/>
              </a:spcBef>
              <a:spcAft>
                <a:spcPts val="0"/>
              </a:spcAft>
              <a:buSzPts val="14000"/>
              <a:buNone/>
              <a:defRPr sz="14000" b="1"/>
            </a:lvl5pPr>
            <a:lvl6pPr lvl="5" algn="ctr">
              <a:spcBef>
                <a:spcPts val="0"/>
              </a:spcBef>
              <a:spcAft>
                <a:spcPts val="0"/>
              </a:spcAft>
              <a:buSzPts val="14000"/>
              <a:buNone/>
              <a:defRPr sz="14000" b="1"/>
            </a:lvl6pPr>
            <a:lvl7pPr lvl="6" algn="ctr">
              <a:spcBef>
                <a:spcPts val="0"/>
              </a:spcBef>
              <a:spcAft>
                <a:spcPts val="0"/>
              </a:spcAft>
              <a:buSzPts val="14000"/>
              <a:buNone/>
              <a:defRPr sz="14000" b="1"/>
            </a:lvl7pPr>
            <a:lvl8pPr lvl="7" algn="ctr">
              <a:spcBef>
                <a:spcPts val="0"/>
              </a:spcBef>
              <a:spcAft>
                <a:spcPts val="0"/>
              </a:spcAft>
              <a:buSzPts val="14000"/>
              <a:buNone/>
              <a:defRPr sz="14000" b="1"/>
            </a:lvl8pPr>
            <a:lvl9pPr lvl="8" algn="ctr">
              <a:spcBef>
                <a:spcPts val="0"/>
              </a:spcBef>
              <a:spcAft>
                <a:spcPts val="0"/>
              </a:spcAft>
              <a:buSzPts val="14000"/>
              <a:buNone/>
              <a:defRPr sz="14000" b="1"/>
            </a:lvl9pPr>
          </a:lstStyle>
          <a:p>
            <a:r>
              <a:t>xx%</a:t>
            </a:r>
          </a:p>
        </p:txBody>
      </p:sp>
      <p:sp>
        <p:nvSpPr>
          <p:cNvPr id="51" name="Google Shape;51;p11"/>
          <p:cNvSpPr txBox="1">
            <a:spLocks noGrp="1"/>
          </p:cNvSpPr>
          <p:nvPr>
            <p:ph type="body" idx="1"/>
          </p:nvPr>
        </p:nvSpPr>
        <p:spPr>
          <a:xfrm>
            <a:off x="311700" y="32284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52" name="Google Shape;52;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3"/>
        <p:cNvGrpSpPr/>
        <p:nvPr/>
      </p:nvGrpSpPr>
      <p:grpSpPr>
        <a:xfrm>
          <a:off x="0" y="0"/>
          <a:ext cx="0" cy="0"/>
          <a:chOff x="0" y="0"/>
          <a:chExt cx="0" cy="0"/>
        </a:xfrm>
      </p:grpSpPr>
      <p:sp>
        <p:nvSpPr>
          <p:cNvPr id="54" name="Google Shape;54;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5"/>
        <p:cNvGrpSpPr/>
        <p:nvPr/>
      </p:nvGrpSpPr>
      <p:grpSpPr>
        <a:xfrm>
          <a:off x="0" y="0"/>
          <a:ext cx="0" cy="0"/>
          <a:chOff x="0" y="0"/>
          <a:chExt cx="0" cy="0"/>
        </a:xfrm>
      </p:grpSpPr>
      <p:cxnSp>
        <p:nvCxnSpPr>
          <p:cNvPr id="16" name="Google Shape;16;p3"/>
          <p:cNvCxnSpPr/>
          <p:nvPr/>
        </p:nvCxnSpPr>
        <p:spPr>
          <a:xfrm>
            <a:off x="641934" y="3597500"/>
            <a:ext cx="390300" cy="0"/>
          </a:xfrm>
          <a:prstGeom prst="straightConnector1">
            <a:avLst/>
          </a:prstGeom>
          <a:noFill/>
          <a:ln w="28575" cap="flat" cmpd="sng">
            <a:solidFill>
              <a:schemeClr val="lt2"/>
            </a:solidFill>
            <a:prstDash val="solid"/>
            <a:round/>
            <a:headEnd type="none" w="sm" len="sm"/>
            <a:tailEnd type="none" w="sm" len="sm"/>
          </a:ln>
        </p:spPr>
      </p:cxnSp>
      <p:sp>
        <p:nvSpPr>
          <p:cNvPr id="17" name="Google Shape;17;p3"/>
          <p:cNvSpPr txBox="1">
            <a:spLocks noGrp="1"/>
          </p:cNvSpPr>
          <p:nvPr>
            <p:ph type="title"/>
          </p:nvPr>
        </p:nvSpPr>
        <p:spPr>
          <a:xfrm>
            <a:off x="512700" y="1893300"/>
            <a:ext cx="8118600" cy="1522800"/>
          </a:xfrm>
          <a:prstGeom prst="rect">
            <a:avLst/>
          </a:prstGeom>
        </p:spPr>
        <p:txBody>
          <a:bodyPr spcFirstLastPara="1" wrap="square" lIns="91425" tIns="91425" rIns="91425" bIns="91425" anchor="b" anchorCtr="0">
            <a:normAutofit/>
          </a:bodyPr>
          <a:lstStyle>
            <a:lvl1pPr lvl="0">
              <a:spcBef>
                <a:spcPts val="0"/>
              </a:spcBef>
              <a:spcAft>
                <a:spcPts val="0"/>
              </a:spcAft>
              <a:buClr>
                <a:schemeClr val="accent1"/>
              </a:buClr>
              <a:buSzPts val="6000"/>
              <a:buNone/>
              <a:defRPr sz="6000">
                <a:solidFill>
                  <a:schemeClr val="accent1"/>
                </a:solidFill>
              </a:defRPr>
            </a:lvl1pPr>
            <a:lvl2pPr lvl="1">
              <a:spcBef>
                <a:spcPts val="0"/>
              </a:spcBef>
              <a:spcAft>
                <a:spcPts val="0"/>
              </a:spcAft>
              <a:buClr>
                <a:schemeClr val="accent1"/>
              </a:buClr>
              <a:buSzPts val="6000"/>
              <a:buNone/>
              <a:defRPr sz="6000">
                <a:solidFill>
                  <a:schemeClr val="accent1"/>
                </a:solidFill>
              </a:defRPr>
            </a:lvl2pPr>
            <a:lvl3pPr lvl="2">
              <a:spcBef>
                <a:spcPts val="0"/>
              </a:spcBef>
              <a:spcAft>
                <a:spcPts val="0"/>
              </a:spcAft>
              <a:buClr>
                <a:schemeClr val="accent1"/>
              </a:buClr>
              <a:buSzPts val="6000"/>
              <a:buNone/>
              <a:defRPr sz="6000">
                <a:solidFill>
                  <a:schemeClr val="accent1"/>
                </a:solidFill>
              </a:defRPr>
            </a:lvl3pPr>
            <a:lvl4pPr lvl="3">
              <a:spcBef>
                <a:spcPts val="0"/>
              </a:spcBef>
              <a:spcAft>
                <a:spcPts val="0"/>
              </a:spcAft>
              <a:buClr>
                <a:schemeClr val="accent1"/>
              </a:buClr>
              <a:buSzPts val="6000"/>
              <a:buNone/>
              <a:defRPr sz="6000">
                <a:solidFill>
                  <a:schemeClr val="accent1"/>
                </a:solidFill>
              </a:defRPr>
            </a:lvl4pPr>
            <a:lvl5pPr lvl="4">
              <a:spcBef>
                <a:spcPts val="0"/>
              </a:spcBef>
              <a:spcAft>
                <a:spcPts val="0"/>
              </a:spcAft>
              <a:buClr>
                <a:schemeClr val="accent1"/>
              </a:buClr>
              <a:buSzPts val="6000"/>
              <a:buNone/>
              <a:defRPr sz="6000">
                <a:solidFill>
                  <a:schemeClr val="accent1"/>
                </a:solidFill>
              </a:defRPr>
            </a:lvl5pPr>
            <a:lvl6pPr lvl="5">
              <a:spcBef>
                <a:spcPts val="0"/>
              </a:spcBef>
              <a:spcAft>
                <a:spcPts val="0"/>
              </a:spcAft>
              <a:buClr>
                <a:schemeClr val="accent1"/>
              </a:buClr>
              <a:buSzPts val="6000"/>
              <a:buNone/>
              <a:defRPr sz="6000">
                <a:solidFill>
                  <a:schemeClr val="accent1"/>
                </a:solidFill>
              </a:defRPr>
            </a:lvl6pPr>
            <a:lvl7pPr lvl="6">
              <a:spcBef>
                <a:spcPts val="0"/>
              </a:spcBef>
              <a:spcAft>
                <a:spcPts val="0"/>
              </a:spcAft>
              <a:buClr>
                <a:schemeClr val="accent1"/>
              </a:buClr>
              <a:buSzPts val="6000"/>
              <a:buNone/>
              <a:defRPr sz="6000">
                <a:solidFill>
                  <a:schemeClr val="accent1"/>
                </a:solidFill>
              </a:defRPr>
            </a:lvl7pPr>
            <a:lvl8pPr lvl="7">
              <a:spcBef>
                <a:spcPts val="0"/>
              </a:spcBef>
              <a:spcAft>
                <a:spcPts val="0"/>
              </a:spcAft>
              <a:buClr>
                <a:schemeClr val="accent1"/>
              </a:buClr>
              <a:buSzPts val="6000"/>
              <a:buNone/>
              <a:defRPr sz="6000">
                <a:solidFill>
                  <a:schemeClr val="accent1"/>
                </a:solidFill>
              </a:defRPr>
            </a:lvl8pPr>
            <a:lvl9pPr lvl="8">
              <a:spcBef>
                <a:spcPts val="0"/>
              </a:spcBef>
              <a:spcAft>
                <a:spcPts val="0"/>
              </a:spcAft>
              <a:buClr>
                <a:schemeClr val="accent1"/>
              </a:buClr>
              <a:buSzPts val="6000"/>
              <a:buNone/>
              <a:defRPr sz="6000">
                <a:solidFill>
                  <a:schemeClr val="accent1"/>
                </a:solidFill>
              </a:defRPr>
            </a:lvl9pPr>
          </a:lstStyle>
          <a:p>
            <a:endParaRPr/>
          </a:p>
        </p:txBody>
      </p:sp>
      <p:sp>
        <p:nvSpPr>
          <p:cNvPr id="18" name="Google Shape;18;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9"/>
        <p:cNvGrpSpPr/>
        <p:nvPr/>
      </p:nvGrpSpPr>
      <p:grpSpPr>
        <a:xfrm>
          <a:off x="0" y="0"/>
          <a:ext cx="0" cy="0"/>
          <a:chOff x="0" y="0"/>
          <a:chExt cx="0" cy="0"/>
        </a:xfrm>
      </p:grpSpPr>
      <p:sp>
        <p:nvSpPr>
          <p:cNvPr id="20" name="Google Shape;20;p4"/>
          <p:cNvSpPr/>
          <p:nvPr/>
        </p:nvSpPr>
        <p:spPr>
          <a:xfrm>
            <a:off x="0"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4"/>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2" name="Google Shape;22;p4"/>
          <p:cNvSpPr txBox="1">
            <a:spLocks noGrp="1"/>
          </p:cNvSpPr>
          <p:nvPr>
            <p:ph type="body" idx="1"/>
          </p:nvPr>
        </p:nvSpPr>
        <p:spPr>
          <a:xfrm>
            <a:off x="311700" y="1171600"/>
            <a:ext cx="8520600" cy="33972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23" name="Google Shape;23;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4"/>
        <p:cNvGrpSpPr/>
        <p:nvPr/>
      </p:nvGrpSpPr>
      <p:grpSpPr>
        <a:xfrm>
          <a:off x="0" y="0"/>
          <a:ext cx="0" cy="0"/>
          <a:chOff x="0" y="0"/>
          <a:chExt cx="0" cy="0"/>
        </a:xfrm>
      </p:grpSpPr>
      <p:sp>
        <p:nvSpPr>
          <p:cNvPr id="25" name="Google Shape;25;p5"/>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6" name="Google Shape;26;p5"/>
          <p:cNvSpPr txBox="1">
            <a:spLocks noGrp="1"/>
          </p:cNvSpPr>
          <p:nvPr>
            <p:ph type="body" idx="1"/>
          </p:nvPr>
        </p:nvSpPr>
        <p:spPr>
          <a:xfrm>
            <a:off x="311700" y="1171675"/>
            <a:ext cx="3999900" cy="33972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7" name="Google Shape;27;p5"/>
          <p:cNvSpPr txBox="1">
            <a:spLocks noGrp="1"/>
          </p:cNvSpPr>
          <p:nvPr>
            <p:ph type="body" idx="2"/>
          </p:nvPr>
        </p:nvSpPr>
        <p:spPr>
          <a:xfrm>
            <a:off x="4832400" y="1171675"/>
            <a:ext cx="3999900" cy="33972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8" name="Google Shape;28;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9"/>
        <p:cNvGrpSpPr/>
        <p:nvPr/>
      </p:nvGrpSpPr>
      <p:grpSpPr>
        <a:xfrm>
          <a:off x="0" y="0"/>
          <a:ext cx="0" cy="0"/>
          <a:chOff x="0" y="0"/>
          <a:chExt cx="0" cy="0"/>
        </a:xfrm>
      </p:grpSpPr>
      <p:sp>
        <p:nvSpPr>
          <p:cNvPr id="30" name="Google Shape;30;p6"/>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1" name="Google Shape;31;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2"/>
        <p:cNvGrpSpPr/>
        <p:nvPr/>
      </p:nvGrpSpPr>
      <p:grpSpPr>
        <a:xfrm>
          <a:off x="0" y="0"/>
          <a:ext cx="0" cy="0"/>
          <a:chOff x="0" y="0"/>
          <a:chExt cx="0" cy="0"/>
        </a:xfrm>
      </p:grpSpPr>
      <p:sp>
        <p:nvSpPr>
          <p:cNvPr id="33" name="Google Shape;33;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4" name="Google Shape;34;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5" name="Google Shape;35;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lt2"/>
        </a:solidFill>
        <a:effectLst/>
      </p:bgPr>
    </p:bg>
    <p:spTree>
      <p:nvGrpSpPr>
        <p:cNvPr id="1" name="Shape 36"/>
        <p:cNvGrpSpPr/>
        <p:nvPr/>
      </p:nvGrpSpPr>
      <p:grpSpPr>
        <a:xfrm>
          <a:off x="0" y="0"/>
          <a:ext cx="0" cy="0"/>
          <a:chOff x="0" y="0"/>
          <a:chExt cx="0" cy="0"/>
        </a:xfrm>
      </p:grpSpPr>
      <p:sp>
        <p:nvSpPr>
          <p:cNvPr id="37" name="Google Shape;37;p8"/>
          <p:cNvSpPr txBox="1">
            <a:spLocks noGrp="1"/>
          </p:cNvSpPr>
          <p:nvPr>
            <p:ph type="title"/>
          </p:nvPr>
        </p:nvSpPr>
        <p:spPr>
          <a:xfrm>
            <a:off x="490250" y="526350"/>
            <a:ext cx="5604000" cy="40908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accent1"/>
              </a:buClr>
              <a:buSzPts val="5400"/>
              <a:buNone/>
              <a:defRPr sz="5400">
                <a:solidFill>
                  <a:schemeClr val="accent1"/>
                </a:solidFill>
              </a:defRPr>
            </a:lvl1pPr>
            <a:lvl2pPr lvl="1">
              <a:spcBef>
                <a:spcPts val="0"/>
              </a:spcBef>
              <a:spcAft>
                <a:spcPts val="0"/>
              </a:spcAft>
              <a:buClr>
                <a:schemeClr val="accent1"/>
              </a:buClr>
              <a:buSzPts val="5400"/>
              <a:buNone/>
              <a:defRPr sz="5400">
                <a:solidFill>
                  <a:schemeClr val="accent1"/>
                </a:solidFill>
              </a:defRPr>
            </a:lvl2pPr>
            <a:lvl3pPr lvl="2">
              <a:spcBef>
                <a:spcPts val="0"/>
              </a:spcBef>
              <a:spcAft>
                <a:spcPts val="0"/>
              </a:spcAft>
              <a:buClr>
                <a:schemeClr val="accent1"/>
              </a:buClr>
              <a:buSzPts val="5400"/>
              <a:buNone/>
              <a:defRPr sz="5400">
                <a:solidFill>
                  <a:schemeClr val="accent1"/>
                </a:solidFill>
              </a:defRPr>
            </a:lvl3pPr>
            <a:lvl4pPr lvl="3">
              <a:spcBef>
                <a:spcPts val="0"/>
              </a:spcBef>
              <a:spcAft>
                <a:spcPts val="0"/>
              </a:spcAft>
              <a:buClr>
                <a:schemeClr val="accent1"/>
              </a:buClr>
              <a:buSzPts val="5400"/>
              <a:buNone/>
              <a:defRPr sz="5400">
                <a:solidFill>
                  <a:schemeClr val="accent1"/>
                </a:solidFill>
              </a:defRPr>
            </a:lvl4pPr>
            <a:lvl5pPr lvl="4">
              <a:spcBef>
                <a:spcPts val="0"/>
              </a:spcBef>
              <a:spcAft>
                <a:spcPts val="0"/>
              </a:spcAft>
              <a:buClr>
                <a:schemeClr val="accent1"/>
              </a:buClr>
              <a:buSzPts val="5400"/>
              <a:buNone/>
              <a:defRPr sz="5400">
                <a:solidFill>
                  <a:schemeClr val="accent1"/>
                </a:solidFill>
              </a:defRPr>
            </a:lvl5pPr>
            <a:lvl6pPr lvl="5">
              <a:spcBef>
                <a:spcPts val="0"/>
              </a:spcBef>
              <a:spcAft>
                <a:spcPts val="0"/>
              </a:spcAft>
              <a:buClr>
                <a:schemeClr val="accent1"/>
              </a:buClr>
              <a:buSzPts val="5400"/>
              <a:buNone/>
              <a:defRPr sz="5400">
                <a:solidFill>
                  <a:schemeClr val="accent1"/>
                </a:solidFill>
              </a:defRPr>
            </a:lvl6pPr>
            <a:lvl7pPr lvl="6">
              <a:spcBef>
                <a:spcPts val="0"/>
              </a:spcBef>
              <a:spcAft>
                <a:spcPts val="0"/>
              </a:spcAft>
              <a:buClr>
                <a:schemeClr val="accent1"/>
              </a:buClr>
              <a:buSzPts val="5400"/>
              <a:buNone/>
              <a:defRPr sz="5400">
                <a:solidFill>
                  <a:schemeClr val="accent1"/>
                </a:solidFill>
              </a:defRPr>
            </a:lvl7pPr>
            <a:lvl8pPr lvl="7">
              <a:spcBef>
                <a:spcPts val="0"/>
              </a:spcBef>
              <a:spcAft>
                <a:spcPts val="0"/>
              </a:spcAft>
              <a:buClr>
                <a:schemeClr val="accent1"/>
              </a:buClr>
              <a:buSzPts val="5400"/>
              <a:buNone/>
              <a:defRPr sz="5400">
                <a:solidFill>
                  <a:schemeClr val="accent1"/>
                </a:solidFill>
              </a:defRPr>
            </a:lvl8pPr>
            <a:lvl9pPr lvl="8">
              <a:spcBef>
                <a:spcPts val="0"/>
              </a:spcBef>
              <a:spcAft>
                <a:spcPts val="0"/>
              </a:spcAft>
              <a:buClr>
                <a:schemeClr val="accent1"/>
              </a:buClr>
              <a:buSzPts val="5400"/>
              <a:buNone/>
              <a:defRPr sz="5400">
                <a:solidFill>
                  <a:schemeClr val="accent1"/>
                </a:solidFill>
              </a:defRPr>
            </a:lvl9pPr>
          </a:lstStyle>
          <a:p>
            <a:endParaRPr/>
          </a:p>
        </p:txBody>
      </p:sp>
      <p:sp>
        <p:nvSpPr>
          <p:cNvPr id="38" name="Google Shape;38;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9"/>
        <p:cNvGrpSpPr/>
        <p:nvPr/>
      </p:nvGrpSpPr>
      <p:grpSpPr>
        <a:xfrm>
          <a:off x="0" y="0"/>
          <a:ext cx="0" cy="0"/>
          <a:chOff x="0" y="0"/>
          <a:chExt cx="0" cy="0"/>
        </a:xfrm>
      </p:grpSpPr>
      <p:sp>
        <p:nvSpPr>
          <p:cNvPr id="40" name="Google Shape;40;p9"/>
          <p:cNvSpPr/>
          <p:nvPr/>
        </p:nvSpPr>
        <p:spPr>
          <a:xfrm>
            <a:off x="4572000" y="-2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1" name="Google Shape;41;p9"/>
          <p:cNvCxnSpPr/>
          <p:nvPr/>
        </p:nvCxnSpPr>
        <p:spPr>
          <a:xfrm>
            <a:off x="5029675" y="4495500"/>
            <a:ext cx="686400" cy="0"/>
          </a:xfrm>
          <a:prstGeom prst="straightConnector1">
            <a:avLst/>
          </a:prstGeom>
          <a:noFill/>
          <a:ln w="19050" cap="flat" cmpd="sng">
            <a:solidFill>
              <a:schemeClr val="lt2"/>
            </a:solidFill>
            <a:prstDash val="solid"/>
            <a:round/>
            <a:headEnd type="none" w="sm" len="sm"/>
            <a:tailEnd type="none" w="sm" len="sm"/>
          </a:ln>
        </p:spPr>
      </p:cxnSp>
      <p:sp>
        <p:nvSpPr>
          <p:cNvPr id="42" name="Google Shape;42;p9"/>
          <p:cNvSpPr txBox="1">
            <a:spLocks noGrp="1"/>
          </p:cNvSpPr>
          <p:nvPr>
            <p:ph type="title"/>
          </p:nvPr>
        </p:nvSpPr>
        <p:spPr>
          <a:xfrm>
            <a:off x="265500" y="1382350"/>
            <a:ext cx="4045200" cy="1333200"/>
          </a:xfrm>
          <a:prstGeom prst="rect">
            <a:avLst/>
          </a:prstGeom>
        </p:spPr>
        <p:txBody>
          <a:bodyPr spcFirstLastPara="1" wrap="square" lIns="91425" tIns="91425" rIns="91425" bIns="91425" anchor="b" anchorCtr="0">
            <a:normAutofit/>
          </a:bodyPr>
          <a:lstStyle>
            <a:lvl1pPr lvl="0" algn="ctr">
              <a:spcBef>
                <a:spcPts val="0"/>
              </a:spcBef>
              <a:spcAft>
                <a:spcPts val="0"/>
              </a:spcAft>
              <a:buClr>
                <a:schemeClr val="lt2"/>
              </a:buClr>
              <a:buSzPts val="4200"/>
              <a:buNone/>
              <a:defRPr sz="4200">
                <a:solidFill>
                  <a:schemeClr val="lt2"/>
                </a:solidFill>
              </a:defRPr>
            </a:lvl1pPr>
            <a:lvl2pPr lvl="1" algn="ctr">
              <a:spcBef>
                <a:spcPts val="0"/>
              </a:spcBef>
              <a:spcAft>
                <a:spcPts val="0"/>
              </a:spcAft>
              <a:buClr>
                <a:schemeClr val="lt2"/>
              </a:buClr>
              <a:buSzPts val="4200"/>
              <a:buNone/>
              <a:defRPr sz="4200">
                <a:solidFill>
                  <a:schemeClr val="lt2"/>
                </a:solidFill>
              </a:defRPr>
            </a:lvl2pPr>
            <a:lvl3pPr lvl="2" algn="ctr">
              <a:spcBef>
                <a:spcPts val="0"/>
              </a:spcBef>
              <a:spcAft>
                <a:spcPts val="0"/>
              </a:spcAft>
              <a:buClr>
                <a:schemeClr val="lt2"/>
              </a:buClr>
              <a:buSzPts val="4200"/>
              <a:buNone/>
              <a:defRPr sz="4200">
                <a:solidFill>
                  <a:schemeClr val="lt2"/>
                </a:solidFill>
              </a:defRPr>
            </a:lvl3pPr>
            <a:lvl4pPr lvl="3" algn="ctr">
              <a:spcBef>
                <a:spcPts val="0"/>
              </a:spcBef>
              <a:spcAft>
                <a:spcPts val="0"/>
              </a:spcAft>
              <a:buClr>
                <a:schemeClr val="lt2"/>
              </a:buClr>
              <a:buSzPts val="4200"/>
              <a:buNone/>
              <a:defRPr sz="4200">
                <a:solidFill>
                  <a:schemeClr val="lt2"/>
                </a:solidFill>
              </a:defRPr>
            </a:lvl4pPr>
            <a:lvl5pPr lvl="4" algn="ctr">
              <a:spcBef>
                <a:spcPts val="0"/>
              </a:spcBef>
              <a:spcAft>
                <a:spcPts val="0"/>
              </a:spcAft>
              <a:buClr>
                <a:schemeClr val="lt2"/>
              </a:buClr>
              <a:buSzPts val="4200"/>
              <a:buNone/>
              <a:defRPr sz="4200">
                <a:solidFill>
                  <a:schemeClr val="lt2"/>
                </a:solidFill>
              </a:defRPr>
            </a:lvl5pPr>
            <a:lvl6pPr lvl="5" algn="ctr">
              <a:spcBef>
                <a:spcPts val="0"/>
              </a:spcBef>
              <a:spcAft>
                <a:spcPts val="0"/>
              </a:spcAft>
              <a:buClr>
                <a:schemeClr val="lt2"/>
              </a:buClr>
              <a:buSzPts val="4200"/>
              <a:buNone/>
              <a:defRPr sz="4200">
                <a:solidFill>
                  <a:schemeClr val="lt2"/>
                </a:solidFill>
              </a:defRPr>
            </a:lvl6pPr>
            <a:lvl7pPr lvl="6" algn="ctr">
              <a:spcBef>
                <a:spcPts val="0"/>
              </a:spcBef>
              <a:spcAft>
                <a:spcPts val="0"/>
              </a:spcAft>
              <a:buClr>
                <a:schemeClr val="lt2"/>
              </a:buClr>
              <a:buSzPts val="4200"/>
              <a:buNone/>
              <a:defRPr sz="4200">
                <a:solidFill>
                  <a:schemeClr val="lt2"/>
                </a:solidFill>
              </a:defRPr>
            </a:lvl7pPr>
            <a:lvl8pPr lvl="7" algn="ctr">
              <a:spcBef>
                <a:spcPts val="0"/>
              </a:spcBef>
              <a:spcAft>
                <a:spcPts val="0"/>
              </a:spcAft>
              <a:buClr>
                <a:schemeClr val="lt2"/>
              </a:buClr>
              <a:buSzPts val="4200"/>
              <a:buNone/>
              <a:defRPr sz="4200">
                <a:solidFill>
                  <a:schemeClr val="lt2"/>
                </a:solidFill>
              </a:defRPr>
            </a:lvl8pPr>
            <a:lvl9pPr lvl="8" algn="ctr">
              <a:spcBef>
                <a:spcPts val="0"/>
              </a:spcBef>
              <a:spcAft>
                <a:spcPts val="0"/>
              </a:spcAft>
              <a:buClr>
                <a:schemeClr val="lt2"/>
              </a:buClr>
              <a:buSzPts val="4200"/>
              <a:buNone/>
              <a:defRPr sz="4200">
                <a:solidFill>
                  <a:schemeClr val="lt2"/>
                </a:solidFill>
              </a:defRPr>
            </a:lvl9pPr>
          </a:lstStyle>
          <a:p>
            <a:endParaRPr/>
          </a:p>
        </p:txBody>
      </p:sp>
      <p:sp>
        <p:nvSpPr>
          <p:cNvPr id="43" name="Google Shape;43;p9"/>
          <p:cNvSpPr txBox="1">
            <a:spLocks noGrp="1"/>
          </p:cNvSpPr>
          <p:nvPr>
            <p:ph type="subTitle" idx="1"/>
          </p:nvPr>
        </p:nvSpPr>
        <p:spPr>
          <a:xfrm>
            <a:off x="265500" y="2769001"/>
            <a:ext cx="4045200" cy="13455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4" name="Google Shape;44;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accent1"/>
              </a:buClr>
              <a:buSzPts val="1800"/>
              <a:buChar char="●"/>
              <a:defRPr>
                <a:solidFill>
                  <a:schemeClr val="accent1"/>
                </a:solidFill>
              </a:defRPr>
            </a:lvl1pPr>
            <a:lvl2pPr marL="914400" lvl="1" indent="-317500">
              <a:spcBef>
                <a:spcPts val="0"/>
              </a:spcBef>
              <a:spcAft>
                <a:spcPts val="0"/>
              </a:spcAft>
              <a:buClr>
                <a:schemeClr val="accent1"/>
              </a:buClr>
              <a:buSzPts val="1400"/>
              <a:buChar char="○"/>
              <a:defRPr>
                <a:solidFill>
                  <a:schemeClr val="accent1"/>
                </a:solidFill>
              </a:defRPr>
            </a:lvl2pPr>
            <a:lvl3pPr marL="1371600" lvl="2" indent="-317500">
              <a:spcBef>
                <a:spcPts val="0"/>
              </a:spcBef>
              <a:spcAft>
                <a:spcPts val="0"/>
              </a:spcAft>
              <a:buClr>
                <a:schemeClr val="accent1"/>
              </a:buClr>
              <a:buSzPts val="1400"/>
              <a:buChar char="■"/>
              <a:defRPr>
                <a:solidFill>
                  <a:schemeClr val="accent1"/>
                </a:solidFill>
              </a:defRPr>
            </a:lvl3pPr>
            <a:lvl4pPr marL="1828800" lvl="3" indent="-317500">
              <a:spcBef>
                <a:spcPts val="0"/>
              </a:spcBef>
              <a:spcAft>
                <a:spcPts val="0"/>
              </a:spcAft>
              <a:buClr>
                <a:schemeClr val="accent1"/>
              </a:buClr>
              <a:buSzPts val="1400"/>
              <a:buChar char="●"/>
              <a:defRPr>
                <a:solidFill>
                  <a:schemeClr val="accent1"/>
                </a:solidFill>
              </a:defRPr>
            </a:lvl4pPr>
            <a:lvl5pPr marL="2286000" lvl="4" indent="-317500">
              <a:spcBef>
                <a:spcPts val="0"/>
              </a:spcBef>
              <a:spcAft>
                <a:spcPts val="0"/>
              </a:spcAft>
              <a:buClr>
                <a:schemeClr val="accent1"/>
              </a:buClr>
              <a:buSzPts val="1400"/>
              <a:buChar char="○"/>
              <a:defRPr>
                <a:solidFill>
                  <a:schemeClr val="accent1"/>
                </a:solidFill>
              </a:defRPr>
            </a:lvl5pPr>
            <a:lvl6pPr marL="2743200" lvl="5" indent="-317500">
              <a:spcBef>
                <a:spcPts val="0"/>
              </a:spcBef>
              <a:spcAft>
                <a:spcPts val="0"/>
              </a:spcAft>
              <a:buClr>
                <a:schemeClr val="accent1"/>
              </a:buClr>
              <a:buSzPts val="1400"/>
              <a:buChar char="■"/>
              <a:defRPr>
                <a:solidFill>
                  <a:schemeClr val="accent1"/>
                </a:solidFill>
              </a:defRPr>
            </a:lvl6pPr>
            <a:lvl7pPr marL="3200400" lvl="6" indent="-317500">
              <a:spcBef>
                <a:spcPts val="0"/>
              </a:spcBef>
              <a:spcAft>
                <a:spcPts val="0"/>
              </a:spcAft>
              <a:buClr>
                <a:schemeClr val="accent1"/>
              </a:buClr>
              <a:buSzPts val="1400"/>
              <a:buChar char="●"/>
              <a:defRPr>
                <a:solidFill>
                  <a:schemeClr val="accent1"/>
                </a:solidFill>
              </a:defRPr>
            </a:lvl7pPr>
            <a:lvl8pPr marL="3657600" lvl="7" indent="-317500">
              <a:spcBef>
                <a:spcPts val="0"/>
              </a:spcBef>
              <a:spcAft>
                <a:spcPts val="0"/>
              </a:spcAft>
              <a:buClr>
                <a:schemeClr val="accent1"/>
              </a:buClr>
              <a:buSzPts val="1400"/>
              <a:buChar char="○"/>
              <a:defRPr>
                <a:solidFill>
                  <a:schemeClr val="accent1"/>
                </a:solidFill>
              </a:defRPr>
            </a:lvl8pPr>
            <a:lvl9pPr marL="4114800" lvl="8" indent="-317500">
              <a:spcBef>
                <a:spcPts val="0"/>
              </a:spcBef>
              <a:spcAft>
                <a:spcPts val="0"/>
              </a:spcAft>
              <a:buClr>
                <a:schemeClr val="accent1"/>
              </a:buClr>
              <a:buSzPts val="1400"/>
              <a:buChar char="■"/>
              <a:defRPr>
                <a:solidFill>
                  <a:schemeClr val="accent1"/>
                </a:solidFill>
              </a:defRPr>
            </a:lvl9pPr>
          </a:lstStyle>
          <a:p>
            <a:endParaRPr/>
          </a:p>
        </p:txBody>
      </p:sp>
      <p:sp>
        <p:nvSpPr>
          <p:cNvPr id="45" name="Google Shape;45;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6"/>
        <p:cNvGrpSpPr/>
        <p:nvPr/>
      </p:nvGrpSpPr>
      <p:grpSpPr>
        <a:xfrm>
          <a:off x="0" y="0"/>
          <a:ext cx="0" cy="0"/>
          <a:chOff x="0" y="0"/>
          <a:chExt cx="0" cy="0"/>
        </a:xfrm>
      </p:grpSpPr>
      <p:sp>
        <p:nvSpPr>
          <p:cNvPr id="47" name="Google Shape;47;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8" name="Google Shape;48;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paperback">
    <p:bg>
      <p:bgPr>
        <a:solidFill>
          <a:schemeClr val="accen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6132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1pPr>
            <a:lvl2pPr lvl="1">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2pPr>
            <a:lvl3pPr lvl="2">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3pPr>
            <a:lvl4pPr lvl="3">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4pPr>
            <a:lvl5pPr lvl="4">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5pPr>
            <a:lvl6pPr lvl="5">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6pPr>
            <a:lvl7pPr lvl="6">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7pPr>
            <a:lvl8pPr lvl="7">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8pPr>
            <a:lvl9pPr lvl="8">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9pPr>
          </a:lstStyle>
          <a:p>
            <a:endParaRPr/>
          </a:p>
        </p:txBody>
      </p:sp>
      <p:sp>
        <p:nvSpPr>
          <p:cNvPr id="7" name="Google Shape;7;p1"/>
          <p:cNvSpPr txBox="1">
            <a:spLocks noGrp="1"/>
          </p:cNvSpPr>
          <p:nvPr>
            <p:ph type="body" idx="1"/>
          </p:nvPr>
        </p:nvSpPr>
        <p:spPr>
          <a:xfrm>
            <a:off x="311700" y="1171600"/>
            <a:ext cx="8520600" cy="33972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1"/>
              </a:buClr>
              <a:buSzPts val="1800"/>
              <a:buFont typeface="Old Standard TT"/>
              <a:buChar char="●"/>
              <a:defRPr sz="1800">
                <a:solidFill>
                  <a:schemeClr val="dk1"/>
                </a:solidFill>
                <a:latin typeface="Old Standard TT"/>
                <a:ea typeface="Old Standard TT"/>
                <a:cs typeface="Old Standard TT"/>
                <a:sym typeface="Old Standard TT"/>
              </a:defRPr>
            </a:lvl1pPr>
            <a:lvl2pPr marL="914400" lvl="1" indent="-3175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2pPr>
            <a:lvl3pPr marL="1371600" lvl="2" indent="-3175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3pPr>
            <a:lvl4pPr marL="1828800" lvl="3" indent="-3175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4pPr>
            <a:lvl5pPr marL="2286000" lvl="4" indent="-3175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5pPr>
            <a:lvl6pPr marL="2743200" lvl="5" indent="-3175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6pPr>
            <a:lvl7pPr marL="3200400" lvl="6" indent="-3175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7pPr>
            <a:lvl8pPr marL="3657600" lvl="7" indent="-3175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8pPr>
            <a:lvl9pPr marL="4114800" lvl="8" indent="-3175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1"/>
                </a:solidFill>
                <a:latin typeface="Old Standard TT"/>
                <a:ea typeface="Old Standard TT"/>
                <a:cs typeface="Old Standard TT"/>
                <a:sym typeface="Old Standard TT"/>
              </a:defRPr>
            </a:lvl1pPr>
            <a:lvl2pPr lvl="1" algn="r">
              <a:buNone/>
              <a:defRPr sz="1000">
                <a:solidFill>
                  <a:schemeClr val="dk1"/>
                </a:solidFill>
                <a:latin typeface="Old Standard TT"/>
                <a:ea typeface="Old Standard TT"/>
                <a:cs typeface="Old Standard TT"/>
                <a:sym typeface="Old Standard TT"/>
              </a:defRPr>
            </a:lvl2pPr>
            <a:lvl3pPr lvl="2" algn="r">
              <a:buNone/>
              <a:defRPr sz="1000">
                <a:solidFill>
                  <a:schemeClr val="dk1"/>
                </a:solidFill>
                <a:latin typeface="Old Standard TT"/>
                <a:ea typeface="Old Standard TT"/>
                <a:cs typeface="Old Standard TT"/>
                <a:sym typeface="Old Standard TT"/>
              </a:defRPr>
            </a:lvl3pPr>
            <a:lvl4pPr lvl="3" algn="r">
              <a:buNone/>
              <a:defRPr sz="1000">
                <a:solidFill>
                  <a:schemeClr val="dk1"/>
                </a:solidFill>
                <a:latin typeface="Old Standard TT"/>
                <a:ea typeface="Old Standard TT"/>
                <a:cs typeface="Old Standard TT"/>
                <a:sym typeface="Old Standard TT"/>
              </a:defRPr>
            </a:lvl4pPr>
            <a:lvl5pPr lvl="4" algn="r">
              <a:buNone/>
              <a:defRPr sz="1000">
                <a:solidFill>
                  <a:schemeClr val="dk1"/>
                </a:solidFill>
                <a:latin typeface="Old Standard TT"/>
                <a:ea typeface="Old Standard TT"/>
                <a:cs typeface="Old Standard TT"/>
                <a:sym typeface="Old Standard TT"/>
              </a:defRPr>
            </a:lvl5pPr>
            <a:lvl6pPr lvl="5" algn="r">
              <a:buNone/>
              <a:defRPr sz="1000">
                <a:solidFill>
                  <a:schemeClr val="dk1"/>
                </a:solidFill>
                <a:latin typeface="Old Standard TT"/>
                <a:ea typeface="Old Standard TT"/>
                <a:cs typeface="Old Standard TT"/>
                <a:sym typeface="Old Standard TT"/>
              </a:defRPr>
            </a:lvl6pPr>
            <a:lvl7pPr lvl="6" algn="r">
              <a:buNone/>
              <a:defRPr sz="1000">
                <a:solidFill>
                  <a:schemeClr val="dk1"/>
                </a:solidFill>
                <a:latin typeface="Old Standard TT"/>
                <a:ea typeface="Old Standard TT"/>
                <a:cs typeface="Old Standard TT"/>
                <a:sym typeface="Old Standard TT"/>
              </a:defRPr>
            </a:lvl7pPr>
            <a:lvl8pPr lvl="7" algn="r">
              <a:buNone/>
              <a:defRPr sz="1000">
                <a:solidFill>
                  <a:schemeClr val="dk1"/>
                </a:solidFill>
                <a:latin typeface="Old Standard TT"/>
                <a:ea typeface="Old Standard TT"/>
                <a:cs typeface="Old Standard TT"/>
                <a:sym typeface="Old Standard TT"/>
              </a:defRPr>
            </a:lvl8pPr>
            <a:lvl9pPr lvl="8" algn="r">
              <a:buNone/>
              <a:defRPr sz="1000">
                <a:solidFill>
                  <a:schemeClr val="dk1"/>
                </a:solidFill>
                <a:latin typeface="Old Standard TT"/>
                <a:ea typeface="Old Standard TT"/>
                <a:cs typeface="Old Standard TT"/>
                <a:sym typeface="Old Standard TT"/>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13"/>
          <p:cNvSpPr txBox="1">
            <a:spLocks noGrp="1"/>
          </p:cNvSpPr>
          <p:nvPr>
            <p:ph type="ctrTitle"/>
          </p:nvPr>
        </p:nvSpPr>
        <p:spPr>
          <a:xfrm>
            <a:off x="512700" y="636750"/>
            <a:ext cx="8118600" cy="27804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600" dirty="0">
                <a:solidFill>
                  <a:srgbClr val="FFFFFF"/>
                </a:solidFill>
                <a:latin typeface="Times New Roman"/>
                <a:ea typeface="Times New Roman"/>
                <a:cs typeface="Times New Roman"/>
                <a:sym typeface="Times New Roman"/>
              </a:rPr>
              <a:t>WEKA and  ORANGE software -</a:t>
            </a:r>
            <a:endParaRPr sz="3600" dirty="0">
              <a:solidFill>
                <a:srgbClr val="FFFFFF"/>
              </a:solidFill>
              <a:latin typeface="Times New Roman"/>
              <a:ea typeface="Times New Roman"/>
              <a:cs typeface="Times New Roman"/>
              <a:sym typeface="Times New Roman"/>
            </a:endParaRPr>
          </a:p>
          <a:p>
            <a:pPr marL="0" lvl="0" indent="0" algn="l" rtl="0">
              <a:spcBef>
                <a:spcPts val="0"/>
              </a:spcBef>
              <a:spcAft>
                <a:spcPts val="0"/>
              </a:spcAft>
              <a:buNone/>
            </a:pPr>
            <a:r>
              <a:rPr lang="en" sz="3600" dirty="0">
                <a:solidFill>
                  <a:srgbClr val="FFFFFF"/>
                </a:solidFill>
                <a:latin typeface="Times New Roman"/>
                <a:ea typeface="Times New Roman"/>
                <a:cs typeface="Times New Roman"/>
                <a:sym typeface="Times New Roman"/>
              </a:rPr>
              <a:t> run clustering, association rules discovery, and a decision tree</a:t>
            </a:r>
            <a:r>
              <a:rPr lang="en" sz="3600" dirty="0">
                <a:latin typeface="Times New Roman"/>
                <a:ea typeface="Times New Roman"/>
                <a:cs typeface="Times New Roman"/>
                <a:sym typeface="Times New Roman"/>
              </a:rPr>
              <a:t> </a:t>
            </a:r>
            <a:endParaRPr sz="3600" dirty="0">
              <a:latin typeface="Times New Roman"/>
              <a:ea typeface="Times New Roman"/>
              <a:cs typeface="Times New Roman"/>
              <a:sym typeface="Times New Roman"/>
            </a:endParaRPr>
          </a:p>
        </p:txBody>
      </p:sp>
      <p:sp>
        <p:nvSpPr>
          <p:cNvPr id="60" name="Google Shape;60;p13"/>
          <p:cNvSpPr txBox="1">
            <a:spLocks noGrp="1"/>
          </p:cNvSpPr>
          <p:nvPr>
            <p:ph type="subTitle" idx="1"/>
          </p:nvPr>
        </p:nvSpPr>
        <p:spPr>
          <a:xfrm>
            <a:off x="512700" y="3840639"/>
            <a:ext cx="8118600" cy="7875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2400" dirty="0">
                <a:latin typeface="Times New Roman"/>
                <a:ea typeface="Times New Roman"/>
                <a:cs typeface="Times New Roman"/>
                <a:sym typeface="Times New Roman"/>
              </a:rPr>
              <a:t>					</a:t>
            </a:r>
            <a:r>
              <a:rPr lang="en" sz="2800" b="1" dirty="0">
                <a:latin typeface="Times New Roman"/>
                <a:ea typeface="Times New Roman"/>
                <a:cs typeface="Times New Roman"/>
                <a:sym typeface="Times New Roman"/>
              </a:rPr>
              <a:t>Group 5 Presentation</a:t>
            </a:r>
            <a:endParaRPr sz="28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3" name="Title 2">
            <a:extLst>
              <a:ext uri="{FF2B5EF4-FFF2-40B4-BE49-F238E27FC236}">
                <a16:creationId xmlns:a16="http://schemas.microsoft.com/office/drawing/2014/main" id="{17BDF09A-C261-4A07-AE91-B4F041176E93}"/>
              </a:ext>
            </a:extLst>
          </p:cNvPr>
          <p:cNvSpPr>
            <a:spLocks noGrp="1"/>
          </p:cNvSpPr>
          <p:nvPr>
            <p:ph type="title"/>
          </p:nvPr>
        </p:nvSpPr>
        <p:spPr/>
        <p:txBody>
          <a:bodyPr>
            <a:normAutofit fontScale="90000"/>
          </a:bodyPr>
          <a:lstStyle/>
          <a:p>
            <a:r>
              <a:rPr lang="en-US" dirty="0"/>
              <a:t>Cluster Analysis</a:t>
            </a:r>
          </a:p>
        </p:txBody>
      </p:sp>
      <p:sp>
        <p:nvSpPr>
          <p:cNvPr id="5" name="Text Placeholder 4">
            <a:extLst>
              <a:ext uri="{FF2B5EF4-FFF2-40B4-BE49-F238E27FC236}">
                <a16:creationId xmlns:a16="http://schemas.microsoft.com/office/drawing/2014/main" id="{C6E5B8F8-2BA0-4228-AAA3-B3A062FC5DE6}"/>
              </a:ext>
            </a:extLst>
          </p:cNvPr>
          <p:cNvSpPr>
            <a:spLocks noGrp="1"/>
          </p:cNvSpPr>
          <p:nvPr>
            <p:ph type="body" idx="1"/>
          </p:nvPr>
        </p:nvSpPr>
        <p:spPr/>
        <p:txBody>
          <a:bodyPr/>
          <a:lstStyle/>
          <a:p>
            <a:r>
              <a:rPr lang="en-US" dirty="0"/>
              <a:t>Clustering Algorithms are unsupervised learning algorithms used to create groups of data with similar characteristics. It aggregates objects with similarities into groups and subgroups thus leading to the partitioning of datasets. Cluster analysis is the process of portioning of datasets into subsets. These subsets are called clusters and the set of clusters is called clustering.</a:t>
            </a:r>
          </a:p>
          <a:p>
            <a:endParaRPr lang="en-US" dirty="0"/>
          </a:p>
          <a:p>
            <a:r>
              <a:rPr lang="en-US" dirty="0"/>
              <a:t>Cluster Analysis is used in many applications such as image recognition, pattern recognition, web search, and security, in business intelligence such as the grouping of customers with similar likings.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930887-4F75-44CD-9C97-B13E87AFC58F}"/>
              </a:ext>
            </a:extLst>
          </p:cNvPr>
          <p:cNvSpPr>
            <a:spLocks noGrp="1"/>
          </p:cNvSpPr>
          <p:nvPr>
            <p:ph type="title"/>
          </p:nvPr>
        </p:nvSpPr>
        <p:spPr/>
        <p:txBody>
          <a:bodyPr>
            <a:normAutofit fontScale="90000"/>
          </a:bodyPr>
          <a:lstStyle/>
          <a:p>
            <a:r>
              <a:rPr lang="en-US" dirty="0"/>
              <a:t>K-means Clustering</a:t>
            </a:r>
          </a:p>
        </p:txBody>
      </p:sp>
      <p:sp>
        <p:nvSpPr>
          <p:cNvPr id="3" name="Text Placeholder 2">
            <a:extLst>
              <a:ext uri="{FF2B5EF4-FFF2-40B4-BE49-F238E27FC236}">
                <a16:creationId xmlns:a16="http://schemas.microsoft.com/office/drawing/2014/main" id="{A2061EB5-BEF6-45FD-BA83-13063D53408C}"/>
              </a:ext>
            </a:extLst>
          </p:cNvPr>
          <p:cNvSpPr>
            <a:spLocks noGrp="1"/>
          </p:cNvSpPr>
          <p:nvPr>
            <p:ph type="body" idx="1"/>
          </p:nvPr>
        </p:nvSpPr>
        <p:spPr/>
        <p:txBody>
          <a:bodyPr>
            <a:normAutofit/>
          </a:bodyPr>
          <a:lstStyle/>
          <a:p>
            <a:r>
              <a:rPr lang="en-US" dirty="0"/>
              <a:t>K means clustering is the simplest clustering algorithm. In the K-Clustering algorithm, the dataset is partitioned into K-clusters. An objective function is used to find the quality of partitions so that similar objects are in one cluster and dissimilar objects in other groups.</a:t>
            </a:r>
          </a:p>
          <a:p>
            <a:endParaRPr lang="en-US" dirty="0"/>
          </a:p>
          <a:p>
            <a:r>
              <a:rPr lang="en-US" dirty="0"/>
              <a:t>In this method, the centroid of a cluster is found to represent a cluster. The centroid is taken as the center of the cluster which is calculated as the mean value of points within the cluster. Now the quality of clustering is found by measuring the Euclidean distance between the point and center. This distance should be maximum.</a:t>
            </a:r>
          </a:p>
        </p:txBody>
      </p:sp>
    </p:spTree>
    <p:extLst>
      <p:ext uri="{BB962C8B-B14F-4D97-AF65-F5344CB8AC3E}">
        <p14:creationId xmlns:p14="http://schemas.microsoft.com/office/powerpoint/2010/main" val="27381161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Google Shape;77;p16"/>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US" dirty="0"/>
              <a:t>K-means Clustering Implementation Using WEKA</a:t>
            </a:r>
            <a:br>
              <a:rPr lang="en-US" dirty="0"/>
            </a:br>
            <a:endParaRPr lang="en-US" dirty="0"/>
          </a:p>
        </p:txBody>
      </p:sp>
      <p:sp>
        <p:nvSpPr>
          <p:cNvPr id="78" name="Google Shape;78;p16"/>
          <p:cNvSpPr txBox="1">
            <a:spLocks noGrp="1"/>
          </p:cNvSpPr>
          <p:nvPr>
            <p:ph type="body" idx="1"/>
          </p:nvPr>
        </p:nvSpPr>
        <p:spPr>
          <a:xfrm>
            <a:off x="311700" y="1171600"/>
            <a:ext cx="4144186" cy="33972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US" dirty="0"/>
              <a:t>Distance function as Euclidian</a:t>
            </a:r>
          </a:p>
          <a:p>
            <a:pPr marL="0" lvl="0" indent="0" algn="l" rtl="0">
              <a:spcBef>
                <a:spcPts val="0"/>
              </a:spcBef>
              <a:spcAft>
                <a:spcPts val="1200"/>
              </a:spcAft>
              <a:buNone/>
            </a:pPr>
            <a:r>
              <a:rPr lang="en-US" dirty="0"/>
              <a:t>The number of clusters as 2. With more number of clusters, the sum of squared error will reduce</a:t>
            </a:r>
          </a:p>
        </p:txBody>
      </p:sp>
      <p:pic>
        <p:nvPicPr>
          <p:cNvPr id="5" name="Picture 4">
            <a:extLst>
              <a:ext uri="{FF2B5EF4-FFF2-40B4-BE49-F238E27FC236}">
                <a16:creationId xmlns:a16="http://schemas.microsoft.com/office/drawing/2014/main" id="{5A613176-B764-4E3D-BBFF-83B0B8FEB077}"/>
              </a:ext>
            </a:extLst>
          </p:cNvPr>
          <p:cNvPicPr>
            <a:picLocks noChangeAspect="1"/>
          </p:cNvPicPr>
          <p:nvPr/>
        </p:nvPicPr>
        <p:blipFill>
          <a:blip r:embed="rId3"/>
          <a:stretch>
            <a:fillRect/>
          </a:stretch>
        </p:blipFill>
        <p:spPr>
          <a:xfrm>
            <a:off x="4572000" y="1171600"/>
            <a:ext cx="4294089" cy="33972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5"/>
          <p:cNvSpPr txBox="1">
            <a:spLocks noGrp="1"/>
          </p:cNvSpPr>
          <p:nvPr>
            <p:ph type="title"/>
          </p:nvPr>
        </p:nvSpPr>
        <p:spPr>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US" dirty="0"/>
              <a:t>Examining Output</a:t>
            </a:r>
            <a:endParaRPr dirty="0"/>
          </a:p>
        </p:txBody>
      </p:sp>
      <p:sp>
        <p:nvSpPr>
          <p:cNvPr id="4" name="Text Placeholder 3">
            <a:extLst>
              <a:ext uri="{FF2B5EF4-FFF2-40B4-BE49-F238E27FC236}">
                <a16:creationId xmlns:a16="http://schemas.microsoft.com/office/drawing/2014/main" id="{43EB7C07-96AC-41E3-AD51-9BC3E6CD59FE}"/>
              </a:ext>
            </a:extLst>
          </p:cNvPr>
          <p:cNvSpPr>
            <a:spLocks noGrp="1"/>
          </p:cNvSpPr>
          <p:nvPr>
            <p:ph type="body" idx="1"/>
          </p:nvPr>
        </p:nvSpPr>
        <p:spPr>
          <a:xfrm>
            <a:off x="311700" y="1171600"/>
            <a:ext cx="4049843" cy="3397200"/>
          </a:xfrm>
        </p:spPr>
        <p:txBody>
          <a:bodyPr>
            <a:normAutofit fontScale="85000" lnSpcReduction="10000"/>
          </a:bodyPr>
          <a:lstStyle/>
          <a:p>
            <a:pPr algn="l">
              <a:buFont typeface="Arial" panose="020B0604020202020204" pitchFamily="34" charset="0"/>
              <a:buChar char="•"/>
            </a:pPr>
            <a:r>
              <a:rPr lang="en-US" b="0" i="0" dirty="0">
                <a:solidFill>
                  <a:srgbClr val="3A3A3A"/>
                </a:solidFill>
                <a:effectLst/>
                <a:latin typeface="Old Standard TT" panose="020B0604020202020204" charset="0"/>
              </a:rPr>
              <a:t>Scheme, Relation, Instances, and Attributes describe the property of the dataset and the clustering method used. In this case, </a:t>
            </a:r>
            <a:r>
              <a:rPr lang="en-US" dirty="0" err="1">
                <a:solidFill>
                  <a:srgbClr val="3A3A3A"/>
                </a:solidFill>
                <a:latin typeface="Old Standard TT" panose="020B0604020202020204" charset="0"/>
              </a:rPr>
              <a:t>diabetes</a:t>
            </a:r>
            <a:r>
              <a:rPr lang="en-US" b="0" i="0" dirty="0" err="1">
                <a:solidFill>
                  <a:srgbClr val="3A3A3A"/>
                </a:solidFill>
                <a:effectLst/>
                <a:latin typeface="Old Standard TT" panose="020B0604020202020204" charset="0"/>
              </a:rPr>
              <a:t>.arff</a:t>
            </a:r>
            <a:r>
              <a:rPr lang="en-US" b="0" i="0" dirty="0">
                <a:solidFill>
                  <a:srgbClr val="3A3A3A"/>
                </a:solidFill>
                <a:effectLst/>
                <a:latin typeface="Old Standard TT" panose="020B0604020202020204" charset="0"/>
              </a:rPr>
              <a:t> dataset has 768 instances and 9 attributes.</a:t>
            </a:r>
          </a:p>
          <a:p>
            <a:pPr algn="l">
              <a:buFont typeface="Arial" panose="020B0604020202020204" pitchFamily="34" charset="0"/>
              <a:buChar char="•"/>
            </a:pPr>
            <a:r>
              <a:rPr lang="en-US" b="0" i="0" dirty="0">
                <a:solidFill>
                  <a:srgbClr val="3A3A3A"/>
                </a:solidFill>
                <a:effectLst/>
                <a:latin typeface="Old Standard TT" panose="020B0604020202020204" charset="0"/>
              </a:rPr>
              <a:t>With the </a:t>
            </a:r>
            <a:r>
              <a:rPr lang="en-US" b="0" i="0" dirty="0" err="1">
                <a:solidFill>
                  <a:srgbClr val="3A3A3A"/>
                </a:solidFill>
                <a:effectLst/>
                <a:latin typeface="Old Standard TT" panose="020B0604020202020204" charset="0"/>
              </a:rPr>
              <a:t>Kmeans</a:t>
            </a:r>
            <a:r>
              <a:rPr lang="en-US" b="0" i="0" dirty="0">
                <a:solidFill>
                  <a:srgbClr val="3A3A3A"/>
                </a:solidFill>
                <a:effectLst/>
                <a:latin typeface="Old Standard TT" panose="020B0604020202020204" charset="0"/>
              </a:rPr>
              <a:t> cluster, the number of iterations is 4.</a:t>
            </a:r>
          </a:p>
          <a:p>
            <a:pPr algn="l">
              <a:buFont typeface="Arial" panose="020B0604020202020204" pitchFamily="34" charset="0"/>
              <a:buChar char="•"/>
            </a:pPr>
            <a:r>
              <a:rPr lang="en-US" b="0" i="0" dirty="0">
                <a:solidFill>
                  <a:srgbClr val="3A3A3A"/>
                </a:solidFill>
                <a:effectLst/>
                <a:latin typeface="Old Standard TT" panose="020B0604020202020204" charset="0"/>
              </a:rPr>
              <a:t>The sum of the squared error is 149.517. This error will reduce with an increase in the number of clusters.</a:t>
            </a:r>
          </a:p>
          <a:p>
            <a:pPr algn="l">
              <a:buFont typeface="Arial" panose="020B0604020202020204" pitchFamily="34" charset="0"/>
              <a:buChar char="•"/>
            </a:pPr>
            <a:r>
              <a:rPr lang="en-US" b="0" i="0" dirty="0">
                <a:solidFill>
                  <a:srgbClr val="3A3A3A"/>
                </a:solidFill>
                <a:effectLst/>
                <a:latin typeface="Old Standard TT" panose="020B0604020202020204" charset="0"/>
              </a:rPr>
              <a:t>Clustered instances represent the number and percentage of total instances falling in the cluster.</a:t>
            </a:r>
          </a:p>
          <a:p>
            <a:endParaRPr lang="en-US" dirty="0">
              <a:latin typeface="Old Standard TT" panose="020B0604020202020204" charset="0"/>
            </a:endParaRPr>
          </a:p>
        </p:txBody>
      </p:sp>
      <p:pic>
        <p:nvPicPr>
          <p:cNvPr id="7" name="Picture 6">
            <a:extLst>
              <a:ext uri="{FF2B5EF4-FFF2-40B4-BE49-F238E27FC236}">
                <a16:creationId xmlns:a16="http://schemas.microsoft.com/office/drawing/2014/main" id="{DF179F0D-F832-4923-82CD-93CAAF878B45}"/>
              </a:ext>
            </a:extLst>
          </p:cNvPr>
          <p:cNvPicPr>
            <a:picLocks noChangeAspect="1"/>
          </p:cNvPicPr>
          <p:nvPr/>
        </p:nvPicPr>
        <p:blipFill>
          <a:blip r:embed="rId3"/>
          <a:stretch>
            <a:fillRect/>
          </a:stretch>
        </p:blipFill>
        <p:spPr>
          <a:xfrm>
            <a:off x="4571999" y="1058225"/>
            <a:ext cx="3410857" cy="3510575"/>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5" name="Google Shape;85;p17"/>
          <p:cNvSpPr txBox="1">
            <a:spLocks noGrp="1"/>
          </p:cNvSpPr>
          <p:nvPr>
            <p:ph type="body" idx="1"/>
          </p:nvPr>
        </p:nvSpPr>
        <p:spPr>
          <a:xfrm>
            <a:off x="311700" y="474913"/>
            <a:ext cx="8520600" cy="1346629"/>
          </a:xfrm>
          <a:prstGeom prst="rect">
            <a:avLst/>
          </a:prstGeom>
        </p:spPr>
        <p:txBody>
          <a:bodyPr spcFirstLastPara="1" wrap="square" lIns="91425" tIns="91425" rIns="91425" bIns="91425" anchor="t" anchorCtr="0">
            <a:normAutofit fontScale="77500" lnSpcReduction="20000"/>
          </a:bodyPr>
          <a:lstStyle/>
          <a:p>
            <a:pPr marL="0" lvl="0" indent="0" algn="l" rtl="0">
              <a:spcBef>
                <a:spcPts val="0"/>
              </a:spcBef>
              <a:spcAft>
                <a:spcPts val="1200"/>
              </a:spcAft>
              <a:buNone/>
            </a:pPr>
            <a:r>
              <a:rPr lang="en-US" dirty="0"/>
              <a:t>The centroid of each cluster is shown in the result window, along with statistics on the number and percent of instances allocated to each cluster. Each cluster centroid is represented by a mean vector. This cluster can be used to describe a cluster.</a:t>
            </a:r>
          </a:p>
          <a:p>
            <a:pPr marL="0" lvl="0" indent="0" algn="l" rtl="0">
              <a:spcBef>
                <a:spcPts val="0"/>
              </a:spcBef>
              <a:spcAft>
                <a:spcPts val="1200"/>
              </a:spcAft>
              <a:buNone/>
            </a:pPr>
            <a:r>
              <a:rPr lang="en-US" dirty="0"/>
              <a:t>when there are very few instances it is very difficult to make a meaningful decision.</a:t>
            </a:r>
            <a:endParaRPr dirty="0"/>
          </a:p>
        </p:txBody>
      </p:sp>
      <p:pic>
        <p:nvPicPr>
          <p:cNvPr id="5" name="Picture 4">
            <a:extLst>
              <a:ext uri="{FF2B5EF4-FFF2-40B4-BE49-F238E27FC236}">
                <a16:creationId xmlns:a16="http://schemas.microsoft.com/office/drawing/2014/main" id="{BF8F7D81-14B8-48F7-8F99-BE79DCC499F6}"/>
              </a:ext>
            </a:extLst>
          </p:cNvPr>
          <p:cNvPicPr>
            <a:picLocks noChangeAspect="1"/>
          </p:cNvPicPr>
          <p:nvPr/>
        </p:nvPicPr>
        <p:blipFill>
          <a:blip r:embed="rId3"/>
          <a:stretch>
            <a:fillRect/>
          </a:stretch>
        </p:blipFill>
        <p:spPr>
          <a:xfrm>
            <a:off x="624115" y="1705429"/>
            <a:ext cx="3151445" cy="2511652"/>
          </a:xfrm>
          <a:prstGeom prst="rect">
            <a:avLst/>
          </a:prstGeom>
        </p:spPr>
      </p:pic>
      <p:pic>
        <p:nvPicPr>
          <p:cNvPr id="7" name="Picture 6">
            <a:extLst>
              <a:ext uri="{FF2B5EF4-FFF2-40B4-BE49-F238E27FC236}">
                <a16:creationId xmlns:a16="http://schemas.microsoft.com/office/drawing/2014/main" id="{E2AAED1F-EE8D-441D-A47E-1E0EE86DC90C}"/>
              </a:ext>
            </a:extLst>
          </p:cNvPr>
          <p:cNvPicPr>
            <a:picLocks noChangeAspect="1"/>
          </p:cNvPicPr>
          <p:nvPr/>
        </p:nvPicPr>
        <p:blipFill>
          <a:blip r:embed="rId4"/>
          <a:stretch>
            <a:fillRect/>
          </a:stretch>
        </p:blipFill>
        <p:spPr>
          <a:xfrm>
            <a:off x="5368442" y="1705429"/>
            <a:ext cx="2889686" cy="2511653"/>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8"/>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US" dirty="0"/>
              <a:t>Visualizing Clusters</a:t>
            </a:r>
            <a:br>
              <a:rPr lang="en-US" dirty="0"/>
            </a:br>
            <a:endParaRPr lang="en-US" dirty="0"/>
          </a:p>
        </p:txBody>
      </p:sp>
      <p:sp>
        <p:nvSpPr>
          <p:cNvPr id="92" name="Google Shape;92;p18"/>
          <p:cNvSpPr txBox="1">
            <a:spLocks noGrp="1"/>
          </p:cNvSpPr>
          <p:nvPr>
            <p:ph type="body" idx="1"/>
          </p:nvPr>
        </p:nvSpPr>
        <p:spPr>
          <a:xfrm>
            <a:off x="416200" y="1161143"/>
            <a:ext cx="4271914" cy="3400506"/>
          </a:xfrm>
          <a:prstGeom prst="rect">
            <a:avLst/>
          </a:prstGeom>
        </p:spPr>
        <p:txBody>
          <a:bodyPr spcFirstLastPara="1" wrap="square" lIns="91425" tIns="91425" rIns="91425" bIns="91425" anchor="t" anchorCtr="0">
            <a:normAutofit/>
          </a:bodyPr>
          <a:lstStyle/>
          <a:p>
            <a:pPr marL="0" lvl="0" indent="0" algn="l" rtl="0">
              <a:lnSpc>
                <a:spcPct val="100000"/>
              </a:lnSpc>
              <a:spcBef>
                <a:spcPts val="0"/>
              </a:spcBef>
              <a:spcAft>
                <a:spcPts val="0"/>
              </a:spcAft>
              <a:buClr>
                <a:schemeClr val="dk1"/>
              </a:buClr>
              <a:buSzPts val="1100"/>
              <a:buFont typeface="Arial"/>
              <a:buNone/>
            </a:pPr>
            <a:r>
              <a:rPr lang="en-US" dirty="0"/>
              <a:t>As in the case of classification, you will notice the distinction between the correctly and incorrectly identified instances. You can play around by changing the X and Y axes to analyze the results. You may use jittering as in the case of classification to find out the concentration of correctly identified instances. The operations in visualization plot are similar to the one you studied in the case of classification</a:t>
            </a:r>
            <a:endParaRPr dirty="0"/>
          </a:p>
        </p:txBody>
      </p:sp>
      <p:pic>
        <p:nvPicPr>
          <p:cNvPr id="3" name="Picture 2">
            <a:extLst>
              <a:ext uri="{FF2B5EF4-FFF2-40B4-BE49-F238E27FC236}">
                <a16:creationId xmlns:a16="http://schemas.microsoft.com/office/drawing/2014/main" id="{B51E50D9-BAA1-4527-8FE6-4F3C725A88F2}"/>
              </a:ext>
            </a:extLst>
          </p:cNvPr>
          <p:cNvPicPr>
            <a:picLocks noChangeAspect="1"/>
          </p:cNvPicPr>
          <p:nvPr/>
        </p:nvPicPr>
        <p:blipFill>
          <a:blip r:embed="rId3"/>
          <a:stretch>
            <a:fillRect/>
          </a:stretch>
        </p:blipFill>
        <p:spPr>
          <a:xfrm>
            <a:off x="4794619" y="1058226"/>
            <a:ext cx="3933181" cy="3503424"/>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67EEE6-515E-460D-9C09-51A3C1F87504}"/>
              </a:ext>
            </a:extLst>
          </p:cNvPr>
          <p:cNvSpPr>
            <a:spLocks noGrp="1"/>
          </p:cNvSpPr>
          <p:nvPr>
            <p:ph type="title"/>
          </p:nvPr>
        </p:nvSpPr>
        <p:spPr/>
        <p:txBody>
          <a:bodyPr>
            <a:normAutofit fontScale="90000"/>
          </a:bodyPr>
          <a:lstStyle/>
          <a:p>
            <a:r>
              <a:rPr lang="en-US" dirty="0"/>
              <a:t>Applying Hierarchical Cluster</a:t>
            </a:r>
            <a:br>
              <a:rPr lang="en-US" dirty="0"/>
            </a:br>
            <a:endParaRPr lang="en-US" dirty="0"/>
          </a:p>
        </p:txBody>
      </p:sp>
      <p:sp>
        <p:nvSpPr>
          <p:cNvPr id="3" name="Text Placeholder 2">
            <a:extLst>
              <a:ext uri="{FF2B5EF4-FFF2-40B4-BE49-F238E27FC236}">
                <a16:creationId xmlns:a16="http://schemas.microsoft.com/office/drawing/2014/main" id="{3CD26FA0-FCC7-4C5A-84F5-225F71C73C90}"/>
              </a:ext>
            </a:extLst>
          </p:cNvPr>
          <p:cNvSpPr>
            <a:spLocks noGrp="1"/>
          </p:cNvSpPr>
          <p:nvPr>
            <p:ph type="body" idx="1"/>
          </p:nvPr>
        </p:nvSpPr>
        <p:spPr/>
        <p:txBody>
          <a:bodyPr/>
          <a:lstStyle/>
          <a:p>
            <a:r>
              <a:rPr lang="en-US" dirty="0"/>
              <a:t>Hierarchical clustering, also known as Hierarchical cluster analysis or HCA, is an unsupervised clustering approach that includes forming groups with a top-to-bottom order.</a:t>
            </a:r>
          </a:p>
        </p:txBody>
      </p:sp>
      <p:pic>
        <p:nvPicPr>
          <p:cNvPr id="7" name="Picture 6">
            <a:extLst>
              <a:ext uri="{FF2B5EF4-FFF2-40B4-BE49-F238E27FC236}">
                <a16:creationId xmlns:a16="http://schemas.microsoft.com/office/drawing/2014/main" id="{DAE166AE-B37A-4086-A3A7-59884740451E}"/>
              </a:ext>
            </a:extLst>
          </p:cNvPr>
          <p:cNvPicPr>
            <a:picLocks noChangeAspect="1"/>
          </p:cNvPicPr>
          <p:nvPr/>
        </p:nvPicPr>
        <p:blipFill>
          <a:blip r:embed="rId2"/>
          <a:stretch>
            <a:fillRect/>
          </a:stretch>
        </p:blipFill>
        <p:spPr>
          <a:xfrm>
            <a:off x="787205" y="2336800"/>
            <a:ext cx="7569589" cy="2232000"/>
          </a:xfrm>
          <a:prstGeom prst="rect">
            <a:avLst/>
          </a:prstGeom>
        </p:spPr>
      </p:pic>
    </p:spTree>
    <p:extLst>
      <p:ext uri="{BB962C8B-B14F-4D97-AF65-F5344CB8AC3E}">
        <p14:creationId xmlns:p14="http://schemas.microsoft.com/office/powerpoint/2010/main" val="1324177972"/>
      </p:ext>
    </p:extLst>
  </p:cSld>
  <p:clrMapOvr>
    <a:masterClrMapping/>
  </p:clrMapOvr>
</p:sld>
</file>

<file path=ppt/theme/theme1.xml><?xml version="1.0" encoding="utf-8"?>
<a:theme xmlns:a="http://schemas.openxmlformats.org/drawingml/2006/main" name="Paperback">
  <a:themeElements>
    <a:clrScheme name="Paperback">
      <a:dk1>
        <a:srgbClr val="000000"/>
      </a:dk1>
      <a:lt1>
        <a:srgbClr val="FFFFFF"/>
      </a:lt1>
      <a:dk2>
        <a:srgbClr val="00695C"/>
      </a:dk2>
      <a:lt2>
        <a:srgbClr val="26A69A"/>
      </a:lt2>
      <a:accent1>
        <a:srgbClr val="FFFBF0"/>
      </a:accent1>
      <a:accent2>
        <a:srgbClr val="B7B7B7"/>
      </a:accent2>
      <a:accent3>
        <a:srgbClr val="FB8C00"/>
      </a:accent3>
      <a:accent4>
        <a:srgbClr val="80CBC4"/>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1130</TotalTime>
  <Words>517</Words>
  <Application>Microsoft Office PowerPoint</Application>
  <PresentationFormat>On-screen Show (16:9)</PresentationFormat>
  <Paragraphs>25</Paragraphs>
  <Slides>8</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Times New Roman</vt:lpstr>
      <vt:lpstr>Old Standard TT</vt:lpstr>
      <vt:lpstr>Arial</vt:lpstr>
      <vt:lpstr>Paperback</vt:lpstr>
      <vt:lpstr>WEKA and  ORANGE software -  run clustering, association rules discovery, and a decision tree </vt:lpstr>
      <vt:lpstr>Cluster Analysis</vt:lpstr>
      <vt:lpstr>K-means Clustering</vt:lpstr>
      <vt:lpstr>K-means Clustering Implementation Using WEKA </vt:lpstr>
      <vt:lpstr>Examining Output</vt:lpstr>
      <vt:lpstr>PowerPoint Presentation</vt:lpstr>
      <vt:lpstr>Visualizing Clusters </vt:lpstr>
      <vt:lpstr>Applying Hierarchical Cluster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WEKA and  ORANGE software -  run clustering, association rules discovery, and a decision tree</dc:title>
  <dc:creator>Sreeram</dc:creator>
  <cp:lastModifiedBy>Sreeram Kollu</cp:lastModifiedBy>
  <cp:revision>6</cp:revision>
  <dcterms:modified xsi:type="dcterms:W3CDTF">2022-04-26T19:38:16Z</dcterms:modified>
</cp:coreProperties>
</file>