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53"/>
    <p:restoredTop sz="96547"/>
  </p:normalViewPr>
  <p:slideViewPr>
    <p:cSldViewPr snapToGrid="0" snapToObjects="1">
      <p:cViewPr varScale="1">
        <p:scale>
          <a:sx n="72" d="100"/>
          <a:sy n="72" d="100"/>
        </p:scale>
        <p:origin x="60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5/8/2022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84B94-E2A8-92FB-2E83-4416BD435875}"/>
              </a:ext>
            </a:extLst>
          </p:cNvPr>
          <p:cNvSpPr>
            <a:spLocks noGrp="1"/>
          </p:cNvSpPr>
          <p:nvPr>
            <p:ph type="title"/>
          </p:nvPr>
        </p:nvSpPr>
        <p:spPr>
          <a:xfrm>
            <a:off x="777766" y="609600"/>
            <a:ext cx="8496236" cy="848651"/>
          </a:xfrm>
        </p:spPr>
        <p:txBody>
          <a:bodyPr/>
          <a:lstStyle/>
          <a:p>
            <a:r>
              <a:rPr lang="en-US" dirty="0"/>
              <a:t>						CLUSTERING</a:t>
            </a:r>
          </a:p>
        </p:txBody>
      </p:sp>
      <p:sp>
        <p:nvSpPr>
          <p:cNvPr id="3" name="Content Placeholder 2">
            <a:extLst>
              <a:ext uri="{FF2B5EF4-FFF2-40B4-BE49-F238E27FC236}">
                <a16:creationId xmlns:a16="http://schemas.microsoft.com/office/drawing/2014/main" id="{52E48214-FF6B-0E6B-3E8D-DDEEA18A616B}"/>
              </a:ext>
            </a:extLst>
          </p:cNvPr>
          <p:cNvSpPr>
            <a:spLocks noGrp="1"/>
          </p:cNvSpPr>
          <p:nvPr>
            <p:ph idx="1"/>
          </p:nvPr>
        </p:nvSpPr>
        <p:spPr>
          <a:xfrm>
            <a:off x="677334" y="1366345"/>
            <a:ext cx="8596668" cy="4675017"/>
          </a:xfrm>
        </p:spPr>
        <p:txBody>
          <a:bodyPr/>
          <a:lstStyle/>
          <a:p>
            <a:r>
              <a:rPr lang="en-US" dirty="0"/>
              <a:t>Clustering is an unsupervised machine learning technique that divides the population into several clusters such that data points in the same cluster are more similar and data points in different clusters are dissimilar.</a:t>
            </a:r>
          </a:p>
          <a:p>
            <a:r>
              <a:rPr lang="en-US" dirty="0"/>
              <a:t>Points in the same cluster are closer to each other.</a:t>
            </a:r>
          </a:p>
          <a:p>
            <a:r>
              <a:rPr lang="en-US" dirty="0"/>
              <a:t>Points in the different clusters are far apart.</a:t>
            </a:r>
          </a:p>
          <a:p>
            <a:pPr marL="0" indent="0">
              <a:buNone/>
            </a:pP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5" name="Picture 2">
            <a:extLst>
              <a:ext uri="{FF2B5EF4-FFF2-40B4-BE49-F238E27FC236}">
                <a16:creationId xmlns:a16="http://schemas.microsoft.com/office/drawing/2014/main" id="{80E5A4AF-56D4-F6BD-D5C6-772C1D5899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1220" y="3429000"/>
            <a:ext cx="3669327" cy="24943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8551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73099-8D1C-6A1A-0A36-8C07C38CE8AA}"/>
              </a:ext>
            </a:extLst>
          </p:cNvPr>
          <p:cNvSpPr>
            <a:spLocks noGrp="1"/>
          </p:cNvSpPr>
          <p:nvPr>
            <p:ph type="title"/>
          </p:nvPr>
        </p:nvSpPr>
        <p:spPr/>
        <p:txBody>
          <a:bodyPr/>
          <a:lstStyle/>
          <a:p>
            <a:r>
              <a:rPr lang="en-US" dirty="0"/>
              <a:t>`</a:t>
            </a:r>
          </a:p>
        </p:txBody>
      </p:sp>
      <p:sp>
        <p:nvSpPr>
          <p:cNvPr id="4" name="Content Placeholder 3">
            <a:extLst>
              <a:ext uri="{FF2B5EF4-FFF2-40B4-BE49-F238E27FC236}">
                <a16:creationId xmlns:a16="http://schemas.microsoft.com/office/drawing/2014/main" id="{29283399-E9B0-FEE3-D71C-2774FA0AF007}"/>
              </a:ext>
            </a:extLst>
          </p:cNvPr>
          <p:cNvSpPr>
            <a:spLocks noGrp="1"/>
          </p:cNvSpPr>
          <p:nvPr>
            <p:ph idx="1"/>
          </p:nvPr>
        </p:nvSpPr>
        <p:spPr/>
        <p:txBody>
          <a:bodyPr/>
          <a:lstStyle/>
          <a:p>
            <a:pPr marL="0" indent="0">
              <a:buNone/>
            </a:pPr>
            <a:r>
              <a:rPr lang="en-US" dirty="0"/>
              <a:t>There are two types of hierarchical clustering methods:</a:t>
            </a:r>
          </a:p>
          <a:p>
            <a:r>
              <a:rPr lang="en-US" dirty="0"/>
              <a:t>Divisive Clustering</a:t>
            </a:r>
          </a:p>
          <a:p>
            <a:r>
              <a:rPr lang="en-US" dirty="0"/>
              <a:t>Agglomerative Clustering</a:t>
            </a:r>
          </a:p>
          <a:p>
            <a:pPr marL="0" indent="0">
              <a:buNone/>
            </a:pPr>
            <a:r>
              <a:rPr lang="en-US" b="1" dirty="0"/>
              <a:t>DIVISIVE CLUSTERING:</a:t>
            </a:r>
          </a:p>
          <a:p>
            <a:r>
              <a:rPr lang="en-US" dirty="0"/>
              <a:t>The divisive clustering algorithm is a top-down clustering approach, initially, all the points in the dataset belong to one cluster and split is performed recursively as one moves down the hierarchy.</a:t>
            </a:r>
          </a:p>
          <a:p>
            <a:endParaRPr lang="en-US" dirty="0"/>
          </a:p>
          <a:p>
            <a:endParaRPr lang="en-US" dirty="0"/>
          </a:p>
          <a:p>
            <a:endParaRPr lang="en-US" dirty="0"/>
          </a:p>
        </p:txBody>
      </p:sp>
    </p:spTree>
    <p:extLst>
      <p:ext uri="{BB962C8B-B14F-4D97-AF65-F5344CB8AC3E}">
        <p14:creationId xmlns:p14="http://schemas.microsoft.com/office/powerpoint/2010/main" val="2512085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9D9E8-92A8-5B55-BD4E-6A1AF5E6949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341AA6E-7B55-C16D-AC8D-A4FC7F2F2F80}"/>
              </a:ext>
            </a:extLst>
          </p:cNvPr>
          <p:cNvSpPr>
            <a:spLocks noGrp="1"/>
          </p:cNvSpPr>
          <p:nvPr>
            <p:ph idx="1"/>
          </p:nvPr>
        </p:nvSpPr>
        <p:spPr/>
        <p:txBody>
          <a:bodyPr/>
          <a:lstStyle/>
          <a:p>
            <a:pPr marL="0" indent="0">
              <a:buNone/>
            </a:pPr>
            <a:r>
              <a:rPr lang="en-US" b="1" dirty="0"/>
              <a:t>Steps of Divisive Clustering:</a:t>
            </a:r>
          </a:p>
          <a:p>
            <a:pPr marL="0" indent="0">
              <a:buNone/>
            </a:pPr>
            <a:endParaRPr lang="en-US" b="1" dirty="0"/>
          </a:p>
          <a:p>
            <a:r>
              <a:rPr lang="en-US" dirty="0"/>
              <a:t>Initially, all points in the dataset belong to one single cluster.</a:t>
            </a:r>
          </a:p>
          <a:p>
            <a:r>
              <a:rPr lang="en-US" dirty="0"/>
              <a:t>Partition the cluster into two least similar cluster</a:t>
            </a:r>
          </a:p>
          <a:p>
            <a:r>
              <a:rPr lang="en-US" dirty="0"/>
              <a:t>Proceed recursively to form new clusters until the desired number of clusters is obtained.</a:t>
            </a:r>
          </a:p>
          <a:p>
            <a:endParaRPr lang="en-US" dirty="0"/>
          </a:p>
          <a:p>
            <a:endParaRPr lang="en-US" dirty="0"/>
          </a:p>
        </p:txBody>
      </p:sp>
    </p:spTree>
    <p:extLst>
      <p:ext uri="{BB962C8B-B14F-4D97-AF65-F5344CB8AC3E}">
        <p14:creationId xmlns:p14="http://schemas.microsoft.com/office/powerpoint/2010/main" val="1362980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742CD-6026-C8B2-0FD9-CF9523671958}"/>
              </a:ext>
            </a:extLst>
          </p:cNvPr>
          <p:cNvSpPr>
            <a:spLocks noGrp="1"/>
          </p:cNvSpPr>
          <p:nvPr>
            <p:ph type="title"/>
          </p:nvPr>
        </p:nvSpPr>
        <p:spPr>
          <a:xfrm>
            <a:off x="677333" y="609600"/>
            <a:ext cx="8596669" cy="41540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4E00163-E276-BC57-BD75-C79AD04FAACF}"/>
              </a:ext>
            </a:extLst>
          </p:cNvPr>
          <p:cNvSpPr>
            <a:spLocks noGrp="1"/>
          </p:cNvSpPr>
          <p:nvPr>
            <p:ph idx="1"/>
          </p:nvPr>
        </p:nvSpPr>
        <p:spPr>
          <a:xfrm>
            <a:off x="677333" y="1214439"/>
            <a:ext cx="9381067" cy="5033962"/>
          </a:xfrm>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None/>
            </a:pPr>
            <a:r>
              <a:rPr lang="en-US" dirty="0"/>
              <a:t>1st Image: All the data points belong to one cluster, 2nd Image: 1 cluster is separated from the previous single cluster, 3rd Image: Further 1 cluster is separated from the previous set of clusters.</a:t>
            </a:r>
          </a:p>
        </p:txBody>
      </p:sp>
      <p:pic>
        <p:nvPicPr>
          <p:cNvPr id="5" name="Picture 2">
            <a:extLst>
              <a:ext uri="{FF2B5EF4-FFF2-40B4-BE49-F238E27FC236}">
                <a16:creationId xmlns:a16="http://schemas.microsoft.com/office/drawing/2014/main" id="{A886DD31-27BD-44BC-34F2-4B2E70A2F5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3" y="1661356"/>
            <a:ext cx="8596668" cy="26942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1381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733A0-2C26-C6F5-04FA-E604698E85BF}"/>
              </a:ext>
            </a:extLst>
          </p:cNvPr>
          <p:cNvSpPr>
            <a:spLocks noGrp="1"/>
          </p:cNvSpPr>
          <p:nvPr>
            <p:ph type="title"/>
          </p:nvPr>
        </p:nvSpPr>
        <p:spPr>
          <a:xfrm>
            <a:off x="1214438" y="609600"/>
            <a:ext cx="8059564" cy="207038"/>
          </a:xfrm>
        </p:spPr>
        <p:txBody>
          <a:bodyPr>
            <a:normAutofit fontScale="90000"/>
          </a:bodyPr>
          <a:lstStyle/>
          <a:p>
            <a:endParaRPr lang="en-US" dirty="0"/>
          </a:p>
        </p:txBody>
      </p:sp>
      <p:sp>
        <p:nvSpPr>
          <p:cNvPr id="4" name="Content Placeholder 3">
            <a:extLst>
              <a:ext uri="{FF2B5EF4-FFF2-40B4-BE49-F238E27FC236}">
                <a16:creationId xmlns:a16="http://schemas.microsoft.com/office/drawing/2014/main" id="{DB27E0BF-A75D-C46B-036F-C60361676A59}"/>
              </a:ext>
            </a:extLst>
          </p:cNvPr>
          <p:cNvSpPr>
            <a:spLocks noGrp="1"/>
          </p:cNvSpPr>
          <p:nvPr>
            <p:ph idx="1"/>
          </p:nvPr>
        </p:nvSpPr>
        <p:spPr>
          <a:xfrm>
            <a:off x="671514" y="1228725"/>
            <a:ext cx="8602488" cy="4812637"/>
          </a:xfrm>
        </p:spPr>
        <p:txBody>
          <a:bodyPr/>
          <a:lstStyle/>
          <a:p>
            <a:r>
              <a:rPr lang="en-US" dirty="0"/>
              <a:t>In the above sample dataset, it is observed that there is 3 cluster that is far separated from each other. So we stopped after getting 3 clusters.</a:t>
            </a:r>
          </a:p>
          <a:p>
            <a:r>
              <a:rPr lang="en-US" dirty="0"/>
              <a:t>Even if start separating further more clusters, below is the obtained result</a:t>
            </a:r>
          </a:p>
          <a:p>
            <a:endParaRPr lang="en-US" dirty="0"/>
          </a:p>
        </p:txBody>
      </p:sp>
      <p:pic>
        <p:nvPicPr>
          <p:cNvPr id="5126" name="Picture 6">
            <a:extLst>
              <a:ext uri="{FF2B5EF4-FFF2-40B4-BE49-F238E27FC236}">
                <a16:creationId xmlns:a16="http://schemas.microsoft.com/office/drawing/2014/main" id="{D24FE24D-15A5-A66F-7219-9020D29778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5555" y="2663162"/>
            <a:ext cx="5054406" cy="337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878482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26</TotalTime>
  <Words>236</Words>
  <Application>Microsoft Office PowerPoint</Application>
  <PresentationFormat>Widescreen</PresentationFormat>
  <Paragraphs>34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Trebuchet MS</vt:lpstr>
      <vt:lpstr>Wingdings 3</vt:lpstr>
      <vt:lpstr>Facet</vt:lpstr>
      <vt:lpstr>      CLUSTERING</vt:lpstr>
      <vt:lpstr>`</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CLUSTERING</dc:title>
  <dc:creator>Sooraj Srirangam</dc:creator>
  <cp:lastModifiedBy>avyay rao</cp:lastModifiedBy>
  <cp:revision>4</cp:revision>
  <dcterms:created xsi:type="dcterms:W3CDTF">2022-04-18T00:31:51Z</dcterms:created>
  <dcterms:modified xsi:type="dcterms:W3CDTF">2022-05-08T04:44:26Z</dcterms:modified>
</cp:coreProperties>
</file>