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84C8-8EC0-4705-8399-92123A328776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7E653-A10D-4BB0-9AA5-1E3F403F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3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84C8-8EC0-4705-8399-92123A328776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7E653-A10D-4BB0-9AA5-1E3F403F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22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84C8-8EC0-4705-8399-92123A328776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7E653-A10D-4BB0-9AA5-1E3F403F10E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980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84C8-8EC0-4705-8399-92123A328776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7E653-A10D-4BB0-9AA5-1E3F403F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077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84C8-8EC0-4705-8399-92123A328776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7E653-A10D-4BB0-9AA5-1E3F403F10E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76646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84C8-8EC0-4705-8399-92123A328776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7E653-A10D-4BB0-9AA5-1E3F403F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8095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84C8-8EC0-4705-8399-92123A328776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7E653-A10D-4BB0-9AA5-1E3F403F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16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84C8-8EC0-4705-8399-92123A328776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7E653-A10D-4BB0-9AA5-1E3F403F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959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84C8-8EC0-4705-8399-92123A328776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7E653-A10D-4BB0-9AA5-1E3F403F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27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84C8-8EC0-4705-8399-92123A328776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7E653-A10D-4BB0-9AA5-1E3F403F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56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84C8-8EC0-4705-8399-92123A328776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7E653-A10D-4BB0-9AA5-1E3F403F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6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84C8-8EC0-4705-8399-92123A328776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7E653-A10D-4BB0-9AA5-1E3F403F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897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84C8-8EC0-4705-8399-92123A328776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7E653-A10D-4BB0-9AA5-1E3F403F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587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84C8-8EC0-4705-8399-92123A328776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7E653-A10D-4BB0-9AA5-1E3F403F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2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84C8-8EC0-4705-8399-92123A328776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7E653-A10D-4BB0-9AA5-1E3F403F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390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84C8-8EC0-4705-8399-92123A328776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7E653-A10D-4BB0-9AA5-1E3F403F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79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184C8-8EC0-4705-8399-92123A328776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E27E653-A10D-4BB0-9AA5-1E3F403F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3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E8A83-8FB4-487A-98B5-6DC1752FB4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Measures of Cluster Validity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04F027-387E-4B46-9FBA-F0FC34799E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569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73C8C-E880-4926-8109-E30F0ACB4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1D1A4-3F88-4F15-BD0E-51FA22783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084" y="1488613"/>
            <a:ext cx="8596668" cy="3880773"/>
          </a:xfrm>
        </p:spPr>
        <p:txBody>
          <a:bodyPr/>
          <a:lstStyle/>
          <a:p>
            <a:r>
              <a:rPr lang="en-US" dirty="0"/>
              <a:t>Internal Measures:</a:t>
            </a:r>
          </a:p>
          <a:p>
            <a:pPr marL="0" indent="0">
              <a:buNone/>
            </a:pPr>
            <a:r>
              <a:rPr lang="en-US" dirty="0"/>
              <a:t>	SSE</a:t>
            </a:r>
          </a:p>
          <a:p>
            <a:pPr marL="0" indent="0">
              <a:buNone/>
            </a:pPr>
            <a:r>
              <a:rPr lang="en-US" dirty="0"/>
              <a:t>	Cohesion and Separation</a:t>
            </a:r>
          </a:p>
          <a:p>
            <a:pPr marL="0" indent="0">
              <a:buNone/>
            </a:pPr>
            <a:r>
              <a:rPr lang="en-US" dirty="0"/>
              <a:t>	Silhouette Coefficient</a:t>
            </a:r>
          </a:p>
          <a:p>
            <a:r>
              <a:rPr lang="en-US" dirty="0"/>
              <a:t>External Measures:</a:t>
            </a:r>
          </a:p>
          <a:p>
            <a:pPr marL="0" indent="0">
              <a:buNone/>
            </a:pPr>
            <a:r>
              <a:rPr lang="en-US" dirty="0"/>
              <a:t>	There are several measures—entropy, purity, precision, recall, and the F-measure—that are commonly used to evaluate the performance of a classification model.</a:t>
            </a:r>
          </a:p>
        </p:txBody>
      </p:sp>
    </p:spTree>
    <p:extLst>
      <p:ext uri="{BB962C8B-B14F-4D97-AF65-F5344CB8AC3E}">
        <p14:creationId xmlns:p14="http://schemas.microsoft.com/office/powerpoint/2010/main" val="3407947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00CEA-2D97-464C-91E4-5E3F6A1AE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11FC0-EE1C-4A54-B47E-E57ACEE96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/>
          <a:lstStyle/>
          <a:p>
            <a:r>
              <a:rPr lang="en-US" dirty="0"/>
              <a:t>Clusters in more complicated figures aren’t well separated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Internal Index: Used to measure the goodness of a clustering structure without respect to external information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SSE is good for comparing two clustering's or two clusters (average SSE).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Can also be used to estimate the number of clusters</a:t>
            </a:r>
          </a:p>
        </p:txBody>
      </p:sp>
    </p:spTree>
    <p:extLst>
      <p:ext uri="{BB962C8B-B14F-4D97-AF65-F5344CB8AC3E}">
        <p14:creationId xmlns:p14="http://schemas.microsoft.com/office/powerpoint/2010/main" val="1257672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2349D-DE38-4210-B520-FFC6651F0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Cohesion and Separation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9EE76-7FF1-4331-8855-1A89774D8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65927"/>
            <a:ext cx="8933391" cy="4572923"/>
          </a:xfrm>
        </p:spPr>
        <p:txBody>
          <a:bodyPr>
            <a:normAutofit/>
          </a:bodyPr>
          <a:lstStyle/>
          <a:p>
            <a:r>
              <a:rPr lang="en-US" dirty="0"/>
              <a:t>Cluster Cohesion: Measures how closely related are objects in a cluster, ex: SSE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Cluster Separation: Measure how distinct or well separated a cluster is from other clusters, ex: Squared Error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Cohesion is measured by the within cluster sum of squares (SSE)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Separation is measured by the between cluster sum of squares </a:t>
            </a:r>
          </a:p>
          <a:p>
            <a:pPr marL="0" indent="0">
              <a:buNone/>
            </a:pPr>
            <a:r>
              <a:rPr lang="en-US" dirty="0"/>
              <a:t>Where |Ci | is the size of cluster </a:t>
            </a:r>
            <a:r>
              <a:rPr lang="en-US" dirty="0" err="1"/>
              <a:t>i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BE3410-C63D-42E4-BDFC-6CF8389C9E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8558" y="3952875"/>
            <a:ext cx="3597442" cy="82773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6859D09-772A-4266-8B55-B29C735564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4033" y="5276850"/>
            <a:ext cx="44958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769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D4A5B-FCAA-4F9F-A927-D5DB4833D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Silhouette Coefficient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C4EE2-0EA6-416B-BA92-E3FE246C3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33501"/>
            <a:ext cx="8596668" cy="4707862"/>
          </a:xfrm>
        </p:spPr>
        <p:txBody>
          <a:bodyPr>
            <a:normAutofit/>
          </a:bodyPr>
          <a:lstStyle/>
          <a:p>
            <a:r>
              <a:rPr lang="en-US" dirty="0"/>
              <a:t>Silhouette Coefficient combine ideas of both cohesion and separation, but for individual points, as well as clusters and clustering’s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For an individual point, </a:t>
            </a:r>
            <a:r>
              <a:rPr lang="en-US" dirty="0" err="1"/>
              <a:t>i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 Calculate a = average distance of </a:t>
            </a:r>
            <a:r>
              <a:rPr lang="en-US" dirty="0" err="1"/>
              <a:t>i</a:t>
            </a:r>
            <a:r>
              <a:rPr lang="en-US" dirty="0"/>
              <a:t> to the points in its cluster	</a:t>
            </a:r>
          </a:p>
          <a:p>
            <a:pPr marL="0" indent="0">
              <a:buNone/>
            </a:pPr>
            <a:r>
              <a:rPr lang="en-US" dirty="0"/>
              <a:t>	Calculate b = min (average distance of </a:t>
            </a:r>
            <a:r>
              <a:rPr lang="en-US" dirty="0" err="1"/>
              <a:t>i</a:t>
            </a:r>
            <a:r>
              <a:rPr lang="en-US" dirty="0"/>
              <a:t> to points in another cluster)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The silhouette coefficient for a point is then given by s = 1 – a/b if a &lt; b, (or s = b/a - 1 if a ≥ b, not the usual case)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Can calculate the Average Silhouette width for a cluster or a clustering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20F3B8E-6078-45BA-9B74-5308BAD671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2012" y="1813588"/>
            <a:ext cx="2121990" cy="840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466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DF3CD-2212-4816-9ACD-1D13F052D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600"/>
              <a:t>Entropy and Purity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0990300-B7C9-4AE1-B7FB-3BAD50922F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926" y="3047293"/>
            <a:ext cx="8785281" cy="2921105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79F796F-E951-470E-B211-81ABD19EB4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1014999"/>
            <a:ext cx="7044768" cy="2032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06208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CD4690DBD3EE4383CE72B24559F505" ma:contentTypeVersion="2" ma:contentTypeDescription="Create a new document." ma:contentTypeScope="" ma:versionID="aa02ee864c389f7a0e31cc09ce4530d5">
  <xsd:schema xmlns:xsd="http://www.w3.org/2001/XMLSchema" xmlns:xs="http://www.w3.org/2001/XMLSchema" xmlns:p="http://schemas.microsoft.com/office/2006/metadata/properties" xmlns:ns3="ebf0fd08-8dea-4842-a081-03c7425b3d52" targetNamespace="http://schemas.microsoft.com/office/2006/metadata/properties" ma:root="true" ma:fieldsID="5f05718166b73d6c2da40963b9554e0f" ns3:_="">
    <xsd:import namespace="ebf0fd08-8dea-4842-a081-03c7425b3d5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f0fd08-8dea-4842-a081-03c7425b3d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DC9137-CA2C-4F5D-B22E-8AEBFCE8A2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f0fd08-8dea-4842-a081-03c7425b3d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66AD9A4-B073-48F1-9A29-DE41CEF977CD}">
  <ds:schemaRefs>
    <ds:schemaRef ds:uri="http://www.w3.org/XML/1998/namespace"/>
    <ds:schemaRef ds:uri="http://purl.org/dc/elements/1.1/"/>
    <ds:schemaRef ds:uri="http://schemas.microsoft.com/office/infopath/2007/PartnerControls"/>
    <ds:schemaRef ds:uri="http://purl.org/dc/dcmitype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ebf0fd08-8dea-4842-a081-03c7425b3d52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D292AFBE-21E6-447A-BDDF-6113B6B9456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42</TotalTime>
  <Words>295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Measures of Cluster Validity</vt:lpstr>
      <vt:lpstr>Measures</vt:lpstr>
      <vt:lpstr>SSE</vt:lpstr>
      <vt:lpstr>Cohesion and Separation</vt:lpstr>
      <vt:lpstr>Silhouette Coefficient</vt:lpstr>
      <vt:lpstr>Entropy and Purity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Measures of Cluster Validity</dc:title>
  <dc:creator>Shalom Satwik Thathapudi</dc:creator>
  <cp:lastModifiedBy>avyay rao</cp:lastModifiedBy>
  <cp:revision>2</cp:revision>
  <dcterms:created xsi:type="dcterms:W3CDTF">2022-04-17T23:44:02Z</dcterms:created>
  <dcterms:modified xsi:type="dcterms:W3CDTF">2022-05-08T04:43:36Z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0x010100A5CD4690DBD3EE4383CE72B24559F505</vt:lpwstr>
  </property>
</Properties>
</file>