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6" r:id="rId4"/>
  </p:sldMasterIdLst>
  <p:notesMasterIdLst>
    <p:notesMasterId r:id="rId11"/>
  </p:notesMasterIdLst>
  <p:sldIdLst>
    <p:sldId id="3825" r:id="rId5"/>
    <p:sldId id="3835" r:id="rId6"/>
    <p:sldId id="3836" r:id="rId7"/>
    <p:sldId id="3837" r:id="rId8"/>
    <p:sldId id="3838" r:id="rId9"/>
    <p:sldId id="383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orient="horz" pos="3408" userDrawn="1">
          <p15:clr>
            <a:srgbClr val="A4A3A4"/>
          </p15:clr>
        </p15:guide>
        <p15:guide id="3" pos="6936" userDrawn="1">
          <p15:clr>
            <a:srgbClr val="A4A3A4"/>
          </p15:clr>
        </p15:guide>
        <p15:guide id="4" pos="74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804" y="60"/>
      </p:cViewPr>
      <p:guideLst>
        <p:guide orient="horz" pos="1200"/>
        <p:guide orient="horz" pos="3408"/>
        <p:guide pos="6936"/>
        <p:guide pos="744"/>
      </p:guideLst>
    </p:cSldViewPr>
  </p:slideViewPr>
  <p:notesTextViewPr>
    <p:cViewPr>
      <p:scale>
        <a:sx n="100" d="100"/>
        <a:sy n="100" d="100"/>
      </p:scale>
      <p:origin x="0" y="0"/>
    </p:cViewPr>
  </p:notesTextViewPr>
  <p:notesViewPr>
    <p:cSldViewPr snapToGrid="0">
      <p:cViewPr varScale="1">
        <p:scale>
          <a:sx n="63" d="100"/>
          <a:sy n="63" d="100"/>
        </p:scale>
        <p:origin x="320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4-18T01:25:34.079"/>
    </inkml:context>
    <inkml:brush xml:id="br0">
      <inkml:brushProperty name="width" value="0.1" units="cm"/>
      <inkml:brushProperty name="height" value="0.6" units="cm"/>
      <inkml:brushProperty name="color" value="#FFFFFF"/>
      <inkml:brushProperty name="ignorePressure" value="1"/>
      <inkml:brushProperty name="inkEffects" value="pencil"/>
    </inkml:brush>
  </inkml:definitions>
  <inkml:trace contextRef="#ctx0" brushRef="#br0">618 287,'5'-4,"6"-7,11-6,17-6,19-2,6 2,-3 5,-8 6,-7 4,-8 5,-14 2,-16 1,-15 1,-10 0,-8 0,-9 0,-3-1,-5 1,-6-1,-8-10,-9-7,-13-11,-12-1,-1 5,6 6,12 7,14 4,13 5,3 1,6 2,8 5,9 6,23 7,20 3,21 5,12 1,16 1,0-5,-2-6,-3-6,-4-5,-3-4,-2-3,-1 0,8-1,18-1,9 1,18 0,13 1,16 0,-2-1,-15 1,-13 0,-16 1,-19-1,-18 0,-22 0,-22 0,-18 0,-18-5,-14-1,-10 0,-7 1,-8 2,2 1,1 1,7 0,7 1,6 0,6 1,-1-1,0 0,2 0,1 0,2 1,0-1,2-5,9-2,14 1,16 1,22 1,14 2,8 1,1 0,4 6,7 2,2 4,3 5,-6 1,-9-4,-5-3,-6-4,-6-3,-11 3,-14 1,-29-1,-36-2,-29-1,-11-1,-28 3,-51 11,-56 8,-22 8,16 5,34-5,34-7,37-4,34-5,29-5,19-4,13-4,12 2,18 1,20-1,20-1,13-2,8-1,3 0,1-1,-2 0,-6 0,-3 0,-1-1,0 1,2-4,10-8,22-5,27 0,31 2,17 0,-6 2,-15 3,-21 4,-21 2,-23 2,-19 2,-20-5,-19-5,-29-7,-39-4,-37-9,-16-4,-16-6,-1 4,6 8,2 9,17 8,19 5,18 4,14 2,10 2,12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7:14.335"/>
    </inkml:context>
    <inkml:brush xml:id="br0">
      <inkml:brushProperty name="width" value="0.05" units="cm"/>
      <inkml:brushProperty name="height" value="0.05" units="cm"/>
      <inkml:brushProperty name="color" value="#FFFFFF"/>
    </inkml:brush>
  </inkml:definitions>
  <inkml:trace contextRef="#ctx0" brushRef="#br0">0 0 24575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7:20.387"/>
    </inkml:context>
    <inkml:brush xml:id="br0">
      <inkml:brushProperty name="width" value="0.05" units="cm"/>
      <inkml:brushProperty name="height" value="0.05" units="cm"/>
      <inkml:brushProperty name="color" value="#FFFFFF"/>
    </inkml:brush>
  </inkml:definitions>
  <inkml:trace contextRef="#ctx0" brushRef="#br0">1 1 24575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59.827"/>
    </inkml:context>
    <inkml:brush xml:id="br0">
      <inkml:brushProperty name="width" value="0.05" units="cm"/>
      <inkml:brushProperty name="height" value="0.05" units="cm"/>
      <inkml:brushProperty name="color" value="#FFFFFF"/>
    </inkml:brush>
  </inkml:definitions>
  <inkml:trace contextRef="#ctx0" brushRef="#br0">1 0 24575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7:06.440"/>
    </inkml:context>
    <inkml:brush xml:id="br0">
      <inkml:brushProperty name="width" value="0.05" units="cm"/>
      <inkml:brushProperty name="height" value="0.05" units="cm"/>
      <inkml:brushProperty name="color" value="#FFFFFF"/>
    </inkml:brush>
  </inkml:definitions>
  <inkml:trace contextRef="#ctx0" brushRef="#br0">0 0 24575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7:10.986"/>
    </inkml:context>
    <inkml:brush xml:id="br0">
      <inkml:brushProperty name="width" value="0.05" units="cm"/>
      <inkml:brushProperty name="height" value="0.05" units="cm"/>
      <inkml:brushProperty name="color" value="#FFFFFF"/>
    </inkml:brush>
  </inkml:definitions>
  <inkml:trace contextRef="#ctx0" brushRef="#br0">0 0 24575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7:11.824"/>
    </inkml:context>
    <inkml:brush xml:id="br0">
      <inkml:brushProperty name="width" value="0.05" units="cm"/>
      <inkml:brushProperty name="height" value="0.05" units="cm"/>
      <inkml:brushProperty name="color" value="#FFFFFF"/>
    </inkml:brush>
  </inkml:definitions>
  <inkml:trace contextRef="#ctx0" brushRef="#br0">0 0 24575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03.142"/>
    </inkml:context>
    <inkml:brush xml:id="br0">
      <inkml:brushProperty name="width" value="0.05" units="cm"/>
      <inkml:brushProperty name="height" value="0.05" units="cm"/>
      <inkml:brushProperty name="color" value="#FFFFFF"/>
    </inkml:brush>
  </inkml:definitions>
  <inkml:trace contextRef="#ctx0" brushRef="#br0">965 381 24575,'11'5'0,"-1"-1"0,1 0 0,0-1 0,0-1 0,18 3 0,58 0 0,-67-4 0,150 2 0,103 5 0,-226-5 0,-15-2 0,50 9 0,-114-7 0,-392-3 0,222-1 0,565 1 0,-650-19 0,143 6 0,-848-11 0,1211 25 0,-98-2 13,433 12-198,-219 16-671,331 16 849,309-38-123,-1308-5 665,-48 0 95,288 5-630,1 4 0,-108 25 0,-170 69 0,57 18 0,169-62 0,133-53 0,11-6 0,0 1 0,1-1 0,-1 0 0,1 1 0,-1-1 0,1 0 0,-1 1 0,1-1 0,0 0 0,-1 0 0,1 1 0,-1-1 0,1 0 0,-1 0 0,1 0 0,0 0 0,-1 0 0,1 0 0,-1 0 0,1 0 0,0 0 0,0 0 0,287 1 0,-153-4 0,-50 0-134,-1-4-1,99-21 0,161-52-490,-173 37 504,60-16 121,58-14 0,2 23 0,-269 47 239,0 1 1,0 1 0,27 3 0,-346-62-49,-322-7-191,-8 58 0,181 12 0,432-2 0,11 1 0,25 5 0,71 4 0,184-4 0,-198-7 0,1411-1-1280,-2681 1 2077,892 8-846,-325 53 1,346-14 145,250-39 217,27-8-311,1 0 0,-1 0 0,1 1 0,-1-1 0,1 0 0,-1 0 0,1 0 0,-1 0 0,1 1 0,0-1 0,-1 0 0,1 1 0,0-1 0,-1 0 0,1 1 0,0-1 0,-1 0 0,1 1 0,0-1 0,-1 1 1,1-1-1,0 0 0,0 1 0,0-1 0,-1 1 0,1-1 0,0 1 0,0-1 0,0 1 0,0-1 0,0 1 0,0-1 0,0 1 0,0-1 0,0 1 0,0-1 0,0 0 0,0 1 0,0-1 0,1 1 0,-1-1 0,0 1 0,0-1 0,0 1 0,1-1 0,-1 0 0,0 1 0,0-1 0,1 1 0,-1-1 0,0 0 0,1 1 0,-1-1 0,1 0 0,0 1 0,5 4-3,1 0 0,0-1 0,0 0 0,0 0 0,1-1 0,-1 0 0,13 4 0,62 10 0,-65-14 0,69 11 0,127 2 0,90-16 0,-162-2 0,579-1 0,-732 2 0,-1 0 0,1-1 0,0-1 0,-22-6 0,-8-3 0,-113-24 0,-216-22 0,-562 39-91,1260 19 201,176-6-398,66-38-1145,-131 9-391,279 4 1347,-692 32 1078,-58 0 620,-1177 3 623,664-6-1507,5 2-337,532 0 0,6 0 0,-1-1 0,1 1 0,0 0 0,0 0 0,0 1 0,0-1 0,0 0 0,0 1 0,-1 0 0,1 0 0,-4 1 0,9 1 0,7 0 0,47 5 0,0-3 0,76-2 0,-68-3 0,732 2 0,-466-3 0,-306 0 0,27 1 0,-47 0 0,0 0 0,-1 1 0,1 0 0,0-1 0,0 1 0,-1 1 0,1-1 0,-1 0 0,6 4 0,-9-5 0,1 0 0,-1 0 0,0 0 0,0 0 0,0 0 0,0 0 0,0 0 0,0 1 0,1-1 0,-1 0 0,0 0 0,0 0 0,0 0 0,0 0 0,0 0 0,0 0 0,0 1 0,0-1 0,0 0 0,0 0 0,0 0 0,0 0 0,0 0 0,0 0 0,1 1 0,-1-1 0,0 0 0,0 0 0,0 0 0,0 0 0,0 0 0,-1 0 0,1 1 0,0-1 0,0 0 0,0 0 0,0 0 0,0 0 0,0 0 0,0 0 0,0 1 0,0-1 0,0 0 0,0 0 0,0 0 0,0 0 0,0 0 0,-1 0 0,1 0 0,0 0 0,0 1 0,0-1 0,0 0 0,0 0 0,0 0 0,0 0 0,-1 0 0,1 0 0,0 0 0,0 0 0,0 0 0,-1 0 0,-5 2 0,-1 0 0,1-1 0,-1 0 0,0 0 0,0 0 0,-7-1 0,3 1 0,-574 4 0,346-7 0,93 2 0,-205 28 0,251-14 0,-168 2 0,263-17 0,-1 2 0,0-1 0,0 0 0,1 1 0,-10 2 0,14-2 0,0-1 0,0 0 0,0 1 0,1-1 0,-1 0 0,0 1 0,0-1 0,0 1 0,1-1 0,-1 1 0,0 0 0,0-1 0,1 1 0,-1 0 0,1 0 0,-1-1 0,1 1 0,-1 0 0,1 0 0,-1 0 0,1-1 0,0 1 0,-1 0 0,1 0 0,0 0 0,0 0 0,-1 0 0,1 0 0,0 0 0,0 0 0,0 0 0,0 0 0,1 0 0,-1 0 0,0-1 0,0 1 0,0 0 0,1 0 0,-1 0 0,0 0 0,1 0 0,0 0 0,1 4 0,1-1 0,-1 0 0,1-1 0,0 1 0,0 0 0,0-1 0,0 1 0,1-1 0,0 0 0,7 5 0,0-2 0,0 1 0,23 8 0,-1-4 0,0-1 0,1-1 0,42 4 0,104 1 0,27-13 0,-69-2 0,-152-1 0,0 0 0,-1-1 0,1-1 0,1 0 0,-1-1 0,0 0 0,1-1 0,-12-8 0,-19-7 0,-29-7 0,-85-21 0,134 42 0,-13-1 0,1 2 0,-1 1 0,0 2 0,-1 1 0,-43 5 0,49-2 0,23-1 0,1-1 0,0 0 0,0 0 0,-12-3 0,19 4 0,-1-1 0,1 1 0,-1-1 0,1 1 0,0-1 0,-1 0 0,1 0 0,0 1 0,0-1 0,-1 0 0,1 0 0,0 0 0,0-1 0,-1 0 0,2 1 0,-1 0 0,1 1 0,0-1 0,0 0 0,0 0 0,-1 0 0,1 0 0,0 0 0,0 1 0,0-1 0,0 0 0,1 0 0,-1 0 0,0 0 0,0 0 0,0 1 0,1-1 0,-1 0 0,0 0 0,1 0 0,-1 1 0,1-1 0,-1 0 0,1 1 0,-1-1 0,1 0 0,0 0 0,2-2 0,0 1 0,0-1 0,0 1 0,0 0 0,0 0 0,0 0 0,0 0 0,1 1 0,-1-1 0,1 1 0,-1 0 0,7-1 0,49-6 0,-43 6 0,172-15 0,141-17 0,411-37 0,-983 86 0,-73 2 0,312-17 0,-1 0 0,1 0 0,0 1 0,-1-1 0,1 1 0,0 0 0,0 0 0,0 0 0,0 1 0,0-1 0,0 1 0,0 0 0,0 1 0,0-1 0,1 0 0,-1 1 0,1 0 0,0 0 0,0 0 0,0 0 0,-5 7 0,-5 5 0,-1 0 0,-1-1 0,-1 0 0,0-1 0,0-1 0,-1 0 0,-1-2 0,0 0 0,0 0 0,-1-2 0,-36 11 0,51-18 0,0 0 0,1 0 0,-1 1 0,1-1 0,0 1 0,0-1 0,-1 1 0,1 0 0,0 1 0,0-1 0,1 0 0,-1 1 0,-4 5 0,4-4 0,1 1 0,0 0 0,-1-1 0,2 1 0,-1 0 0,0 1 0,1-1 0,-1 10 0,2-11 0,-1 0 0,0 0 0,0 0 0,0 0 0,0 0 0,0 0 0,-1-1 0,0 1 0,1 0 0,-2-1 0,1 1 0,0-1 0,-1 0 0,1 0 0,-1 0 0,0 0 0,0 0 0,0-1 0,0 1 0,0-1 0,-1 0 0,1 0 0,-1 0 0,0 0 0,1-1 0,-1 1 0,0-1 0,0 0 0,0 0 0,0-1 0,0 1 0,0-1 0,0 1 0,0-2 0,0 1 0,0 0 0,-7-2 0,8 1 0,0 0 0,1 0 0,-1 0 0,1 0 0,-1 0 0,1 0 0,0-1 0,-1 0 0,1 1 0,0-1 0,0 0 0,0 0 0,0 0 0,1 0 0,-1 0 0,0 0 0,1-1 0,-1 1 0,1 0 0,0-1 0,0 0 0,-1-3 0,-1-6 0,0 1 0,1-1 0,-1-24 0,0 5 0,3 26 0,-2-3 0,1 1 0,1-1 0,-1 0 0,2-15 0,0 20 0,-1 1 0,1 0 0,-1 0 0,1 0 0,0 0 0,0-1 0,0 1 0,0 0 0,0 1 0,1-1 0,-1 0 0,0 0 0,1 0 0,-1 1 0,1-1 0,0 1 0,0-1 0,0 1 0,-1 0 0,1 0 0,4-2 0,3 0 0,-1 0 0,0 0 0,1 1 0,-1 1 0,1-1 0,0 2 0,9-1 0,66 5 0,-32 0 0,12-4 0,36 3 0,-96-3 0,0 1 0,-1 1 0,1-1 0,0 0 0,0 1 0,-1 0 0,1 0 0,-1 0 0,1 0 0,-1 0 0,0 1 0,0 0 0,0-1 0,0 1 0,3 6 0,-1-5 0,-1 1 0,1 0 0,0-1 0,0 0 0,8 5 0,-5-6 0,-1 0 0,1 0 0,0-1 0,0 0 0,1 0 0,-1-1 0,15 1 0,-8-1 0,-39-5 0,0-1 0,1-1 0,-35-14 0,3 2 0,-27-7 0,-2 4 0,-1 4 0,0 3 0,-1 4 0,-121 2 0,156 8 0,-63 4 0,104-2 0,8 2 0,21 7 0,55 18 0,0-3 0,2-3 0,91 15 0,-54-20 0,185 6 0,32-27 0,-101 0 0,-139 3 0,-130-2 0,0-2 0,0-2 0,-54-15 0,11 2 0,-79-8 0,-1 7 0,-1 7 0,-172 10 0,317 2 0,-20 2 0,37-1 0,0 1 0,0-1 0,-1 0 0,1 1 0,0 0 0,0-1 0,0 1 0,0 0 0,0 0 0,0 0 0,0 1 0,-3 1 0,4-2 0,1-1 0,-1 1 0,1-1 0,-1 1 0,1-1 0,0 1 0,-1-1 0,1 1 0,0-1 0,-1 1 0,1 0 0,0-1 0,0 1 0,0 0 0,0-1 0,-1 1 0,1-1 0,0 1 0,0 0 0,0-1 0,0 1 0,0 0 0,1-1 0,-1 1 0,0 0 0,0-1 0,0 1 0,0 0 0,1-1 0,-1 1 0,0-1 0,1 1 0,-1 0 0,1 0 0,1 1 0,0 1 0,0-1 0,1 0 0,-1 0 0,0 0 0,1 0 0,3 1 0,9 5 0,1-1 0,0 0 0,0-1 0,1-1 0,0 0 0,25 2 0,109 8 0,-139-14 0,497 2 0,36-66-974,-319 29 362,622-46-172,-840 80 784,3-1 0,0 1 0,-1 0 0,1 0 0,0 1 0,-1 1 0,1-1 0,16 6 0,-26-6-1,-1-1 0,1 0 0,0 0-1,0 1 1,0-1 0,0 1-1,-1-1 1,1 1 0,0-1 0,-1 1-1,1-1 1,0 1 0,-1 0 0,1-1-1,-1 1 1,1 0 0,-1 0-1,1-1 1,0 3 0,-1-3 16,0 1 0,0-1 0,0 1 0,0-1 0,0 1 0,-1 0 0,1-1 0,0 1 0,0-1 0,-1 1 0,1-1 0,0 1 0,0-1 0,-1 1 0,1-1 0,0 0 0,-1 1 0,1-1 0,-1 1 0,1-1 0,-1 0 0,0 1 0,-3 1 161,0 1-1,0-1 0,0-1 0,0 1 1,-1 0-1,-4 0 0,-29 5 11,0-2 0,-41 1 0,-83-6 53,85-1-213,-639-2-26,699 3 0,0 1 0,0 0 0,-1 1 0,2 0 0,-1 2 0,0 0 0,1 1 0,-1 1 0,1 0 0,-29 17 0,42-22 0,1 1 0,-1 0 0,1-1 0,-1 1 0,1 0 0,0 1 0,0-1 0,0 0 0,0 1 0,-3 4 0,5-6 0,0 0 0,-1 0 0,1 0 0,0 0 0,0 0 0,0 0 0,0 0 0,0 0 0,0 0 0,0 0 0,0 0 0,0 0 0,1 0 0,-1 0 0,0 0 0,1 0 0,-1 0 0,0 0 0,1 0 0,-1 0 0,1 0 0,0 0 0,-1-1 0,1 1 0,-1 0 0,1 0 0,0-1 0,0 1 0,0-1 0,-1 1 0,1 0 0,0-1 0,0 1 0,0-1 0,0 0 0,1 1 0,10 4 0,-1 0 0,1-1 0,0 0 0,0-1 0,1-1 0,19 2 0,81 0 0,-76-4 0,368 0 0,-206-2 0,-249-1 0,1-2 0,-1-2 0,1-2 0,-50-17 0,61 16 0,-1 1 0,-1 2 0,1 1 0,-45 0 0,78 6 0,1 1 0,0-1 0,-1 0 0,1 0 0,0 0 0,0-1 0,0 0 0,0 0 0,0 0 0,0-1 0,0 1 0,0-1 0,-6-4 0,10 6 0,1 0 0,0-1 0,-1 1 0,1 0 0,0 0 0,-1-1 0,1 1 0,0 0 0,0 0 0,-1-1 0,1 1 0,0 0 0,0-1 0,0 1 0,-1 0 0,1-1 0,0 1 0,0 0 0,0-1 0,0 1 0,0-1 0,0 1 0,0 0 0,0-1 0,0 1 0,0-1 0,0 1 0,0 0 0,0-1 0,0 1 0,0-1 0,0 1 0,0-1 0,13-8 0,24 0 0,80 0 0,171 6 0,-175 5 0,-78-3 0,35 1 0,-65 1 0,0-1 0,0 1 0,-1 0 0,1 0 0,-1 0 0,1 0 0,-1 1 0,1 0 0,-1 0 0,0 0 0,5 4 0,-8-6 0,0 1 0,0 0 0,0 0 0,0 0 0,1 0 0,-2 0 0,1 0 0,0 0 0,0 1 0,0-1 0,0 0 0,-1 0 0,1 1 0,-1-1 0,1 0 0,-1 1 0,1-1 0,-1 1 0,0-1 0,0 1 0,0-1 0,0 3 0,0-2 0,-1 0 0,1 0 0,-1 0 0,0 0 0,0 0 0,0 0 0,0-1 0,0 1 0,-1 0 0,1-1 0,0 1 0,-1 0 0,-2 2 0,-2 0 0,-1 1 0,1-1 0,-1 0 0,1-1 0,-1 1 0,0-1 0,-12 3 0,-5-2 0,0 0 0,-30-1 0,30-2 0,0 1 0,-34 8 0,43-6 0,0 0 0,1 2 0,-16 7 0,24-10 0,0 0 0,0 1 0,1-1 0,-1 1 0,1 0 0,0 1 0,0-1 0,0 1 0,-5 7 0,10-11 0,-1 0 0,1-1 0,-1 1 0,1 0 0,0 0 0,-1-1 0,1 1 0,0 0 0,0 0 0,0 0 0,-1-1 0,1 1 0,0 0 0,0 0 0,0 0 0,0 0 0,0-1 0,1 1 0,-1 0 0,0 0 0,0 0 0,0 0 0,1-1 0,-1 1 0,0 0 0,1 0 0,-1-1 0,1 1 0,-1 0 0,1-1 0,-1 1 0,1 0 0,0-1 0,-1 1 0,1-1 0,0 1 0,-1-1 0,1 1 0,0-1 0,-1 0 0,1 1 0,1-1 0,4 3 0,0-1 0,0 0 0,0 0 0,9 1 0,16 2 0,0-1 0,1-1 0,-1-2 0,1-2 0,34-4 0,-54 2 0,0 0 0,0-2 0,-1 1 0,1-1 0,-1-1 0,0 0 0,15-11 0,25-13 0,-16 13 0,1 2 0,49-13 0,-78 25 0,0 1 0,-1-1 0,13-6 0,-17 8 0,0 0 0,0-1 0,0 1 0,0-1 0,-1 1 0,1-1 0,0 1 0,0-1 0,-1 0 0,1 0 0,-1 0 0,0 0 0,0 0 0,2-3 0,-3 4 0,0 1 0,0-1 0,0 1 0,0-1 0,0 1 0,0 0 0,0-1 0,0 1 0,0-1 0,0 1 0,-1-1 0,1 1 0,0 0 0,0-1 0,0 1 0,0 0 0,-1-1 0,1 1 0,0 0 0,-1-1 0,1 1 0,0 0 0,-1-1 0,1 1 0,0 0 0,-1 0 0,1-1 0,0 1 0,-1 0 0,-15-7 0,11 6 0,-372-115 0,304 98 0,-1 4 0,0 3 0,-96-2 0,-40 18 0,205-4 0,1-1 0,-1 1 0,0 0 0,0 0 0,1 0 0,-1 1 0,1 0 0,-1 0 0,1 0 0,0 0 0,0 1 0,0-1 0,0 1 0,0 0 0,1 1 0,-1-1 0,1 0 0,0 1 0,0 0 0,-5 7 0,5-6 0,0 0 0,1 0 0,0 0 0,0 0 0,0 0 0,1 0 0,-1 0 0,1 0 0,0 1 0,1-1 0,-1 1 0,1-1 0,0 0 0,1 1 0,-1-1 0,1 1 0,0-1 0,3 9 0,-3-12 0,0 0 0,1 1 0,-1-1 0,1 0 0,0 0 0,-1 0 0,1 0 0,0 0 0,0 0 0,0-1 0,0 1 0,1-1 0,-1 1 0,0-1 0,1 0 0,-1 0 0,1 0 0,-1 0 0,1 0 0,4 0 0,6 2 0,0-1 0,25 0 0,-30-2 0,118 2 0,231-27 0,-322 20 0,62-17 0,-79 16 0,0-1 0,0 0 0,0-1 0,29-19 0,-45 26 0,0 0 0,0-1 0,0 1 0,0-1 0,0 1 0,0-1 0,-1 0 0,1 1 0,-1-1 0,1 0 0,-1 0 0,0 0 0,0 0 0,0 0 0,0-1 0,0 1 0,0 0 0,0 0 0,0-5 0,-1 4 0,0 0 0,-1 1 0,1-1 0,-1 1 0,0-1 0,1 1 0,-1 0 0,0-1 0,0 1 0,-1 0 0,1 0 0,0-1 0,-1 1 0,0 0 0,-2-2 0,-7-6 0,-1 0 0,1 1 0,-2 0 0,-24-13 0,37 22 0,-26-14 0,0 2 0,-1 0 0,-38-9 0,-85-14 0,117 28 0,-200-34-322,-298-14-1,-238 36-322,688 18 645,-207 10 0,274-7 81,1 0 0,0 0-1,0 1 1,0 1-1,0 0 1,0 1 0,-20 11-1,26-12-34,0 1 0,1 0 0,0 0 1,0 0-1,0 1 0,0 0 0,1 0 0,0 1 0,0-1 0,1 1 0,0 0 0,0 0 0,-5 15 0,5-12-46,1-1 0,0 1 0,1 0 0,0 0 0,0 0 0,1 1 0,1-1 0,0 0 0,0 1 0,1-1 0,0 0 0,4 13 0,-4-20 0,0 0 0,0-1 0,1 1 0,0-1 0,-1 1 0,1-1 0,0 0 0,0 0 0,0 1 0,0-2 0,1 1 0,-1 0 0,0 0 0,1-1 0,-1 1 0,1-1 0,0 0 0,2 1 0,7 3 0,1-2 0,23 5 0,-23-6 0,408 48 0,8-42 0,-406-9 0,-1-1 0,1 0 0,-1-2 0,0-1 0,0-1 0,-1 0 0,1-2 0,38-20 0,98-60 0,-110 61 0,-42 23 0,-4 3 0,0 0 0,0 0 0,0 0 0,0 0 0,-1-1 0,1 1 0,0 0 0,2-4 0,-4 5 0,0 0 0,0 0 0,0 0 0,0-1 0,0 1 0,0 0 0,0 0 0,0 0 0,0-1 0,0 1 0,0 0 0,0 0 0,0 0 0,0 0 0,0-1 0,0 1 0,0 0 0,0 0 0,-1 0 0,1 0 0,0-1 0,0 1 0,0 0 0,0 0 0,0 0 0,0 0 0,-1 0 0,1 0 0,0-1 0,0 1 0,0 0 0,0 0 0,-1 0 0,1 0 0,0 0 0,0 0 0,-1 0 0,-17-4 0,-504-18 0,406 22 0,20-2 0,-214 6 0,273-1 0,0 2 0,0 2 0,1 1 0,0 2 0,0 1 0,-39 18 0,58-20 0,1 0 0,0 0 0,1 2 0,0 0 0,0 1 0,1 0 0,1 1 0,-14 17 0,18-19 0,1 0 0,0 1 0,1 0 0,1 0 0,0 0 0,0 1 0,1 0 0,1 0 0,0 0 0,1 1 0,-2 19 0,4-29 0,1 0 0,0 0 0,0 0 0,0 0 0,0 0 0,1 0 0,-1 0 0,1 0 0,2 5 0,-2-7 0,1 1 0,-1-1 0,0 0 0,1 0 0,-1 0 0,1 0 0,0 0 0,0-1 0,0 1 0,0 0 0,0-1 0,0 0 0,0 1 0,0-1 0,0 0 0,3 1 0,8 3 0,0-1 0,0-1 0,0 0 0,0-1 0,19 1 0,71-1 0,-68-3 0,7 1 0,208-7 0,-201 2 0,-1-1 0,1-3 0,52-16 0,-70 14 0,-1-2 0,46-27 0,18-7 0,-86 43 0,10-2 0,-1-2 0,-1 0 0,1-1 0,24-18 0,-41 27 0,1-1 0,0 1 0,-1-1 0,1 1 0,0-1 0,-1 1 0,1-1 0,-1 0 0,1 1 0,0-1 0,-1 1 0,0-1 0,1 0 0,-1 0 0,1 1 0,-1-1 0,0 0 0,0 0 0,1 0 0,-1 1 0,0-1 0,0 0 0,0 0 0,0 0 0,0 0 0,0 1 0,0-2 0,-1 1 0,0 0 0,0 0 0,0 0 0,0 0 0,0 0 0,0 0 0,-1 1 0,1-1 0,0 0 0,0 1 0,-1-1 0,1 1 0,0-1 0,-1 1 0,1 0 0,0 0 0,-3 0 0,-57-7 0,0 4 0,-65 4 0,43 1 0,-493 0 0,564-2 0,1 0 0,1 0 0,-1 1 0,-13 2 0,22-3 0,0 0 0,1 1 0,-1-1 0,0 1 0,1-1 0,-1 1 0,0 0 0,1-1 0,-1 1 0,1 0 0,-1 0 0,1 0 0,0 0 0,-1 0 0,1 1 0,0-1 0,0 0 0,0 1 0,0-1 0,0 0 0,0 1 0,0 0 0,0-1 0,0 1 0,1-1 0,-1 3 0,1-3 0,-1 0 0,1 0 0,0 0 0,0 0 0,0 0 0,0 0 0,0 1 0,1-1 0,-1 0 0,0 0 0,0 0 0,1 0 0,-1 0 0,1 0 0,-1 0 0,1 0 0,-1 0 0,1 0 0,-1-1 0,1 1 0,1 1 0,0 0 0,0 0 0,0-1 0,1 1 0,-1-1 0,0 1 0,1-1 0,-1 0 0,5 1 0,4 1 0,1 0 0,24 2 0,-34-4 0,116 6 0,129-9 0,-101-1 0,-127 3 0,20 1 0,0-3 0,52-8 0,36-9 0,-802 21 0,668-3 0,-32 3 0,38-2 0,-1 1 0,0-1 0,0 0 0,0 1 0,0-1 0,1 1 0,-1 0 0,0 0 0,0-1 0,1 1 0,-1 0 0,1 0 0,-1 1 0,1-1 0,-1 0 0,-1 2 0,3-3 0,0 1 0,0-1 0,-1 1 0,1-1 0,0 0 0,0 1 0,0-1 0,0 1 0,0-1 0,0 1 0,0-1 0,0 0 0,0 1 0,0-1 0,0 1 0,0-1 0,0 1 0,0-1 0,0 0 0,0 1 0,1-1 0,-1 1 0,0-1 0,0 0 0,0 1 0,1-1 0,-1 1 0,0-1 0,0 0 0,1 1 0,-1-1 0,0 0 0,1 0 0,-1 1 0,0-1 0,1 0 0,-1 0 0,1 1 0,18 7 0,0-2 0,0-2 0,0-1 0,33 3 0,63-4 0,-73-3 0,7 2 0,92-3 0,-114 0 0,-1-1 0,-1-1 0,35-10 0,-31 5 0,35-12 0,-64 21 0,0 0 0,0 0 0,1 0 0,-1 0 0,0 0 0,0 0 0,0 0 0,0 0 0,0 0 0,0 0 0,1 0 0,-1 0 0,0 0 0,0 0 0,0 0 0,0 0 0,0 0 0,0 0 0,1 0 0,-1 0 0,0 0 0,0 0 0,0 0 0,0-1 0,0 1 0,0 0 0,0 0 0,0 0 0,0 0 0,1 0 0,-1 0 0,0 0 0,0 0 0,0-1 0,0 1 0,0 0 0,0 0 0,0 0 0,0 0 0,0 0 0,0 0 0,0-1 0,0 1 0,0 0 0,0 0 0,0 0 0,0 0 0,0 0 0,0 0 0,0-1 0,0 1 0,0 0 0,0 0 0,0 0 0,-10-3 0,-17 2 0,-384 4 0,410-3 0,-8-1 0,0 1 0,1 1 0,-1 0 0,-13 3 0,21-4 0,1 0 0,0 0 0,0 0 0,0 0 0,0 0 0,0 0 0,-1-1 0,1 1 0,0 0 0,0 0 0,0 1 0,0-1 0,0 0 0,-1 0 0,1 0 0,0 0 0,0 0 0,0 0 0,0 0 0,0 0 0,-1 0 0,1 0 0,0 0 0,0 0 0,0 0 0,0 0 0,0 1 0,0-1 0,-1 0 0,1 0 0,0 0 0,0 0 0,0 0 0,0 0 0,0 1 0,0-1 0,0 0 0,0 0 0,0 0 0,0 0 0,0 0 0,0 1 0,0-1 0,0 0 0,0 0 0,0 0 0,0 0 0,0 1 0,0-1 0,0 0 0,0 0 0,0 0 0,0 0 0,0 0 0,0 1 0,0-1 0,0 0 0,0 0 0,0 0 0,1 0 0,12 6 0,22 0 0,39-3 0,0-3 0,107-14 0,-80 4 0,1053-20-897,-1133 31 1038,-26-1 167,-34 0 140,-672 0-448,687 0 0,-1 1 0,0 1 0,1 2 0,-1 0 0,1 1 0,0 2 0,1 0 0,-1 1 0,1 2 0,-31 17 0,31-15 0,17-10 0,1 0 0,0 1 0,0 0 0,1-1 0,-1 2 0,0-1 0,1 0 0,0 1 0,0 0 0,-7 8 0,11-12 0,0 1 0,-1 0 0,1-1 0,0 1 0,0 0 0,-1-1 0,1 1 0,0 0 0,0-1 0,0 1 0,0 0 0,0-1 0,0 1 0,0 0 0,0-1 0,0 1 0,0 0 0,0 0 0,1-1 0,-1 1 0,0 0 0,0-1 0,1 1 0,-1-1 0,0 1 0,1 0 0,-1-1 0,1 1 0,-1-1 0,1 1 0,-1-1 0,1 1 0,-1-1 0,1 1 0,-1-1 0,1 0 0,0 1 0,-1-1 0,1 0 0,-1 1 0,1-1 0,1 0 0,32 9 0,-32-9 0,66 8 0,1-4 0,100-7 0,-50 0 0,-78 3 0,-37 0 0,-17 0 0,5 0 0,-90-3 0,0-4 0,-158-31 0,181 23 0,0 5 0,-104-3 0,281-2 0,399 3 0,-360 13 0,-141-1 0,0 0 0,0 1 0,0-1 0,0 0 0,0 0 0,0 0 0,0 0 0,0 0 0,0 0 0,0 0 0,0 0 0,0 0 0,0 0 0,0 0 0,0 1 0,0-1 0,0 0 0,0 0 0,0 0 0,0 0 0,0 0 0,0 0 0,0 0 0,0 0 0,0 0 0,0 0 0,0 0 0,0 0 0,0 0 0,0 0 0,1 0 0,-1 1 0,0-1 0,0 0 0,0 0 0,0 0 0,0 0 0,0 0 0,0 0 0,0 0 0,0 0 0,0 0 0,0 0 0,0 0 0,1 0 0,-1 0 0,0 0 0,0 0 0,0 0 0,0 0 0,-12 5 0,-19 5 0,-41-2 0,0-2 0,-109-7 0,86 0 0,52 0 0,39 1 0,5 0 0,23 0 0,644 0 0,-702-1 0,0-2 0,1-1 0,-52-13 0,-98-38 0,76 21 0,-34-6 0,-2 6 0,-2 7 0,0 6 0,-1 6 0,-242 7 0,290 12 0,85-2 0,16 1 0,25 4 0,491 33 0,13-34 0,-418-3-238,182 29-1,110 50-238,-194-26 384,318 128 1,-485-165 175,108 39-258,-133-52 353,0 0 0,0-2 1,1 0-1,-1-2 0,33 1 1,-116-8-18,-151 0-161,-140-5 0,-520-6 0,833 11 0,39 5 0,1 0 0,0-1 0,0 1 0,-1 0 0,1-1 0,0 1 0,0-1 0,0 0 0,0 1 0,0-1 0,0 0 0,0 0 0,-1-1 0,2 2 0,-1-1 0,1 1 0,0-1 0,0 1 0,0-1 0,0 1 0,0-1 0,0 1 0,0-1 0,0 1 0,0-1 0,0 0 0,0 1 0,0-1 0,0 1 0,0-1 0,0 1 0,0-1 0,1 1 0,-1-1 0,0 1 0,0-1 0,1 1 0,-1-1 0,0 1 0,1 0 0,-1-1 0,0 1 0,1-1 0,-1 1 0,2-1 0,5-4 0,0 0 0,1 0 0,0 0 0,0 1 0,0 1 0,0-1 0,1 1 0,0 1 0,-1-1 0,11 0 0,0-2 0,399-79 0,-124 29 0,36-3 0,-249 50 0,1 3 0,90 6 0,-370 2 0,70-4 0,-138 2 0,239 1 0,0 1 0,1 0 0,0 2 0,-45 15 0,36-11 0,29-8 0,0 0 0,0 0 0,0 1 0,0 0 0,0 0 0,0 0 0,0 1 0,1 0 0,-10 6 0,15-8 0,0-1 0,-1 0 0,1 0 0,0 0 0,0 0 0,0 1 0,0-1 0,0 0 0,0 0 0,0 0 0,0 0 0,0 1 0,0-1 0,-1 0 0,1 0 0,0 0 0,0 1 0,0-1 0,0 0 0,0 0 0,1 0 0,-1 1 0,0-1 0,0 0 0,0 0 0,0 0 0,0 1 0,0-1 0,0 0 0,0 0 0,0 0 0,0 0 0,1 1 0,-1-1 0,0 0 0,0 0 0,0 0 0,0 0 0,0 0 0,1 1 0,-1-1 0,0 0 0,0 0 0,0 0 0,0 0 0,1 0 0,-1 0 0,0 0 0,10 5 0,0-1 0,0-1 0,1 1 0,-1-2 0,1 1 0,-1-2 0,20 2 0,-14-1 0,510 10 0,-375-14 0,-810 2 0,651 0 0,3 1 0,-1-1 0,1 0 0,0-1 0,-1 1 0,1-1 0,0 0 0,-8-3 0,12 4 0,1 0 0,-1 0 0,1 0 0,0-1 0,-1 1 0,1 0 0,0 0 0,-1 0 0,1-1 0,0 1 0,-1 0 0,1-1 0,0 1 0,0 0 0,-1-1 0,1 1 0,0 0 0,0-1 0,0 1 0,-1 0 0,1-1 0,0 1 0,0 0 0,0-1 0,0 1 0,0-1 0,0 1 0,0-1 0,0 1 0,0 0 0,0-1 0,0 1 0,0-1 0,0 1 0,0 0 0,0-1 0,0 1 0,0-1 0,1 0 0,13-12 0,-3 7 0,0 0 0,1 1 0,0 0 0,0 1 0,1 1 0,22-5 0,81-4 0,346 9 0,-501 4 0,0 1 0,-51 10 0,-87 23 0,176-35 0,-137 34 0,185-31 0,189-20 0,-80 3 0,-170 11 0,-1 0 0,-20-7 0,-14-3 0,49 13 0,-196-41 0,146 34 0,0 1 0,-53 2 0,102 4 0,-30-3 0,30 2 0,1 1 0,-1 0 0,0 0 0,1 0 0,-1-1 0,1 1 0,-1 0 0,1 0 0,-1-1 0,1 1 0,-1-1 0,1 1 0,-1 0 0,1-1 0,-1 1 0,1-1 0,-1 1 0,1-1 0,0 1 0,-1-1 0,1 1 0,0-1 0,0 0 0,0 1 0,-1-1 0,1 1 0,0-1 0,0 0 0,0 1 0,0-1 0,0 0 0,0 1 0,0-1 0,0 1 0,0-1 0,0 0 0,0 1 0,0-1 0,1 1 0,-1-1 0,0 0 0,0 1 0,1-1 0,-1 1 0,1-2 0,2-2 0,0-1 0,0 1 0,0 0 0,0 0 0,1 0 0,0 1 0,0-1 0,6-4 0,40-23 0,-40 26 0,18-10 0,0 1 0,1 1 0,0 2 0,1 1 0,0 1 0,0 1 0,1 2 0,0 2 0,0 0 0,1 2 0,40 3 0,-187 3 0,71-4 0,-10-1 0,0 3 0,-85 13 0,-231 51 0,-2-34 0,278-33 0,-63 3 0,137 1 0,-1 1 0,1 1 0,-38 15 0,57-20 0,0 0 0,1 0 0,-1 0 0,0 1 0,0-1 0,0 0 0,0 1 0,0-1 0,0 0 0,1 1 0,-1-1 0,0 1 0,0-1 0,1 1 0,-1 0 0,0-1 0,1 1 0,-1 0 0,1-1 0,-1 1 0,1 0 0,-1 0 0,1 0 0,-1 0 0,0 1 0,2-2 0,-1 1 0,1 0 0,0 0 0,-1 0 0,1-1 0,0 1 0,-1 0 0,1 0 0,0-1 0,0 1 0,-1-1 0,1 1 0,0-1 0,0 1 0,0-1 0,0 1 0,0-1 0,1 1 0,12 3 0,0-1 0,16 3 0,288 39 0,-252-34 0,0-4 0,100-1 0,-408-6 0,107-2 0,566 2 0,-869 0 0,905 0 0,-688-15 0,21 1 0,186 13 0,0-1 0,1 0 0,-1 0 0,0-1 0,-13-6 0,-65-29 0,34 13 0,-2 3 0,48 16 0,16 3 0,23 1 0,288 2 0,-134 2 0,-175-2 0,0 0 0,0 1 0,1 0 0,-1 0 0,0 1 0,-1-1 0,9 4 0,-13-5 0,0 1 0,0-1 0,0 1 0,0-1 0,0 1 0,0 0 0,0-1 0,0 1 0,0 0 0,-1-1 0,1 1 0,0 0 0,0 0 0,-1 0 0,1 0 0,0 0 0,-1 0 0,1 0 0,-1 0 0,1 0 0,-1 0 0,0 0 0,1 0 0,-1 0 0,0 0 0,0 1 0,0-1 0,0 0 0,0 0 0,0 0 0,0 0 0,0 0 0,0 0 0,-1 1 0,1-1 0,0 0 0,-1 0 0,1 0 0,-1 0 0,1 0 0,-1 0 0,1 0 0,-1 0 0,0 0 0,1-1 0,-1 1 0,-1 1 0,-1 1 0,0 0 0,0-1 0,0 1 0,0-1 0,0 0 0,0 0 0,-1 0 0,1 0 0,-1-1 0,0 1 0,1-1 0,-1 0 0,0 0 0,0 0 0,-5 0 0,-10 1 0,-35-1 0,35-1 0,-63-2 0,-43 2 0,120 0 0,1 1 0,0 0 0,-1 0 0,1 0 0,0 1 0,0 0 0,0 0 0,0 0 0,0 0 0,0 0 0,1 1 0,-1 0 0,1-1 0,-1 2 0,-2 3 0,4-6 0,1 1 0,0-1 0,0 1 0,-1 0 0,1-1 0,0 1 0,1 0 0,-1 0 0,0 0 0,1-1 0,-1 1 0,1 0 0,-1 0 0,1 0 0,0 0 0,0 0 0,0 0 0,0 0 0,0 0 0,0 0 0,1 0 0,-1 0 0,0 0 0,1 0 0,0 0 0,-1 0 0,1-1 0,0 1 0,0 0 0,0 0 0,0-1 0,1 1 0,-1-1 0,0 1 0,1-1 0,1 2 0,2 1 0,1 1 0,1-1 0,-1 0 0,0-1 0,1 0 0,0 0 0,0 0 0,0-1 0,0 0 0,0 0 0,0 0 0,10 0 0,14 0 0,48-1 0,-63-1 0,17 0 0,-16 1 0,0-1 0,-1-1 0,20-4 0,-36 5 0,0 0 0,-1 0 0,1 0 0,0 0 0,0 0 0,0 0 0,-1 0 0,1 0 0,0-1 0,0 1 0,0 0 0,0 0 0,0 0 0,-1 0 0,1-1 0,0 1 0,0 0 0,0 0 0,0 0 0,0 0 0,0-1 0,0 1 0,0 0 0,0 0 0,0 0 0,0-1 0,0 1 0,0 0 0,0 0 0,0 0 0,0-1 0,0 1 0,0 0 0,0 0 0,0-1 0,0 1 0,0 0 0,0 0 0,0 0 0,0 0 0,0-1 0,0 1 0,0 0 0,1 0 0,-1 0 0,0 0 0,0-1 0,0 1 0,0 0 0,0 0 0,1 0 0,-1 0 0,0 0 0,0 0 0,0-1 0,1 1 0,-1 0 0,0 0 0,0 0 0,0 0 0,1 0 0,-1 0 0,-19-8 0,-82-31 0,76 27 0,-1 2 0,1 1 0,-1 1 0,-1 1 0,-33-5 0,43 10 0,38 3 0,1 0 0,50 1 0,144-2 0,-222 0 0,0-1 0,1 0 0,-1-1 0,0 0 0,1 0 0,0 0 0,-1 0 0,1-1 0,0 0 0,-8-6 0,-9-3 0,22 12 0,-12-7 0,0 2 0,0-1 0,0 2 0,-19-6 0,29 10 0,-1-1 0,1 1 0,-1 0 0,0 0 0,1 0 0,-1 0 0,1 0 0,-1 0 0,1 1 0,-1-1 0,1 1 0,-1 0 0,-2 1 0,4-1 0,-1 0 0,1 0 0,-1 0 0,1 0 0,0 1 0,0-1 0,-1 0 0,1 1 0,0-1 0,0 1 0,0-1 0,1 1 0,-1 0 0,0-1 0,1 1 0,-1 0 0,1-1 0,-1 1 0,1 0 0,-1 3 0,2 2 0,-1-1 0,1 1 0,0-1 0,0 0 0,0 1 0,1-1 0,0 0 0,1 0 0,-1 0 0,1 0 0,5 7 0,9 24 0,-14-28 0,-2-4 0,1 0 0,0 0 0,0 0 0,1 0 0,0 0 0,4 6 0,-7-10 0,1 0 0,0 0 0,1 0 0,-1 0 0,0 0 0,0 0 0,0-1 0,0 1 0,1 0 0,-1-1 0,0 1 0,1-1 0,-1 1 0,0-1 0,1 0 0,-1 0 0,1 1 0,-1-1 0,0 0 0,1 0 0,-1 0 0,1-1 0,-1 1 0,0 0 0,1 0 0,-1-1 0,1 1 0,-1-1 0,0 1 0,3-2 0,-2 1 0,0-1 0,0 1 0,0-1 0,1 0 0,-2 1 0,1-1 0,0 0 0,0 0 0,0 0 0,-1 0 0,1-1 0,-1 1 0,0 0 0,0-1 0,0 1 0,0-1 0,0 1 0,0-1 0,0-3 0,2-6 0,-2-1 0,1-23 0,-1 23 0,-2-271 0,0 271 0,0 0 0,-1 0 0,-1 0 0,0 1 0,-9-24 0,12 35 0,0 0 0,-1 0 0,1 0 0,-1 0 0,1 0 0,-1 0 0,1 0 0,-1 0 0,0 1 0,1-1 0,-1 0 0,0 0 0,0 1 0,0-1 0,1 0 0,-1 1 0,0-1 0,-1 0 0,1 1 0,1 0 0,-1 0 0,1 1 0,-1-1 0,1 0 0,-1 0 0,1 0 0,0 0 0,-1 1 0,1-1 0,-1 0 0,1 0 0,-1 1 0,1-1 0,0 0 0,-1 1 0,1-1 0,0 0 0,-1 1 0,1-1 0,0 0 0,0 1 0,-1-1 0,1 1 0,0-1 0,0 1 0,-2 4 0,0 0 0,0 0 0,1 0 0,-1 1 0,0 7 0,-1 26 0,0 1 0,3-1 0,1 1 0,8 40 0,-8-72 0,0-1 0,1 1 0,0-1 0,0 0 0,1 1 0,0-1 0,1-1 0,-1 1 0,1 0 0,0-1 0,8 9 0,-9-12 0,1 0 0,0 0 0,0 0 0,0 0 0,0 0 0,0-1 0,1 0 0,-1 0 0,1 0 0,-1 0 0,1-1 0,0 0 0,-1 0 0,1 0 0,0 0 0,0-1 0,0 0 0,8-1 0,-11 1 0,1 0 0,-1 0 0,0 0 0,1-1 0,-1 1 0,0-1 0,0 0 0,0 1 0,0-1 0,0 0 0,1 0 0,-2-1 0,1 1 0,0 0 0,0-1 0,0 1 0,0-1 0,1-2 0,0-1 0,0 1 0,0-1 0,-1 0 0,0 0 0,3-10 0,0-1 0,-4 16 0,-1-1 0,1 0 0,-1 1 0,1-1 0,-1 1 0,1-1 0,-1 1 0,1-1 0,-1 1 0,1-1 0,-1 1 0,1 0 0,0-1 0,-1 1 0,1 0 0,0-1 0,-1 1 0,1 0 0,0 0 0,0 0 0,-1 0 0,1-1 0,0 1 0,-1 0 0,1 0 0,1 1 0,22 1 0,-16 0 0,27 2 0,0-1 0,0-2 0,-1-1 0,1-1 0,43-8 0,-65 6 0,-1-1 0,1 1 0,-1-2 0,1 0 0,-1 0 0,-1-1 0,16-11 0,-19 12 0,-1-2 0,1 1 0,-1-1 0,0-1 0,-1 1 0,1-1 0,-2 0 0,1 0 0,-1-1 0,8-17 0,-11 22 0,-1-1 0,1 1 0,-1 0 0,0-1 0,0 0 0,0 1 0,-1-1 0,0-8 0,0 12 0,0-1 0,0 1 0,0 0 0,-1-1 0,1 1 0,-1 0 0,1-1 0,-1 1 0,1 0 0,-1 0 0,0 0 0,1-1 0,-1 1 0,0 0 0,0 0 0,0 0 0,0 0 0,0 0 0,0 1 0,0-1 0,0 0 0,0 0 0,0 1 0,-1-1 0,1 1 0,0-1 0,0 1 0,-1-1 0,1 1 0,0 0 0,-1-1 0,1 1 0,0 0 0,-1 0 0,-1 0 0,-8 1 0,-1 0 0,0 0 0,0 1 0,1 0 0,-1 1 0,1 1 0,-11 4 0,-2 2 0,1 1 0,-27 17 0,2 6 0,1 3 0,-63 61 0,92-80 0,0 1 0,1 1 0,1 0 0,0 1 0,2 1 0,1 0 0,0 1 0,2 0 0,1 1 0,0 1 0,2-1 0,1 1 0,1 0 0,-4 33 0,9-52 0,1-1 0,0 0 0,0 0 0,0 1 0,1-1 0,-1 0 0,1 0 0,3 9 0,-3-12 0,0 0 0,0 0 0,0 0 0,0 0 0,1 0 0,-1-1 0,1 1 0,-1 0 0,1-1 0,0 1 0,0-1 0,-1 1 0,1-1 0,0 0 0,0 0 0,0 0 0,1 0 0,-1 0 0,0-1 0,0 1 0,0 0 0,3-1 0,14 3 0,0-1 0,0-1 0,1-1 0,-1 0 0,0-2 0,0 0 0,0-1 0,0-1 0,25-9 0,-8 1 0,0-2 0,-1-2 0,58-36 0,-45 20 0,-3-2 0,0-2 0,-3-2 0,48-55 0,-81 83 0,0 0 0,-1 0 0,0-1 0,-1 0 0,0 0 0,5-13 0,-11 20 0,1 1 0,-1-1 0,0 1 0,-1-1 0,1 0 0,0 1 0,-1-1 0,0 0 0,0 1 0,0-1 0,-1 0 0,1 1 0,-1-1 0,0 0 0,0 1 0,0-1 0,0 1 0,0-1 0,-1 1 0,0 0 0,0 0 0,0 0 0,0-1 0,0 2 0,-5-6 0,-2 0 0,-1 0 0,1 1 0,-1 0 0,0 1 0,-1 0 0,1 0 0,-1 2 0,0-1 0,-1 1 0,1 1 0,-14-3 0,-22-3 0,-70-3 0,-42 4-658,-231 18 1,-150 60-1222,375-38 1493,-159 54 0,258-65 265,1 4 0,1 2 0,2 3 0,1 2 0,-72 52 0,104-62 290,2 0 0,-34 36 1,48-43 338,-1 1 1,2 0-1,0 1 0,1 1 1,-12 25-1,19-32-405,1-1 0,0 1 1,0 0-1,1 0 0,1 0 0,-1 0 0,2 0 0,0 0 0,0 0 0,4 22 0,-3-30-103,0 0 0,0 0 0,0 0 0,0 0 0,0 0 0,1-1 0,-1 1 0,1 0 0,0-1 0,0 1 0,0-1 0,0 0 0,0 0 0,1 0 0,-1 0 0,1 0 0,-1 0 0,1-1 0,0 1 0,0-1 0,-1 1 0,1-1 0,5 1 0,7 2 0,-1-1 0,1 0 0,26 0 0,-31-2 0,114 5 0,0-5 0,213-25 0,-267 12 0,0-4 0,-1-2 0,-1-3 0,0-3 0,-2-4 0,101-56 0,-91 40 0,126-61 0,-195 102 0,0-1 0,0 0 0,-1 0 0,1-1 0,-1 0 0,8-7 0,-12 9 0,0 1 0,0 0 0,0 0 0,-1-1 0,1 1 0,-1-1 0,1 1 0,-1-1 0,1-3 0,-1 4 0,-1 1 0,0 0 0,0-1 0,0 1 0,0 0 0,0-1 0,0 1 0,0 0 0,0-1 0,0 1 0,-1-1 0,1 1 0,0 0 0,-1 0 0,1-1 0,-1 1 0,0 0 0,1 0 0,-1 0 0,-1-2 0,0 1 0,-1 0 0,1 0 0,0 1 0,-1-1 0,1 1 0,-1-1 0,0 1 0,0 0 0,1 0 0,-1 0 0,0 1 0,0-1 0,0 0 0,0 1 0,0 0 0,0 0 0,-4 0 0,-2-1 0,-45-1 10,1 2-1,-1 3 1,-54 9 0,-161 39-203,199-37-118,-540 133-147,502-109 458,85-27 0,23-11 2,0 0 0,0 0 1,1 0-1,-1 0 0,0 0 0,0 0 1,0 0-1,0 0 0,1 0 1,-1 0-1,0 0 0,0 0 0,0 0 1,0 0-1,1 0 0,-1 0 0,0 0 1,0 0-1,0 0 0,0 0 0,1 0 1,-1 0-1,0 1 0,0-1 0,0 0 1,0 0-1,0 0 0,0 0 1,1 0-1,-1 0 0,0 0 0,0 1 1,0-1-1,0 0 0,0 0 0,0 0 1,0 0-1,0 1 0,0-1 0,0 0 1,0 0-1,0 0 0,0 0 0,0 1 1,0-1-1,0 0 0,0 0 1,0 0-1,0 0 0,0 1 0,0-1 1,0 0-1,0 0 0,0 0 0,0 0 1,0 1-1,0-1 0,0 0 0,0 0 1,0 0-1,-1 0 0,1 0 0,0 0 1,0 1-1,0-1 0,0 0 1,-1 0-1,26 4 169,-1-2-1,1 0 1,44-4 0,-16 1-85,-5 1-86,326-15 0,-200-1 0,60-3-404,1577-22-2036,-1767 42 2440,-27-2 691,-35-2 591,-121-9-490,-304 1-2143,-541 56 0,931-40 1245,-1025 116-284,545-19-206,412-70 1734,116-32 342,10-2-1073,17-5-263,74-8 201,182-6 1,-234 19-333,364-9 26,-144 5-262,991-11-3707,-413 18 5076,-605 0 570,-245-2-1526,0 0-1,1 0 1,0-1-1,-1 0 1,-10-5-1,-5-1-99,-568-194-65,537 185-25,-1 2 0,0 3 0,-1 2 0,-76-4 0,94 11 0,0-2 0,1-1 0,0-3 0,0 0 0,1-3 0,0-1 0,-57-30 0,-63-24 0,131 51 0,24 15 0,1 1 0,-1 0 0,1-1 0,0 1 0,0-1 0,-1 1 0,1 0 0,0-1 0,-1 1 0,1-1 0,0 1 0,0-1 0,0 1 0,0-1 0,0 1 0,-1-1 0,1 1 0,0-1 0,0 1 0,0-1 0,1 0 0,-1 0 0,0 0 0,1 1 0,-1-1 0,1 0 0,-1 1 0,1-1 0,-1 1 0,1-1 0,0 1 0,-1-1 0,1 1 0,0-1 0,-1 1 0,1-1 0,0 1 0,-1 0 0,1 0 0,0-1 0,1 1 0,16-5 0,1 2 0,0 0 0,0 1 0,0 0 0,27 3 0,-9-1 0,352-2 0,193-5 0,253-10 0,-369-13 0,-79 1 0,-376 29 0,-1 0 0,0 0 0,0-1 0,0 0 0,18-5 0,-25 5 0,-1 0 0,1 0 0,-1 0 0,0-1 0,1 1 0,-1 0 0,0-1 0,0 0 0,0 1 0,0-1 0,0 0 0,0 0 0,0 0 0,-1 0 0,1-1 0,-1 1 0,0 0 0,1-1 0,-1 1 0,0-1 0,0 1 0,0-5 0,7-24 0,-1-1 0,-2 0 0,-1 0 0,-1-60 0,-3 89 0,-1 0 0,1 1 0,-1-1 0,0 0 0,1 0 0,-1 0 0,0 1 0,-1-1 0,1 0 0,0 1 0,-3-3 0,4 4 0,0 1 0,-1-1 0,1 1 0,0 0 0,-1-1 0,1 1 0,-1 0 0,1-1 0,-1 1 0,1 0 0,-1 0 0,1-1 0,-1 1 0,1 0 0,-1 0 0,1 0 0,-1 0 0,1 0 0,-1 0 0,1 0 0,-1-1 0,1 2 0,-2-1 0,1 0 0,0 1 0,0-1 0,0 1 0,0-1 0,0 1 0,0 0 0,0 0 0,0 0 0,0-1 0,1 1 0,-1 0 0,0 0 0,0 0 0,1 0 0,-2 2 0,-15 29 0,1 1 0,2 0 0,-17 59 0,-9 107 0,36-175 0,0-1 0,-12 64 0,10-58 0,4-20 0,0 0 0,0 0 0,-5 11 0,7-19 0,0-1 0,0 1 0,0-1 0,0 1 0,0-1 0,-1 1 0,1-1 0,0 0 0,0 1 0,-1-1 0,1 1 0,0-1 0,-1 0 0,1 1 0,0-1 0,-1 1 0,1-1 0,0 0 0,-1 0 0,1 1 0,-1-1 0,1 0 0,-1 0 0,1 1 0,-1-1 0,1 0 0,-1 0 0,-7-10 0,2-22 0,0-195 0,8 154 0,-12-109 0,3 138 0,-16-65 0,16 93 0,6 16 0,1 0 0,0 0 0,0 0 0,0 0 0,0 0 0,0 0 0,0-1 0,0 1 0,-1 0 0,1 0 0,0 0 0,0 0 0,0 0 0,0 0 0,0 0 0,0 0 0,-1 0 0,1 0 0,0 0 0,0 0 0,0 0 0,0 0 0,0 1 0,0-1 0,-1 0 0,1 0 0,0 0 0,0 0 0,0 0 0,0 0 0,0 0 0,0 0 0,0 0 0,0 0 0,0 0 0,-1 1 0,1-1 0,0 0 0,0 0 0,0 0 0,0 0 0,0 0 0,0 0 0,0 0 0,0 1 0,0-1 0,0 0 0,0 0 0,0 0 0,0 0 0,0 0 0,0 1 0,-4 29 0,5 224 0,0-97 0,-1-152 0,0 1 0,0-1 0,1 0 0,-1 1 0,1-1 0,0 0 0,1 0 0,2 8 0,-2-10 0,-1-1 0,1 0 0,-1 0 0,1 0 0,-1 0 0,1-1 0,0 1 0,0 0 0,0-1 0,0 1 0,0-1 0,0 0 0,1 0 0,-1 0 0,0 0 0,0 0 0,1 0 0,-1 0 0,1-1 0,-1 1 0,3-1 0,3 1 0,-1 0 0,0-1 0,0 0 0,0 0 0,0-1 0,0 0 0,1 0 0,-1 0 0,-1-1 0,1 0 0,0-1 0,0 1 0,-1-1 0,1-1 0,-1 1 0,0-1 0,0 0 0,8-8 0,-5 4 0,-1-1 0,0 0 0,0-1 0,-1 0 0,0 0 0,-1-1 0,0 0 0,0 0 0,-1 0 0,3-13 0,4-15 0,-3 0 0,-1-1 0,3-48 0,-7 18 0,-5-69 0,0 160 0,-2 0 0,0 0 0,-1 0 0,-2 0 0,-14 39 0,0-24 0,-104 177 0,107-185 0,2 2 0,0-1 0,-18 57 0,15-41 256,10-25-796,0 0-1,-6 29 1,9-26-6286</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04.112"/>
    </inkml:context>
    <inkml:brush xml:id="br0">
      <inkml:brushProperty name="width" value="0.05" units="cm"/>
      <inkml:brushProperty name="height" value="0.05" units="cm"/>
      <inkml:brushProperty name="color" value="#FFFFFF"/>
    </inkml:brush>
  </inkml:definitions>
  <inkml:trace contextRef="#ctx0" brushRef="#br0">1 0 24575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30.852"/>
    </inkml:context>
    <inkml:brush xml:id="br0">
      <inkml:brushProperty name="width" value="0.05" units="cm"/>
      <inkml:brushProperty name="height" value="0.05" units="cm"/>
      <inkml:brushProperty name="color" value="#FFFFFF"/>
    </inkml:brush>
  </inkml:definitions>
  <inkml:trace contextRef="#ctx0" brushRef="#br0">1 0 24575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42.213"/>
    </inkml:context>
    <inkml:brush xml:id="br0">
      <inkml:brushProperty name="width" value="0.05" units="cm"/>
      <inkml:brushProperty name="height" value="0.05" units="cm"/>
      <inkml:brushProperty name="color" value="#FFFFFF"/>
    </inkml:brush>
  </inkml:definitions>
  <inkml:trace contextRef="#ctx0" brushRef="#br0">0 1 24575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46.866"/>
    </inkml:context>
    <inkml:brush xml:id="br0">
      <inkml:brushProperty name="width" value="0.05" units="cm"/>
      <inkml:brushProperty name="height" value="0.05" units="cm"/>
      <inkml:brushProperty name="color" value="#FFFFFF"/>
    </inkml:brush>
  </inkml:definitions>
  <inkml:trace contextRef="#ctx0" brushRef="#br0">1 0 24575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47.195"/>
    </inkml:context>
    <inkml:brush xml:id="br0">
      <inkml:brushProperty name="width" value="0.05" units="cm"/>
      <inkml:brushProperty name="height" value="0.05" units="cm"/>
      <inkml:brushProperty name="color" value="#FFFFFF"/>
    </inkml:brush>
  </inkml:definitions>
  <inkml:trace contextRef="#ctx0" brushRef="#br0">1 0 24575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47.632"/>
    </inkml:context>
    <inkml:brush xml:id="br0">
      <inkml:brushProperty name="width" value="0.05" units="cm"/>
      <inkml:brushProperty name="height" value="0.05" units="cm"/>
      <inkml:brushProperty name="color" value="#FFFFFF"/>
    </inkml:brush>
  </inkml:definitions>
  <inkml:trace contextRef="#ctx0" brushRef="#br0">1 0 24575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18T01:26:48.678"/>
    </inkml:context>
    <inkml:brush xml:id="br0">
      <inkml:brushProperty name="width" value="0.05" units="cm"/>
      <inkml:brushProperty name="height" value="0.05" units="cm"/>
      <inkml:brushProperty name="color" value="#FFFFFF"/>
    </inkml:brush>
  </inkml:definitions>
  <inkml:trace contextRef="#ctx0" brushRef="#br0">0 0 24575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BA811-8917-4F1D-B22F-E96045BFA4E0}" type="datetimeFigureOut">
              <a:rPr lang="en-US" smtClean="0"/>
              <a:t>5/8/2022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0C6A29-4676-420C-BBE3-ACC2B80F64D4}" type="slidenum">
              <a:rPr lang="en-US" smtClean="0"/>
              <a:t>‹#›</a:t>
            </a:fld>
            <a:endParaRPr lang="en-US" dirty="0"/>
          </a:p>
        </p:txBody>
      </p:sp>
    </p:spTree>
    <p:extLst>
      <p:ext uri="{BB962C8B-B14F-4D97-AF65-F5344CB8AC3E}">
        <p14:creationId xmlns:p14="http://schemas.microsoft.com/office/powerpoint/2010/main" val="380459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Cluster analysis groups data objects based on information found only in the</a:t>
            </a:r>
          </a:p>
          <a:p>
            <a:r>
              <a:rPr lang="en-US" dirty="0"/>
              <a:t>data that describes the objects and their relationships. The goal is that the</a:t>
            </a:r>
          </a:p>
          <a:p>
            <a:r>
              <a:rPr lang="en-US" dirty="0"/>
              <a:t>objects within a group be similar (or related) to one another and different from</a:t>
            </a:r>
          </a:p>
          <a:p>
            <a:r>
              <a:rPr lang="en-US" dirty="0"/>
              <a:t>(or unrelated to) the objects in other groups. The greater the similarity (or</a:t>
            </a:r>
          </a:p>
          <a:p>
            <a:r>
              <a:rPr lang="en-US" dirty="0"/>
              <a:t>homogeneity) within a group and the greater the difference between groups,</a:t>
            </a:r>
          </a:p>
          <a:p>
            <a:r>
              <a:rPr lang="en-US" dirty="0"/>
              <a:t>the better or more distinct the clustering.</a:t>
            </a:r>
          </a:p>
        </p:txBody>
      </p:sp>
      <p:sp>
        <p:nvSpPr>
          <p:cNvPr id="4" name="Slide Number Placeholder 3"/>
          <p:cNvSpPr>
            <a:spLocks noGrp="1"/>
          </p:cNvSpPr>
          <p:nvPr>
            <p:ph type="sldNum" sz="quarter" idx="5"/>
          </p:nvPr>
        </p:nvSpPr>
        <p:spPr/>
        <p:txBody>
          <a:bodyPr/>
          <a:lstStyle/>
          <a:p>
            <a:fld id="{D40C6A29-4676-420C-BBE3-ACC2B80F64D4}" type="slidenum">
              <a:rPr lang="en-US" smtClean="0"/>
              <a:t>1</a:t>
            </a:fld>
            <a:endParaRPr lang="en-US" dirty="0"/>
          </a:p>
        </p:txBody>
      </p:sp>
    </p:spTree>
    <p:extLst>
      <p:ext uri="{BB962C8B-B14F-4D97-AF65-F5344CB8AC3E}">
        <p14:creationId xmlns:p14="http://schemas.microsoft.com/office/powerpoint/2010/main" val="204531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Hierarchical versus Partitional The most commonly discussed distinction among different types of </a:t>
            </a:r>
            <a:r>
              <a:rPr lang="en-US" dirty="0" err="1"/>
              <a:t>clusterings</a:t>
            </a:r>
            <a:r>
              <a:rPr lang="en-US" dirty="0"/>
              <a:t> is whether the set of clusters is </a:t>
            </a:r>
            <a:r>
              <a:rPr lang="en-US" dirty="0" err="1"/>
              <a:t>nestedor</a:t>
            </a:r>
            <a:r>
              <a:rPr lang="en-US" dirty="0"/>
              <a:t> unnested, or in more traditional terminology, hierarchical or partitional. A partitional clustering is simply a division of the set of data objects into non-overlapping subsets (clusters) such that each data object is in exactly one subset. If we permit clusters to have subclusters, then we obtain a hierarchical clustering, which is a set of nested clusters that are organized as a tree. Each node (cluster) in the tree (except for the leaf nodes) is the union of its children (subclusters), and the root of the tree is the cluster containing all the objects. Often, but not always, the leaves of the tree are singleton clusters of individual data objects</a:t>
            </a:r>
          </a:p>
        </p:txBody>
      </p:sp>
      <p:sp>
        <p:nvSpPr>
          <p:cNvPr id="4" name="Slide Number Placeholder 3"/>
          <p:cNvSpPr>
            <a:spLocks noGrp="1"/>
          </p:cNvSpPr>
          <p:nvPr>
            <p:ph type="sldNum" sz="quarter" idx="5"/>
          </p:nvPr>
        </p:nvSpPr>
        <p:spPr/>
        <p:txBody>
          <a:bodyPr/>
          <a:lstStyle/>
          <a:p>
            <a:fld id="{D40C6A29-4676-420C-BBE3-ACC2B80F64D4}" type="slidenum">
              <a:rPr lang="en-US" smtClean="0"/>
              <a:t>2</a:t>
            </a:fld>
            <a:endParaRPr lang="en-US" dirty="0"/>
          </a:p>
        </p:txBody>
      </p:sp>
    </p:spTree>
    <p:extLst>
      <p:ext uri="{BB962C8B-B14F-4D97-AF65-F5344CB8AC3E}">
        <p14:creationId xmlns:p14="http://schemas.microsoft.com/office/powerpoint/2010/main" val="11021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reeform 13">
            <a:extLst>
              <a:ext uri="{FF2B5EF4-FFF2-40B4-BE49-F238E27FC236}">
                <a16:creationId xmlns:a16="http://schemas.microsoft.com/office/drawing/2014/main" id="{314B2964-7367-4E02-984C-366089DD02D5}"/>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8BF7349C-8A63-4918-8D8B-34E038925B13}"/>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218B63C1-9427-471C-A48F-0F5A9566A03B}"/>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90374D5-119E-42BD-B954-A4A0195959F9}"/>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A0A889DA-9349-47B8-815E-55A3775CCE02}"/>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F848FE01-75CF-4C10-A43B-B0BEF754E9CA}"/>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E67B77B9-CC00-44AD-8CB0-FEA6AB931198}"/>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91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9229862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3292693"/>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38200" y="1911096"/>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1007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2 small pictures">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1" name="Picture Placeholder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539496" y="365124"/>
            <a:ext cx="5806440" cy="132588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539496" y="1825625"/>
            <a:ext cx="5806440" cy="4352544"/>
          </a:xfrm>
        </p:spPr>
        <p:txBody>
          <a:bodyPr>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Oval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3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with picture">
    <p:bg>
      <p:bgPr>
        <a:solidFill>
          <a:schemeClr val="tx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3E3FD7E-C80A-4707-A8E9-4134DF91F3FF}"/>
              </a:ext>
            </a:extLst>
          </p:cNvPr>
          <p:cNvSpPr>
            <a:spLocks noGrp="1"/>
          </p:cNvSpPr>
          <p:nvPr>
            <p:ph type="pic" sz="quarter" idx="10"/>
          </p:nvPr>
        </p:nvSpPr>
        <p:spPr>
          <a:xfrm>
            <a:off x="0" y="1"/>
            <a:ext cx="12192000" cy="6858000"/>
          </a:xfrm>
        </p:spPr>
        <p:txBody>
          <a:bodyPr/>
          <a:lstStyle>
            <a:lvl1pPr>
              <a:buNone/>
              <a:defRPr>
                <a:solidFill>
                  <a:schemeClr val="bg1"/>
                </a:solidFill>
              </a:defRPr>
            </a:lvl1pPr>
          </a:lstStyle>
          <a:p>
            <a:r>
              <a:rPr lang="en-US"/>
              <a:t>Click icon to add picture</a:t>
            </a:r>
            <a:endParaRPr lang="en-US" dirty="0"/>
          </a:p>
        </p:txBody>
      </p:sp>
      <p:sp>
        <p:nvSpPr>
          <p:cNvPr id="10" name="Title 9">
            <a:extLst>
              <a:ext uri="{FF2B5EF4-FFF2-40B4-BE49-F238E27FC236}">
                <a16:creationId xmlns:a16="http://schemas.microsoft.com/office/drawing/2014/main" id="{10EC23F5-CD2E-4207-A4E6-73BDFF74D868}"/>
              </a:ext>
            </a:extLst>
          </p:cNvPr>
          <p:cNvSpPr>
            <a:spLocks noGrp="1"/>
          </p:cNvSpPr>
          <p:nvPr>
            <p:ph type="title"/>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anchor="b" anchorCtr="0">
            <a:noAutofit/>
          </a:bodyPr>
          <a:lstStyle>
            <a:lvl1pPr algn="ctr">
              <a:defRPr sz="4000">
                <a:solidFill>
                  <a:schemeClr val="tx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3575304" y="4379976"/>
            <a:ext cx="5038344" cy="713232"/>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1" name="Date Placeholder 10">
            <a:extLst>
              <a:ext uri="{FF2B5EF4-FFF2-40B4-BE49-F238E27FC236}">
                <a16:creationId xmlns:a16="http://schemas.microsoft.com/office/drawing/2014/main" id="{6B76FE53-FB67-4871-8485-71BAAFD7D1BF}"/>
              </a:ext>
            </a:extLst>
          </p:cNvPr>
          <p:cNvSpPr>
            <a:spLocks noGrp="1"/>
          </p:cNvSpPr>
          <p:nvPr>
            <p:ph type="dt" sz="half" idx="11"/>
          </p:nvPr>
        </p:nvSpPr>
        <p:spPr/>
        <p:txBody>
          <a:bodyPr/>
          <a:lstStyle>
            <a:lvl1pPr>
              <a:defRPr>
                <a:solidFill>
                  <a:schemeClr val="bg1"/>
                </a:solidFill>
                <a:latin typeface="+mn-lt"/>
              </a:defRPr>
            </a:lvl1pPr>
          </a:lstStyle>
          <a:p>
            <a:pPr>
              <a:defRPr/>
            </a:pPr>
            <a:r>
              <a:rPr lang="en-US" dirty="0"/>
              <a:t>9/3/20XX</a:t>
            </a:r>
          </a:p>
        </p:txBody>
      </p:sp>
      <p:sp>
        <p:nvSpPr>
          <p:cNvPr id="12" name="Footer Placeholder 11">
            <a:extLst>
              <a:ext uri="{FF2B5EF4-FFF2-40B4-BE49-F238E27FC236}">
                <a16:creationId xmlns:a16="http://schemas.microsoft.com/office/drawing/2014/main" id="{AD26FED4-1CE2-444B-A77E-EB3CB505AF19}"/>
              </a:ext>
            </a:extLst>
          </p:cNvPr>
          <p:cNvSpPr>
            <a:spLocks noGrp="1"/>
          </p:cNvSpPr>
          <p:nvPr>
            <p:ph type="ftr" sz="quarter" idx="12"/>
          </p:nvPr>
        </p:nvSpPr>
        <p:spPr/>
        <p:txBody>
          <a:bodyPr/>
          <a:lstStyle>
            <a:lvl1pPr>
              <a:defRPr>
                <a:solidFill>
                  <a:schemeClr val="bg1"/>
                </a:solidFill>
                <a:latin typeface="+mn-lt"/>
              </a:defRPr>
            </a:lvl1pPr>
          </a:lstStyle>
          <a:p>
            <a:pPr>
              <a:defRPr/>
            </a:pPr>
            <a:r>
              <a:rPr lang="en-US" dirty="0"/>
              <a:t>Presentation Title</a:t>
            </a:r>
          </a:p>
        </p:txBody>
      </p:sp>
      <p:sp>
        <p:nvSpPr>
          <p:cNvPr id="13" name="Slide Number Placeholder 12">
            <a:extLst>
              <a:ext uri="{FF2B5EF4-FFF2-40B4-BE49-F238E27FC236}">
                <a16:creationId xmlns:a16="http://schemas.microsoft.com/office/drawing/2014/main" id="{28FD25AA-10CC-48D8-9577-257871107B9A}"/>
              </a:ext>
            </a:extLst>
          </p:cNvPr>
          <p:cNvSpPr>
            <a:spLocks noGrp="1"/>
          </p:cNvSpPr>
          <p:nvPr>
            <p:ph type="sldNum" sz="quarter" idx="13"/>
          </p:nvPr>
        </p:nvSpPr>
        <p:spPr/>
        <p:txBody>
          <a:bodyPr/>
          <a:lstStyle>
            <a:lvl1pPr>
              <a:defRPr>
                <a:solidFill>
                  <a:schemeClr val="bg1"/>
                </a:solidFill>
                <a:latin typeface="+mn-lt"/>
              </a:defRPr>
            </a:lvl1pPr>
          </a:lstStyle>
          <a:p>
            <a:pPr>
              <a:defRPr/>
            </a:pPr>
            <a:fld id="{D76B855D-E9CC-4FF8-AD85-6CDC7B89A0DE}" type="slidenum">
              <a:rPr lang="en-US" smtClean="0"/>
              <a:pPr>
                <a:defRPr/>
              </a:pPr>
              <a:t>‹#›</a:t>
            </a:fld>
            <a:endParaRPr lang="en-US" dirty="0"/>
          </a:p>
        </p:txBody>
      </p:sp>
    </p:spTree>
    <p:extLst>
      <p:ext uri="{BB962C8B-B14F-4D97-AF65-F5344CB8AC3E}">
        <p14:creationId xmlns:p14="http://schemas.microsoft.com/office/powerpoint/2010/main" val="220328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with 2 medium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1" name="Picture Placeholder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10" name="Oval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841248" y="365760"/>
            <a:ext cx="5120640" cy="132588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41248" y="1828800"/>
            <a:ext cx="5093208" cy="4352544"/>
          </a:xfrm>
        </p:spPr>
        <p:txBody>
          <a:bodyPr/>
          <a:lstStyle>
            <a:lvl1pPr marL="0" indent="0">
              <a:buNone/>
              <a:defRPr sz="2400"/>
            </a:lvl1pPr>
            <a:lvl2pPr marL="228600">
              <a:defRPr/>
            </a:lvl2pPr>
            <a:lvl3pPr marL="457200">
              <a:defRPr/>
            </a:lvl3pPr>
            <a:lvl4pPr marL="68580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413178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1389888" y="1234440"/>
            <a:ext cx="3236976" cy="4069080"/>
          </a:xfrm>
        </p:spPr>
        <p:txBody>
          <a:bodyPr/>
          <a:lstStyle>
            <a:lvl1pPr algn="ct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a:xfrm>
            <a:off x="1682496" y="6356350"/>
            <a:ext cx="1545336" cy="365125"/>
          </a:xfrm>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a:xfrm>
            <a:off x="6099048" y="6356350"/>
            <a:ext cx="4114800" cy="365125"/>
          </a:xfrm>
        </p:spPr>
        <p:txBody>
          <a:bodyPr/>
          <a:lstStyle>
            <a:lvl1pPr algn="l">
              <a:defRPr>
                <a:latin typeface="+mn-lt"/>
              </a:defRPr>
            </a:lvl1pPr>
          </a:lstStyle>
          <a:p>
            <a:pPr algn="l">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a:xfrm>
            <a:off x="10506456" y="6356350"/>
            <a:ext cx="850392" cy="365125"/>
          </a:xfrm>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6665976" y="2551176"/>
            <a:ext cx="4709160" cy="1755648"/>
          </a:xfrm>
        </p:spPr>
        <p:txBody>
          <a:bodyPr/>
          <a:lstStyle>
            <a:lvl1pPr marL="0" indent="0">
              <a:buNone/>
              <a:defRPr sz="2400"/>
            </a:lvl1pPr>
            <a:lvl2pPr marL="228600">
              <a:defRPr sz="1800"/>
            </a:lvl2pPr>
            <a:lvl3pPr marL="457200">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2677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C9A1C714-6A0E-456D-A2E2-6288C0EA077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540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7944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D946C4E-571E-466C-A2A9-051DB538910B}"/>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381475FF-905F-4892-9FC3-B9091BE400FF}"/>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D674EA89-DEE9-42A4-A4EF-D0CF9C21F381}"/>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42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912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4578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2260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3085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a:defRPr/>
            </a:pPr>
            <a:r>
              <a:rPr lang="en-US">
                <a:solidFill>
                  <a:prstClr val="black">
                    <a:tint val="75000"/>
                  </a:prstClr>
                </a:solidFill>
              </a:rPr>
              <a:t>9/3/20XX</a:t>
            </a:r>
            <a:endParaRPr lang="en-US" dirty="0">
              <a:solidFill>
                <a:prstClr val="black">
                  <a:tint val="75000"/>
                </a:prstClr>
              </a:solidFill>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0316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031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416769"/>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782" r:id="rId13"/>
    <p:sldLayoutId id="2147483783" r:id="rId14"/>
    <p:sldLayoutId id="2147483786" r:id="rId15"/>
    <p:sldLayoutId id="2147483787" r:id="rId16"/>
    <p:sldLayoutId id="2147483788" r:id="rId17"/>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customXml" Target="../ink/ink8.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customXml" Target="../ink/ink7.xml"/><Relationship Id="rId2" Type="http://schemas.openxmlformats.org/officeDocument/2006/relationships/image" Target="../media/image3.png"/><Relationship Id="rId16" Type="http://schemas.openxmlformats.org/officeDocument/2006/relationships/customXml" Target="../ink/ink11.xml"/><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customXml" Target="../ink/ink6.xml"/><Relationship Id="rId5" Type="http://schemas.openxmlformats.org/officeDocument/2006/relationships/customXml" Target="../ink/ink2.xml"/><Relationship Id="rId15" Type="http://schemas.openxmlformats.org/officeDocument/2006/relationships/customXml" Target="../ink/ink10.xml"/><Relationship Id="rId10" Type="http://schemas.openxmlformats.org/officeDocument/2006/relationships/customXml" Target="../ink/ink5.xml"/><Relationship Id="rId4" Type="http://schemas.openxmlformats.org/officeDocument/2006/relationships/image" Target="../media/image4.png"/><Relationship Id="rId9" Type="http://schemas.openxmlformats.org/officeDocument/2006/relationships/customXml" Target="../ink/ink4.xml"/><Relationship Id="rId14" Type="http://schemas.openxmlformats.org/officeDocument/2006/relationships/customXml" Target="../ink/ink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2.xml"/><Relationship Id="rId1" Type="http://schemas.openxmlformats.org/officeDocument/2006/relationships/slideLayout" Target="../slideLayouts/slideLayout12.xml"/><Relationship Id="rId6" Type="http://schemas.openxmlformats.org/officeDocument/2006/relationships/customXml" Target="../ink/ink15.xml"/><Relationship Id="rId5" Type="http://schemas.openxmlformats.org/officeDocument/2006/relationships/customXml" Target="../ink/ink14.xml"/><Relationship Id="rId4" Type="http://schemas.openxmlformats.org/officeDocument/2006/relationships/customXml" Target="../ink/ink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8836-40C5-46C2-81BA-21AA27176925}"/>
              </a:ext>
            </a:extLst>
          </p:cNvPr>
          <p:cNvSpPr>
            <a:spLocks noGrp="1"/>
          </p:cNvSpPr>
          <p:nvPr>
            <p:ph type="ctrTitle"/>
          </p:nvPr>
        </p:nvSpPr>
        <p:spPr>
          <a:xfrm>
            <a:off x="4648912" y="2743200"/>
            <a:ext cx="7037120" cy="2386584"/>
          </a:xfrm>
        </p:spPr>
        <p:txBody>
          <a:bodyPr/>
          <a:lstStyle/>
          <a:p>
            <a:r>
              <a:rPr lang="en-US" dirty="0">
                <a:solidFill>
                  <a:srgbClr val="FFFFFF"/>
                </a:solidFill>
                <a:latin typeface="Times New Roman" panose="02020603050405020304" pitchFamily="18" charset="0"/>
                <a:cs typeface="Times New Roman" panose="02020603050405020304" pitchFamily="18" charset="0"/>
              </a:rPr>
              <a:t>Agglomerative     Clustering</a:t>
            </a:r>
            <a:endParaRPr lang="en-US" dirty="0">
              <a:latin typeface="Times New Roman" panose="02020603050405020304" pitchFamily="18" charset="0"/>
              <a:cs typeface="Times New Roman" panose="02020603050405020304" pitchFamily="18" charset="0"/>
            </a:endParaRPr>
          </a:p>
        </p:txBody>
      </p:sp>
      <p:sp>
        <p:nvSpPr>
          <p:cNvPr id="5" name="Subtitle 4">
            <a:extLst>
              <a:ext uri="{FF2B5EF4-FFF2-40B4-BE49-F238E27FC236}">
                <a16:creationId xmlns:a16="http://schemas.microsoft.com/office/drawing/2014/main" id="{8CD30E18-5575-4DBB-1D14-5A313F697DF4}"/>
              </a:ext>
            </a:extLst>
          </p:cNvPr>
          <p:cNvSpPr>
            <a:spLocks noGrp="1"/>
          </p:cNvSpPr>
          <p:nvPr>
            <p:ph type="subTitle" idx="1"/>
          </p:nvPr>
        </p:nvSpPr>
        <p:spPr/>
        <p:txBody>
          <a:bodyPr/>
          <a:lstStyle/>
          <a:p>
            <a:endParaRPr lang="en-US"/>
          </a:p>
        </p:txBody>
      </p:sp>
    </p:spTree>
    <p:custDataLst>
      <p:tags r:id="rId1"/>
    </p:custDataLst>
    <p:extLst>
      <p:ext uri="{BB962C8B-B14F-4D97-AF65-F5344CB8AC3E}">
        <p14:creationId xmlns:p14="http://schemas.microsoft.com/office/powerpoint/2010/main" val="8009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17C330-8839-4D28-A266-237C1BE10CB8}"/>
              </a:ext>
            </a:extLst>
          </p:cNvPr>
          <p:cNvSpPr>
            <a:spLocks noGrp="1"/>
          </p:cNvSpPr>
          <p:nvPr>
            <p:ph type="title"/>
          </p:nvPr>
        </p:nvSpPr>
        <p:spPr>
          <a:xfrm>
            <a:off x="1056640" y="286603"/>
            <a:ext cx="10099040" cy="1450757"/>
          </a:xfrm>
        </p:spPr>
        <p:txBody>
          <a:bodyPr/>
          <a:lstStyle/>
          <a:p>
            <a:r>
              <a:rPr lang="en-US" dirty="0">
                <a:latin typeface="Times New Roman" panose="02020603050405020304" pitchFamily="18" charset="0"/>
                <a:cs typeface="Times New Roman" panose="02020603050405020304" pitchFamily="18" charset="0"/>
              </a:rPr>
              <a:t>Agglomerative Clustering</a:t>
            </a:r>
          </a:p>
        </p:txBody>
      </p:sp>
      <p:sp>
        <p:nvSpPr>
          <p:cNvPr id="7" name="Footer Placeholder 6">
            <a:extLst>
              <a:ext uri="{FF2B5EF4-FFF2-40B4-BE49-F238E27FC236}">
                <a16:creationId xmlns:a16="http://schemas.microsoft.com/office/drawing/2014/main" id="{CD31EDA2-C78A-40EC-97F4-E79D9F236906}"/>
              </a:ext>
            </a:extLst>
          </p:cNvPr>
          <p:cNvSpPr>
            <a:spLocks noGrp="1"/>
          </p:cNvSpPr>
          <p:nvPr>
            <p:ph type="ftr" sz="quarter" idx="11"/>
          </p:nvPr>
        </p:nvSpPr>
        <p:spPr/>
        <p:txBody>
          <a:bodyPr/>
          <a:lstStyle/>
          <a:p>
            <a:pPr>
              <a:defRPr/>
            </a:pPr>
            <a:r>
              <a:rPr lang="en-US" dirty="0">
                <a:solidFill>
                  <a:prstClr val="black">
                    <a:tint val="75000"/>
                  </a:prstClr>
                </a:solidFill>
              </a:rPr>
              <a:t>Hierarchical Clustering</a:t>
            </a:r>
          </a:p>
        </p:txBody>
      </p:sp>
      <p:sp>
        <p:nvSpPr>
          <p:cNvPr id="8" name="Slide Number Placeholder 7">
            <a:extLst>
              <a:ext uri="{FF2B5EF4-FFF2-40B4-BE49-F238E27FC236}">
                <a16:creationId xmlns:a16="http://schemas.microsoft.com/office/drawing/2014/main" id="{5A5413E1-B523-4AAB-90B2-327664E1715C}"/>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a:t>
            </a:fld>
            <a:endParaRPr lang="en-US" dirty="0">
              <a:solidFill>
                <a:prstClr val="black">
                  <a:tint val="75000"/>
                </a:prstClr>
              </a:solidFill>
            </a:endParaRPr>
          </a:p>
        </p:txBody>
      </p:sp>
      <p:sp>
        <p:nvSpPr>
          <p:cNvPr id="9" name="Content Placeholder 8">
            <a:extLst>
              <a:ext uri="{FF2B5EF4-FFF2-40B4-BE49-F238E27FC236}">
                <a16:creationId xmlns:a16="http://schemas.microsoft.com/office/drawing/2014/main" id="{71832402-2DB2-4A56-9ADF-D51B7F48049A}"/>
              </a:ext>
            </a:extLst>
          </p:cNvPr>
          <p:cNvSpPr>
            <a:spLocks noGrp="1"/>
          </p:cNvSpPr>
          <p:nvPr>
            <p:ph idx="1"/>
          </p:nvPr>
        </p:nvSpPr>
        <p:spPr>
          <a:xfrm>
            <a:off x="1036320" y="1737360"/>
            <a:ext cx="10317480" cy="4033478"/>
          </a:xfrm>
        </p:spPr>
        <p:txBody>
          <a:bodyPr>
            <a:normAutofit/>
          </a:bodyPr>
          <a:lstStyle/>
          <a:p>
            <a:pPr>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Agglomerative Clustering is a type of hierarchical clustering algorithm. </a:t>
            </a:r>
          </a:p>
          <a:p>
            <a:pPr>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agglomerative clustering is the most common type of hierarchical clustering used to group objects in clusters based on their similarity. </a:t>
            </a:r>
          </a:p>
          <a:p>
            <a:pPr>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It’s also known as AGNES (Agglomerative Nesting).</a:t>
            </a:r>
          </a:p>
        </p:txBody>
      </p:sp>
    </p:spTree>
    <p:extLst>
      <p:ext uri="{BB962C8B-B14F-4D97-AF65-F5344CB8AC3E}">
        <p14:creationId xmlns:p14="http://schemas.microsoft.com/office/powerpoint/2010/main" val="40627817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randombar(horizontal)">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randombar(horizontal)">
                                      <p:cBhvr>
                                        <p:cTn id="19" dur="500"/>
                                        <p:tgtEl>
                                          <p:spTgt spid="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randombar(horizontal)">
                                      <p:cBhvr>
                                        <p:cTn id="24"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3919-EA9E-422F-9360-B89E48CB0C46}"/>
              </a:ext>
            </a:extLst>
          </p:cNvPr>
          <p:cNvSpPr>
            <a:spLocks noGrp="1"/>
          </p:cNvSpPr>
          <p:nvPr>
            <p:ph type="title"/>
          </p:nvPr>
        </p:nvSpPr>
        <p:spPr>
          <a:xfrm>
            <a:off x="1168400" y="225644"/>
            <a:ext cx="9987280" cy="1213710"/>
          </a:xfrm>
        </p:spPr>
        <p:txBody>
          <a:bodyPr/>
          <a:lstStyle/>
          <a:p>
            <a:r>
              <a:rPr lang="en-US" dirty="0">
                <a:latin typeface="Times New Roman" panose="02020603050405020304" pitchFamily="18" charset="0"/>
                <a:cs typeface="Times New Roman" panose="02020603050405020304" pitchFamily="18" charset="0"/>
              </a:rPr>
              <a:t>Agglomerative Approach</a:t>
            </a:r>
          </a:p>
        </p:txBody>
      </p:sp>
      <p:sp>
        <p:nvSpPr>
          <p:cNvPr id="4" name="Footer Placeholder 3">
            <a:extLst>
              <a:ext uri="{FF2B5EF4-FFF2-40B4-BE49-F238E27FC236}">
                <a16:creationId xmlns:a16="http://schemas.microsoft.com/office/drawing/2014/main" id="{1EAB0352-68B6-43C2-92F8-7CBFE5A00C49}"/>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C628FB6A-6204-484C-BF0C-068A840882D0}"/>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3</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76F245B6-EB94-4464-AE86-17D0EBD13042}"/>
              </a:ext>
            </a:extLst>
          </p:cNvPr>
          <p:cNvSpPr>
            <a:spLocks noGrp="1"/>
          </p:cNvSpPr>
          <p:nvPr>
            <p:ph idx="1"/>
          </p:nvPr>
        </p:nvSpPr>
        <p:spPr>
          <a:xfrm>
            <a:off x="1168400" y="1911096"/>
            <a:ext cx="10185400" cy="3859742"/>
          </a:xfrm>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Start with each data object as individual </a:t>
            </a:r>
          </a:p>
          <a:p>
            <a:pPr marL="0" indent="0">
              <a:buNone/>
            </a:pPr>
            <a:r>
              <a:rPr lang="en-US" dirty="0">
                <a:latin typeface="Times New Roman" panose="02020603050405020304" pitchFamily="18" charset="0"/>
                <a:cs typeface="Times New Roman" panose="02020603050405020304" pitchFamily="18" charset="0"/>
              </a:rPr>
              <a:t>  cluster.</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At each step merge the closest pair of </a:t>
            </a:r>
          </a:p>
          <a:p>
            <a:pPr marL="0" indent="0">
              <a:buNone/>
            </a:pPr>
            <a:r>
              <a:rPr lang="en-US" dirty="0">
                <a:latin typeface="Times New Roman" panose="02020603050405020304" pitchFamily="18" charset="0"/>
                <a:cs typeface="Times New Roman" panose="02020603050405020304" pitchFamily="18" charset="0"/>
              </a:rPr>
              <a:t> clusters until only one cluster (or K clusters) left</a:t>
            </a:r>
            <a:r>
              <a:rPr lang="en-US" sz="2400" dirty="0">
                <a:latin typeface="Times New Roman" panose="02020603050405020304" pitchFamily="18" charset="0"/>
                <a:cs typeface="Times New Roman" panose="02020603050405020304" pitchFamily="18" charset="0"/>
              </a:rPr>
              <a:t>. </a:t>
            </a:r>
          </a:p>
        </p:txBody>
      </p:sp>
      <p:sp>
        <p:nvSpPr>
          <p:cNvPr id="3" name="Date Placeholder 2">
            <a:extLst>
              <a:ext uri="{FF2B5EF4-FFF2-40B4-BE49-F238E27FC236}">
                <a16:creationId xmlns:a16="http://schemas.microsoft.com/office/drawing/2014/main" id="{0A672D14-E56D-4908-9848-E2B8606A507B}"/>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pic>
        <p:nvPicPr>
          <p:cNvPr id="8" name="Picture 7" descr="Diagram&#10;&#10;Description automatically generated">
            <a:extLst>
              <a:ext uri="{FF2B5EF4-FFF2-40B4-BE49-F238E27FC236}">
                <a16:creationId xmlns:a16="http://schemas.microsoft.com/office/drawing/2014/main" id="{6189A533-3284-4322-9C86-F19EEB3CB3EE}"/>
              </a:ext>
            </a:extLst>
          </p:cNvPr>
          <p:cNvPicPr>
            <a:picLocks noChangeAspect="1"/>
          </p:cNvPicPr>
          <p:nvPr/>
        </p:nvPicPr>
        <p:blipFill rotWithShape="1">
          <a:blip r:embed="rId2"/>
          <a:srcRect l="1519" t="3551" r="2750" b="15316"/>
          <a:stretch/>
        </p:blipFill>
        <p:spPr>
          <a:xfrm>
            <a:off x="6550398" y="1788161"/>
            <a:ext cx="5641602" cy="4541519"/>
          </a:xfrm>
          <a:prstGeom prst="rect">
            <a:avLst/>
          </a:prstGeom>
        </p:spPr>
      </p:pic>
    </p:spTree>
    <p:extLst>
      <p:ext uri="{BB962C8B-B14F-4D97-AF65-F5344CB8AC3E}">
        <p14:creationId xmlns:p14="http://schemas.microsoft.com/office/powerpoint/2010/main" val="32206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C2ABB-E076-4447-BE7B-BAC17D6192D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Agglomerative Approach</a:t>
            </a:r>
          </a:p>
        </p:txBody>
      </p:sp>
      <p:sp>
        <p:nvSpPr>
          <p:cNvPr id="3" name="Date Placeholder 2">
            <a:extLst>
              <a:ext uri="{FF2B5EF4-FFF2-40B4-BE49-F238E27FC236}">
                <a16:creationId xmlns:a16="http://schemas.microsoft.com/office/drawing/2014/main" id="{A66AD447-B459-44D2-B7A5-C8373B1767A0}"/>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14E7EDB7-2902-489B-A8CB-AAB46487C79D}"/>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ADAF533E-1295-4444-9700-6F0BE60F3ABA}"/>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4</a:t>
            </a:fld>
            <a:endParaRPr lang="en-US" dirty="0">
              <a:solidFill>
                <a:prstClr val="black">
                  <a:tint val="75000"/>
                </a:prstClr>
              </a:solidFill>
            </a:endParaRPr>
          </a:p>
        </p:txBody>
      </p:sp>
      <p:pic>
        <p:nvPicPr>
          <p:cNvPr id="8" name="Content Placeholder 7" descr="Diagram&#10;&#10;Description automatically generated">
            <a:extLst>
              <a:ext uri="{FF2B5EF4-FFF2-40B4-BE49-F238E27FC236}">
                <a16:creationId xmlns:a16="http://schemas.microsoft.com/office/drawing/2014/main" id="{06BC74C9-85F1-4F69-A388-361F40DA8BED}"/>
              </a:ext>
            </a:extLst>
          </p:cNvPr>
          <p:cNvPicPr>
            <a:picLocks noGrp="1" noChangeAspect="1"/>
          </p:cNvPicPr>
          <p:nvPr>
            <p:ph idx="1"/>
          </p:nvPr>
        </p:nvPicPr>
        <p:blipFill rotWithShape="1">
          <a:blip r:embed="rId2"/>
          <a:srcRect l="15" t="987" r="-15" b="-987"/>
          <a:stretch/>
        </p:blipFill>
        <p:spPr>
          <a:xfrm>
            <a:off x="2518953" y="1846999"/>
            <a:ext cx="9552504" cy="4042866"/>
          </a:xfrm>
        </p:spPr>
      </p:pic>
      <mc:AlternateContent xmlns:mc="http://schemas.openxmlformats.org/markup-compatibility/2006" xmlns:p14="http://schemas.microsoft.com/office/powerpoint/2010/main" xmlns:aink="http://schemas.microsoft.com/office/drawing/2016/ink">
        <mc:Choice Requires="p14 aink">
          <p:contentPart p14:bwMode="auto" r:id="rId3">
            <p14:nvContentPartPr>
              <p14:cNvPr id="9" name="Ink 8">
                <a:extLst>
                  <a:ext uri="{FF2B5EF4-FFF2-40B4-BE49-F238E27FC236}">
                    <a16:creationId xmlns:a16="http://schemas.microsoft.com/office/drawing/2014/main" id="{B7518A55-1A3F-4FD8-BE36-6B8C1EACC91F}"/>
                  </a:ext>
                </a:extLst>
              </p14:cNvPr>
              <p14:cNvContentPartPr/>
              <p14:nvPr/>
            </p14:nvContentPartPr>
            <p14:xfrm>
              <a:off x="10374240" y="5006840"/>
              <a:ext cx="705600" cy="185400"/>
            </p14:xfrm>
          </p:contentPart>
        </mc:Choice>
        <mc:Fallback xmlns="">
          <p:pic>
            <p:nvPicPr>
              <p:cNvPr id="9" name="Ink 8">
                <a:extLst>
                  <a:ext uri="{FF2B5EF4-FFF2-40B4-BE49-F238E27FC236}">
                    <a16:creationId xmlns:a16="http://schemas.microsoft.com/office/drawing/2014/main" id="{B7518A55-1A3F-4FD8-BE36-6B8C1EACC91F}"/>
                  </a:ext>
                </a:extLst>
              </p:cNvPr>
              <p:cNvPicPr/>
              <p:nvPr/>
            </p:nvPicPr>
            <p:blipFill>
              <a:blip r:embed="rId4"/>
              <a:stretch>
                <a:fillRect/>
              </a:stretch>
            </p:blipFill>
            <p:spPr>
              <a:xfrm>
                <a:off x="10356240" y="4898840"/>
                <a:ext cx="741240" cy="4010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a:extLst>
                  <a:ext uri="{FF2B5EF4-FFF2-40B4-BE49-F238E27FC236}">
                    <a16:creationId xmlns:a16="http://schemas.microsoft.com/office/drawing/2014/main" id="{6B77DE50-C41D-4B0D-A465-EF687E6C2A9E}"/>
                  </a:ext>
                </a:extLst>
              </p14:cNvPr>
              <p14:cNvContentPartPr/>
              <p14:nvPr/>
            </p14:nvContentPartPr>
            <p14:xfrm>
              <a:off x="10310160" y="4952840"/>
              <a:ext cx="1772280" cy="405000"/>
            </p14:xfrm>
          </p:contentPart>
        </mc:Choice>
        <mc:Fallback xmlns="">
          <p:pic>
            <p:nvPicPr>
              <p:cNvPr id="10" name="Ink 9">
                <a:extLst>
                  <a:ext uri="{FF2B5EF4-FFF2-40B4-BE49-F238E27FC236}">
                    <a16:creationId xmlns:a16="http://schemas.microsoft.com/office/drawing/2014/main" id="{6B77DE50-C41D-4B0D-A465-EF687E6C2A9E}"/>
                  </a:ext>
                </a:extLst>
              </p:cNvPr>
              <p:cNvPicPr/>
              <p:nvPr/>
            </p:nvPicPr>
            <p:blipFill>
              <a:blip r:embed="rId6"/>
              <a:stretch>
                <a:fillRect/>
              </a:stretch>
            </p:blipFill>
            <p:spPr>
              <a:xfrm>
                <a:off x="10301160" y="4944200"/>
                <a:ext cx="1789920" cy="4226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726806EF-1103-430B-B1F6-AB9927AB9017}"/>
                  </a:ext>
                </a:extLst>
              </p14:cNvPr>
              <p14:cNvContentPartPr/>
              <p14:nvPr/>
            </p14:nvContentPartPr>
            <p14:xfrm>
              <a:off x="12974160" y="5486360"/>
              <a:ext cx="360" cy="360"/>
            </p14:xfrm>
          </p:contentPart>
        </mc:Choice>
        <mc:Fallback xmlns="">
          <p:pic>
            <p:nvPicPr>
              <p:cNvPr id="11" name="Ink 10">
                <a:extLst>
                  <a:ext uri="{FF2B5EF4-FFF2-40B4-BE49-F238E27FC236}">
                    <a16:creationId xmlns:a16="http://schemas.microsoft.com/office/drawing/2014/main" id="{726806EF-1103-430B-B1F6-AB9927AB9017}"/>
                  </a:ext>
                </a:extLst>
              </p:cNvPr>
              <p:cNvPicPr/>
              <p:nvPr/>
            </p:nvPicPr>
            <p:blipFill>
              <a:blip r:embed="rId8"/>
              <a:stretch>
                <a:fillRect/>
              </a:stretch>
            </p:blipFill>
            <p:spPr>
              <a:xfrm>
                <a:off x="12965520" y="54773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2DEBA831-6EDA-4B88-8687-B18D03701C58}"/>
                  </a:ext>
                </a:extLst>
              </p14:cNvPr>
              <p14:cNvContentPartPr/>
              <p14:nvPr/>
            </p14:nvContentPartPr>
            <p14:xfrm>
              <a:off x="2357040" y="4063640"/>
              <a:ext cx="360" cy="360"/>
            </p14:xfrm>
          </p:contentPart>
        </mc:Choice>
        <mc:Fallback xmlns="">
          <p:pic>
            <p:nvPicPr>
              <p:cNvPr id="16" name="Ink 15">
                <a:extLst>
                  <a:ext uri="{FF2B5EF4-FFF2-40B4-BE49-F238E27FC236}">
                    <a16:creationId xmlns:a16="http://schemas.microsoft.com/office/drawing/2014/main" id="{2DEBA831-6EDA-4B88-8687-B18D03701C58}"/>
                  </a:ext>
                </a:extLst>
              </p:cNvPr>
              <p:cNvPicPr/>
              <p:nvPr/>
            </p:nvPicPr>
            <p:blipFill>
              <a:blip r:embed="rId8"/>
              <a:stretch>
                <a:fillRect/>
              </a:stretch>
            </p:blipFill>
            <p:spPr>
              <a:xfrm>
                <a:off x="2348400" y="40546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7" name="Ink 16">
                <a:extLst>
                  <a:ext uri="{FF2B5EF4-FFF2-40B4-BE49-F238E27FC236}">
                    <a16:creationId xmlns:a16="http://schemas.microsoft.com/office/drawing/2014/main" id="{1CD3ABAE-EB2F-49E6-8CF1-D4702A8C5871}"/>
                  </a:ext>
                </a:extLst>
              </p14:cNvPr>
              <p14:cNvContentPartPr/>
              <p14:nvPr/>
            </p14:nvContentPartPr>
            <p14:xfrm>
              <a:off x="8819040" y="4155080"/>
              <a:ext cx="360" cy="360"/>
            </p14:xfrm>
          </p:contentPart>
        </mc:Choice>
        <mc:Fallback xmlns="">
          <p:pic>
            <p:nvPicPr>
              <p:cNvPr id="17" name="Ink 16">
                <a:extLst>
                  <a:ext uri="{FF2B5EF4-FFF2-40B4-BE49-F238E27FC236}">
                    <a16:creationId xmlns:a16="http://schemas.microsoft.com/office/drawing/2014/main" id="{1CD3ABAE-EB2F-49E6-8CF1-D4702A8C5871}"/>
                  </a:ext>
                </a:extLst>
              </p:cNvPr>
              <p:cNvPicPr/>
              <p:nvPr/>
            </p:nvPicPr>
            <p:blipFill>
              <a:blip r:embed="rId8"/>
              <a:stretch>
                <a:fillRect/>
              </a:stretch>
            </p:blipFill>
            <p:spPr>
              <a:xfrm>
                <a:off x="8810040" y="4146440"/>
                <a:ext cx="18000" cy="18000"/>
              </a:xfrm>
              <a:prstGeom prst="rect">
                <a:avLst/>
              </a:prstGeom>
            </p:spPr>
          </p:pic>
        </mc:Fallback>
      </mc:AlternateContent>
      <p:grpSp>
        <p:nvGrpSpPr>
          <p:cNvPr id="21" name="Group 20">
            <a:extLst>
              <a:ext uri="{FF2B5EF4-FFF2-40B4-BE49-F238E27FC236}">
                <a16:creationId xmlns:a16="http://schemas.microsoft.com/office/drawing/2014/main" id="{F6923815-8022-4670-B70A-B92A1F4355EA}"/>
              </a:ext>
            </a:extLst>
          </p:cNvPr>
          <p:cNvGrpSpPr/>
          <p:nvPr/>
        </p:nvGrpSpPr>
        <p:grpSpPr>
          <a:xfrm>
            <a:off x="6827520" y="1259600"/>
            <a:ext cx="360" cy="360"/>
            <a:chOff x="6827520" y="1259600"/>
            <a:chExt cx="360" cy="360"/>
          </a:xfrm>
        </p:grpSpPr>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FE374924-6300-4946-BF65-A96F0B276D57}"/>
                    </a:ext>
                  </a:extLst>
                </p14:cNvPr>
                <p14:cNvContentPartPr/>
                <p14:nvPr/>
              </p14:nvContentPartPr>
              <p14:xfrm>
                <a:off x="6827520" y="1259600"/>
                <a:ext cx="360" cy="360"/>
              </p14:xfrm>
            </p:contentPart>
          </mc:Choice>
          <mc:Fallback xmlns="">
            <p:pic>
              <p:nvPicPr>
                <p:cNvPr id="18" name="Ink 17">
                  <a:extLst>
                    <a:ext uri="{FF2B5EF4-FFF2-40B4-BE49-F238E27FC236}">
                      <a16:creationId xmlns:a16="http://schemas.microsoft.com/office/drawing/2014/main" id="{FE374924-6300-4946-BF65-A96F0B276D57}"/>
                    </a:ext>
                  </a:extLst>
                </p:cNvPr>
                <p:cNvPicPr/>
                <p:nvPr/>
              </p:nvPicPr>
              <p:blipFill>
                <a:blip r:embed="rId8"/>
                <a:stretch>
                  <a:fillRect/>
                </a:stretch>
              </p:blipFill>
              <p:spPr>
                <a:xfrm>
                  <a:off x="6818880" y="12506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Ink 18">
                  <a:extLst>
                    <a:ext uri="{FF2B5EF4-FFF2-40B4-BE49-F238E27FC236}">
                      <a16:creationId xmlns:a16="http://schemas.microsoft.com/office/drawing/2014/main" id="{384DB48E-41E7-44AB-A7DF-2C043F15A83C}"/>
                    </a:ext>
                  </a:extLst>
                </p14:cNvPr>
                <p14:cNvContentPartPr/>
                <p14:nvPr/>
              </p14:nvContentPartPr>
              <p14:xfrm>
                <a:off x="6827520" y="1259600"/>
                <a:ext cx="360" cy="360"/>
              </p14:xfrm>
            </p:contentPart>
          </mc:Choice>
          <mc:Fallback xmlns="">
            <p:pic>
              <p:nvPicPr>
                <p:cNvPr id="19" name="Ink 18">
                  <a:extLst>
                    <a:ext uri="{FF2B5EF4-FFF2-40B4-BE49-F238E27FC236}">
                      <a16:creationId xmlns:a16="http://schemas.microsoft.com/office/drawing/2014/main" id="{384DB48E-41E7-44AB-A7DF-2C043F15A83C}"/>
                    </a:ext>
                  </a:extLst>
                </p:cNvPr>
                <p:cNvPicPr/>
                <p:nvPr/>
              </p:nvPicPr>
              <p:blipFill>
                <a:blip r:embed="rId8"/>
                <a:stretch>
                  <a:fillRect/>
                </a:stretch>
              </p:blipFill>
              <p:spPr>
                <a:xfrm>
                  <a:off x="6818880" y="12506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0" name="Ink 19">
                  <a:extLst>
                    <a:ext uri="{FF2B5EF4-FFF2-40B4-BE49-F238E27FC236}">
                      <a16:creationId xmlns:a16="http://schemas.microsoft.com/office/drawing/2014/main" id="{7FAB5210-33B6-4C26-888B-6926CB09E2B6}"/>
                    </a:ext>
                  </a:extLst>
                </p14:cNvPr>
                <p14:cNvContentPartPr/>
                <p14:nvPr/>
              </p14:nvContentPartPr>
              <p14:xfrm>
                <a:off x="6827520" y="1259600"/>
                <a:ext cx="360" cy="360"/>
              </p14:xfrm>
            </p:contentPart>
          </mc:Choice>
          <mc:Fallback xmlns="">
            <p:pic>
              <p:nvPicPr>
                <p:cNvPr id="20" name="Ink 19">
                  <a:extLst>
                    <a:ext uri="{FF2B5EF4-FFF2-40B4-BE49-F238E27FC236}">
                      <a16:creationId xmlns:a16="http://schemas.microsoft.com/office/drawing/2014/main" id="{7FAB5210-33B6-4C26-888B-6926CB09E2B6}"/>
                    </a:ext>
                  </a:extLst>
                </p:cNvPr>
                <p:cNvPicPr/>
                <p:nvPr/>
              </p:nvPicPr>
              <p:blipFill>
                <a:blip r:embed="rId8"/>
                <a:stretch>
                  <a:fillRect/>
                </a:stretch>
              </p:blipFill>
              <p:spPr>
                <a:xfrm>
                  <a:off x="6818880" y="1250600"/>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
            <p14:nvContentPartPr>
              <p14:cNvPr id="22" name="Ink 21">
                <a:extLst>
                  <a:ext uri="{FF2B5EF4-FFF2-40B4-BE49-F238E27FC236}">
                    <a16:creationId xmlns:a16="http://schemas.microsoft.com/office/drawing/2014/main" id="{1158786B-80EA-4888-9D5A-9FD90123D983}"/>
                  </a:ext>
                </a:extLst>
              </p14:cNvPr>
              <p14:cNvContentPartPr/>
              <p14:nvPr/>
            </p14:nvContentPartPr>
            <p14:xfrm>
              <a:off x="7314960" y="1432400"/>
              <a:ext cx="360" cy="360"/>
            </p14:xfrm>
          </p:contentPart>
        </mc:Choice>
        <mc:Fallback xmlns="">
          <p:pic>
            <p:nvPicPr>
              <p:cNvPr id="22" name="Ink 21">
                <a:extLst>
                  <a:ext uri="{FF2B5EF4-FFF2-40B4-BE49-F238E27FC236}">
                    <a16:creationId xmlns:a16="http://schemas.microsoft.com/office/drawing/2014/main" id="{1158786B-80EA-4888-9D5A-9FD90123D983}"/>
                  </a:ext>
                </a:extLst>
              </p:cNvPr>
              <p:cNvPicPr/>
              <p:nvPr/>
            </p:nvPicPr>
            <p:blipFill>
              <a:blip r:embed="rId8"/>
              <a:stretch>
                <a:fillRect/>
              </a:stretch>
            </p:blipFill>
            <p:spPr>
              <a:xfrm>
                <a:off x="7305960" y="14234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6" name="Ink 25">
                <a:extLst>
                  <a:ext uri="{FF2B5EF4-FFF2-40B4-BE49-F238E27FC236}">
                    <a16:creationId xmlns:a16="http://schemas.microsoft.com/office/drawing/2014/main" id="{8EF260ED-EC2D-44E9-A3A2-F2C1A093F3A0}"/>
                  </a:ext>
                </a:extLst>
              </p14:cNvPr>
              <p14:cNvContentPartPr/>
              <p14:nvPr/>
            </p14:nvContentPartPr>
            <p14:xfrm>
              <a:off x="5252880" y="1452920"/>
              <a:ext cx="360" cy="360"/>
            </p14:xfrm>
          </p:contentPart>
        </mc:Choice>
        <mc:Fallback xmlns="">
          <p:pic>
            <p:nvPicPr>
              <p:cNvPr id="26" name="Ink 25">
                <a:extLst>
                  <a:ext uri="{FF2B5EF4-FFF2-40B4-BE49-F238E27FC236}">
                    <a16:creationId xmlns:a16="http://schemas.microsoft.com/office/drawing/2014/main" id="{8EF260ED-EC2D-44E9-A3A2-F2C1A093F3A0}"/>
                  </a:ext>
                </a:extLst>
              </p:cNvPr>
              <p:cNvPicPr/>
              <p:nvPr/>
            </p:nvPicPr>
            <p:blipFill>
              <a:blip r:embed="rId8"/>
              <a:stretch>
                <a:fillRect/>
              </a:stretch>
            </p:blipFill>
            <p:spPr>
              <a:xfrm>
                <a:off x="5243880" y="144392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7" name="Ink 26">
                <a:extLst>
                  <a:ext uri="{FF2B5EF4-FFF2-40B4-BE49-F238E27FC236}">
                    <a16:creationId xmlns:a16="http://schemas.microsoft.com/office/drawing/2014/main" id="{0C670110-5C8F-4813-A56A-C9DEA1BB6FD0}"/>
                  </a:ext>
                </a:extLst>
              </p14:cNvPr>
              <p14:cNvContentPartPr/>
              <p14:nvPr/>
            </p14:nvContentPartPr>
            <p14:xfrm>
              <a:off x="6552840" y="1168160"/>
              <a:ext cx="360" cy="360"/>
            </p14:xfrm>
          </p:contentPart>
        </mc:Choice>
        <mc:Fallback xmlns="">
          <p:pic>
            <p:nvPicPr>
              <p:cNvPr id="27" name="Ink 26">
                <a:extLst>
                  <a:ext uri="{FF2B5EF4-FFF2-40B4-BE49-F238E27FC236}">
                    <a16:creationId xmlns:a16="http://schemas.microsoft.com/office/drawing/2014/main" id="{0C670110-5C8F-4813-A56A-C9DEA1BB6FD0}"/>
                  </a:ext>
                </a:extLst>
              </p:cNvPr>
              <p:cNvPicPr/>
              <p:nvPr/>
            </p:nvPicPr>
            <p:blipFill>
              <a:blip r:embed="rId8"/>
              <a:stretch>
                <a:fillRect/>
              </a:stretch>
            </p:blipFill>
            <p:spPr>
              <a:xfrm>
                <a:off x="6544200" y="1159520"/>
                <a:ext cx="18000" cy="18000"/>
              </a:xfrm>
              <a:prstGeom prst="rect">
                <a:avLst/>
              </a:prstGeom>
            </p:spPr>
          </p:pic>
        </mc:Fallback>
      </mc:AlternateContent>
    </p:spTree>
    <p:extLst>
      <p:ext uri="{BB962C8B-B14F-4D97-AF65-F5344CB8AC3E}">
        <p14:creationId xmlns:p14="http://schemas.microsoft.com/office/powerpoint/2010/main" val="480972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D01A8-CE23-49C1-BF6D-DF57624D3C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Agglomerative Approach</a:t>
            </a:r>
          </a:p>
        </p:txBody>
      </p:sp>
      <p:sp>
        <p:nvSpPr>
          <p:cNvPr id="3" name="Date Placeholder 2">
            <a:extLst>
              <a:ext uri="{FF2B5EF4-FFF2-40B4-BE49-F238E27FC236}">
                <a16:creationId xmlns:a16="http://schemas.microsoft.com/office/drawing/2014/main" id="{F5DBC25B-8CA6-40D7-84DF-2895D2F3A191}"/>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CF4268D1-3DFB-4ECE-9950-E703A240AC07}"/>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B507ED0C-8648-4130-81A3-58A01C6FE364}"/>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5</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2C703F36-EA0C-4E01-AA49-E8247918F032}"/>
              </a:ext>
            </a:extLst>
          </p:cNvPr>
          <p:cNvSpPr>
            <a:spLocks noGrp="1"/>
          </p:cNvSpPr>
          <p:nvPr>
            <p:ph idx="1"/>
          </p:nvPr>
        </p:nvSpPr>
        <p:spPr>
          <a:xfrm>
            <a:off x="1097280" y="1911096"/>
            <a:ext cx="10256520" cy="3859742"/>
          </a:xfrm>
        </p:spPr>
        <p:txBody>
          <a:bodyPr>
            <a:normAutofit/>
          </a:bodyPr>
          <a:lstStyle/>
          <a:p>
            <a:r>
              <a:rPr lang="en-US" sz="2400" u="sng" dirty="0">
                <a:latin typeface="Times New Roman" panose="02020603050405020304" pitchFamily="18" charset="0"/>
                <a:cs typeface="Times New Roman" panose="02020603050405020304" pitchFamily="18" charset="0"/>
              </a:rPr>
              <a:t>Initialization:</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Each object is a cluster.</a:t>
            </a:r>
          </a:p>
          <a:p>
            <a:r>
              <a:rPr lang="en-US" sz="2400" u="sng" dirty="0">
                <a:latin typeface="Times New Roman" panose="02020603050405020304" pitchFamily="18" charset="0"/>
                <a:cs typeface="Times New Roman" panose="02020603050405020304" pitchFamily="18" charset="0"/>
              </a:rPr>
              <a:t>Iteration:</a:t>
            </a:r>
          </a:p>
          <a:p>
            <a:pPr>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Merge two clusters which are most similar to each other until all objects are merged into a single cluster.</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79E5E989-E4A6-4383-9AED-783FFB075DEA}"/>
                  </a:ext>
                </a:extLst>
              </p14:cNvPr>
              <p14:cNvContentPartPr/>
              <p14:nvPr/>
            </p14:nvContentPartPr>
            <p14:xfrm>
              <a:off x="3312120" y="1016200"/>
              <a:ext cx="360" cy="360"/>
            </p14:xfrm>
          </p:contentPart>
        </mc:Choice>
        <mc:Fallback xmlns="">
          <p:pic>
            <p:nvPicPr>
              <p:cNvPr id="7" name="Ink 6">
                <a:extLst>
                  <a:ext uri="{FF2B5EF4-FFF2-40B4-BE49-F238E27FC236}">
                    <a16:creationId xmlns:a16="http://schemas.microsoft.com/office/drawing/2014/main" id="{79E5E989-E4A6-4383-9AED-783FFB075DEA}"/>
                  </a:ext>
                </a:extLst>
              </p:cNvPr>
              <p:cNvPicPr/>
              <p:nvPr/>
            </p:nvPicPr>
            <p:blipFill>
              <a:blip r:embed="rId3"/>
              <a:stretch>
                <a:fillRect/>
              </a:stretch>
            </p:blipFill>
            <p:spPr>
              <a:xfrm>
                <a:off x="3303480" y="10072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4" name="Ink 13">
                <a:extLst>
                  <a:ext uri="{FF2B5EF4-FFF2-40B4-BE49-F238E27FC236}">
                    <a16:creationId xmlns:a16="http://schemas.microsoft.com/office/drawing/2014/main" id="{E835A54A-5B6B-4A1E-8706-9125EA2F3859}"/>
                  </a:ext>
                </a:extLst>
              </p14:cNvPr>
              <p14:cNvContentPartPr/>
              <p14:nvPr/>
            </p14:nvContentPartPr>
            <p14:xfrm>
              <a:off x="4581840" y="1249480"/>
              <a:ext cx="360" cy="360"/>
            </p14:xfrm>
          </p:contentPart>
        </mc:Choice>
        <mc:Fallback xmlns="">
          <p:pic>
            <p:nvPicPr>
              <p:cNvPr id="14" name="Ink 13">
                <a:extLst>
                  <a:ext uri="{FF2B5EF4-FFF2-40B4-BE49-F238E27FC236}">
                    <a16:creationId xmlns:a16="http://schemas.microsoft.com/office/drawing/2014/main" id="{E835A54A-5B6B-4A1E-8706-9125EA2F3859}"/>
                  </a:ext>
                </a:extLst>
              </p:cNvPr>
              <p:cNvPicPr/>
              <p:nvPr/>
            </p:nvPicPr>
            <p:blipFill>
              <a:blip r:embed="rId3"/>
              <a:stretch>
                <a:fillRect/>
              </a:stretch>
            </p:blipFill>
            <p:spPr>
              <a:xfrm>
                <a:off x="4572840" y="1240480"/>
                <a:ext cx="18000" cy="18000"/>
              </a:xfrm>
              <a:prstGeom prst="rect">
                <a:avLst/>
              </a:prstGeom>
            </p:spPr>
          </p:pic>
        </mc:Fallback>
      </mc:AlternateContent>
      <p:grpSp>
        <p:nvGrpSpPr>
          <p:cNvPr id="17" name="Group 16">
            <a:extLst>
              <a:ext uri="{FF2B5EF4-FFF2-40B4-BE49-F238E27FC236}">
                <a16:creationId xmlns:a16="http://schemas.microsoft.com/office/drawing/2014/main" id="{C4CA78BA-9FDA-4376-8D51-02B4443FC330}"/>
              </a:ext>
            </a:extLst>
          </p:cNvPr>
          <p:cNvGrpSpPr/>
          <p:nvPr/>
        </p:nvGrpSpPr>
        <p:grpSpPr>
          <a:xfrm>
            <a:off x="4419480" y="1178560"/>
            <a:ext cx="360" cy="360"/>
            <a:chOff x="4419480" y="1178560"/>
            <a:chExt cx="360" cy="360"/>
          </a:xfrm>
        </p:grpSpPr>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9C290A28-90A2-489E-B363-3D23F4A87AF1}"/>
                    </a:ext>
                  </a:extLst>
                </p14:cNvPr>
                <p14:cNvContentPartPr/>
                <p14:nvPr/>
              </p14:nvContentPartPr>
              <p14:xfrm>
                <a:off x="4419480" y="1178560"/>
                <a:ext cx="360" cy="360"/>
              </p14:xfrm>
            </p:contentPart>
          </mc:Choice>
          <mc:Fallback xmlns="">
            <p:pic>
              <p:nvPicPr>
                <p:cNvPr id="15" name="Ink 14">
                  <a:extLst>
                    <a:ext uri="{FF2B5EF4-FFF2-40B4-BE49-F238E27FC236}">
                      <a16:creationId xmlns:a16="http://schemas.microsoft.com/office/drawing/2014/main" id="{9C290A28-90A2-489E-B363-3D23F4A87AF1}"/>
                    </a:ext>
                  </a:extLst>
                </p:cNvPr>
                <p:cNvPicPr/>
                <p:nvPr/>
              </p:nvPicPr>
              <p:blipFill>
                <a:blip r:embed="rId3"/>
                <a:stretch>
                  <a:fillRect/>
                </a:stretch>
              </p:blipFill>
              <p:spPr>
                <a:xfrm>
                  <a:off x="4410480" y="11695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6" name="Ink 15">
                  <a:extLst>
                    <a:ext uri="{FF2B5EF4-FFF2-40B4-BE49-F238E27FC236}">
                      <a16:creationId xmlns:a16="http://schemas.microsoft.com/office/drawing/2014/main" id="{39F0DEA0-A04E-40DA-BF52-A75272496AD6}"/>
                    </a:ext>
                  </a:extLst>
                </p14:cNvPr>
                <p14:cNvContentPartPr/>
                <p14:nvPr/>
              </p14:nvContentPartPr>
              <p14:xfrm>
                <a:off x="4419480" y="1178560"/>
                <a:ext cx="360" cy="360"/>
              </p14:xfrm>
            </p:contentPart>
          </mc:Choice>
          <mc:Fallback xmlns="">
            <p:pic>
              <p:nvPicPr>
                <p:cNvPr id="16" name="Ink 15">
                  <a:extLst>
                    <a:ext uri="{FF2B5EF4-FFF2-40B4-BE49-F238E27FC236}">
                      <a16:creationId xmlns:a16="http://schemas.microsoft.com/office/drawing/2014/main" id="{39F0DEA0-A04E-40DA-BF52-A75272496AD6}"/>
                    </a:ext>
                  </a:extLst>
                </p:cNvPr>
                <p:cNvPicPr/>
                <p:nvPr/>
              </p:nvPicPr>
              <p:blipFill>
                <a:blip r:embed="rId3"/>
                <a:stretch>
                  <a:fillRect/>
                </a:stretch>
              </p:blipFill>
              <p:spPr>
                <a:xfrm>
                  <a:off x="4410480" y="1169560"/>
                  <a:ext cx="18000" cy="18000"/>
                </a:xfrm>
                <a:prstGeom prst="rect">
                  <a:avLst/>
                </a:prstGeom>
              </p:spPr>
            </p:pic>
          </mc:Fallback>
        </mc:AlternateContent>
      </p:grpSp>
    </p:spTree>
    <p:extLst>
      <p:ext uri="{BB962C8B-B14F-4D97-AF65-F5344CB8AC3E}">
        <p14:creationId xmlns:p14="http://schemas.microsoft.com/office/powerpoint/2010/main" val="210493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DA0DC-1208-44EA-AC67-B1E19C4212B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Agglomerative Approach</a:t>
            </a:r>
          </a:p>
        </p:txBody>
      </p:sp>
      <p:sp>
        <p:nvSpPr>
          <p:cNvPr id="3" name="Date Placeholder 2">
            <a:extLst>
              <a:ext uri="{FF2B5EF4-FFF2-40B4-BE49-F238E27FC236}">
                <a16:creationId xmlns:a16="http://schemas.microsoft.com/office/drawing/2014/main" id="{70B6F558-0AE1-46CA-BA08-221D0600DA18}"/>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2C31F51-D8AE-45B7-BC6E-9A5D63B71117}"/>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BA1E84D1-5EC5-40FF-8B52-62BF8CBAC5E9}"/>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6</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334B21BC-EBE4-4C7C-946D-8D8D53288934}"/>
              </a:ext>
            </a:extLst>
          </p:cNvPr>
          <p:cNvSpPr>
            <a:spLocks noGrp="1"/>
          </p:cNvSpPr>
          <p:nvPr>
            <p:ph idx="1"/>
          </p:nvPr>
        </p:nvSpPr>
        <p:spPr>
          <a:xfrm>
            <a:off x="1168400" y="1911096"/>
            <a:ext cx="10185400" cy="3859742"/>
          </a:xfrm>
        </p:spPr>
        <p:txBody>
          <a:bodyPr>
            <a:normAutofit/>
          </a:bodyPr>
          <a:lstStyle/>
          <a:p>
            <a:pPr marL="0" indent="0">
              <a:buNone/>
            </a:pPr>
            <a:r>
              <a:rPr lang="en-US" sz="2800" u="sng" dirty="0">
                <a:solidFill>
                  <a:schemeClr val="tx1"/>
                </a:solidFill>
                <a:latin typeface="Times New Roman" panose="02020603050405020304" pitchFamily="18" charset="0"/>
                <a:cs typeface="Times New Roman" panose="02020603050405020304" pitchFamily="18" charset="0"/>
              </a:rPr>
              <a:t>Drawbacks</a:t>
            </a:r>
            <a:r>
              <a:rPr lang="en-US" sz="2400" dirty="0">
                <a:solidFill>
                  <a:schemeClr val="tx1"/>
                </a:solidFill>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a:t>
            </a:r>
            <a:r>
              <a:rPr lang="en-US" sz="2400" b="0" i="0" dirty="0">
                <a:solidFill>
                  <a:schemeClr val="tx1"/>
                </a:solidFill>
                <a:effectLst/>
                <a:latin typeface="Times New Roman" panose="02020603050405020304" pitchFamily="18" charset="0"/>
                <a:cs typeface="Times New Roman" panose="02020603050405020304" pitchFamily="18" charset="0"/>
              </a:rPr>
              <a:t>hey have large storage requirements, and they can be computationally intensive. This is especially true for big data. </a:t>
            </a:r>
          </a:p>
          <a:p>
            <a:pPr>
              <a:buFont typeface="Arial" panose="020B0604020202020204" pitchFamily="34" charset="0"/>
              <a:buChar char="•"/>
            </a:pPr>
            <a:r>
              <a:rPr lang="en-US" sz="2400" b="0" i="0" dirty="0">
                <a:solidFill>
                  <a:schemeClr val="tx1"/>
                </a:solidFill>
                <a:effectLst/>
                <a:latin typeface="Times New Roman" panose="02020603050405020304" pitchFamily="18" charset="0"/>
                <a:cs typeface="Times New Roman" panose="02020603050405020304" pitchFamily="18" charset="0"/>
              </a:rPr>
              <a:t>These complex algorithms are about four times the size of the K-means algorithm. </a:t>
            </a:r>
          </a:p>
          <a:p>
            <a:pPr>
              <a:buFont typeface="Arial" panose="020B0604020202020204" pitchFamily="34" charset="0"/>
              <a:buChar char="•"/>
            </a:pPr>
            <a:r>
              <a:rPr lang="en-US" sz="2400" b="0" i="0" dirty="0">
                <a:solidFill>
                  <a:schemeClr val="tx1"/>
                </a:solidFill>
                <a:effectLst/>
                <a:latin typeface="Times New Roman" panose="02020603050405020304" pitchFamily="18" charset="0"/>
                <a:cs typeface="Times New Roman" panose="02020603050405020304" pitchFamily="18" charset="0"/>
              </a:rPr>
              <a:t>Also, merging can’t be reversed, which can create a problem if you have noisy, high-dimensional data.</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3330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9.1|15.2|19.4"/>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13533D-8C39-401E-8B75-B1AEEEC56B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EF148-1770-458F-8F5B-C3D0A278AA97}">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A449C04-64B3-4403-94B7-8D2284C38D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181</TotalTime>
  <Words>421</Words>
  <Application>Microsoft Office PowerPoint</Application>
  <PresentationFormat>Widescreen</PresentationFormat>
  <Paragraphs>44</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Retrospect</vt:lpstr>
      <vt:lpstr>Agglomerative     Clustering</vt:lpstr>
      <vt:lpstr>Agglomerative Clustering</vt:lpstr>
      <vt:lpstr>Agglomerative Approach</vt:lpstr>
      <vt:lpstr>Agglomerative Approach</vt:lpstr>
      <vt:lpstr>Agglomerative Approach</vt:lpstr>
      <vt:lpstr>Agglomerative 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Hierarchical Clustering</dc:title>
  <dc:creator>Deekshith Reddy Teeneti</dc:creator>
  <cp:lastModifiedBy>avyay rao</cp:lastModifiedBy>
  <cp:revision>20</cp:revision>
  <dcterms:created xsi:type="dcterms:W3CDTF">2022-04-16T00:48:08Z</dcterms:created>
  <dcterms:modified xsi:type="dcterms:W3CDTF">2022-05-08T04:38:10Z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