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nbVTJYnR0rjYBUoQ84NX2wYHJ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1a32b74c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121a32b74c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1a32b74c9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121a32b74c9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1a32b74c9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121a32b74c9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412"/>
              <a:buFont typeface="Arial"/>
              <a:buNone/>
            </a:pPr>
            <a:r>
              <a:rPr lang="en-US" sz="8000">
                <a:solidFill>
                  <a:srgbClr val="FFFFFF"/>
                </a:solidFill>
              </a:rPr>
              <a:t>K-Means Algorithm</a:t>
            </a: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1883273" y="619850"/>
            <a:ext cx="9499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K-Means Clustering Algorithm</a:t>
            </a:r>
            <a:r>
              <a:rPr lang="en-US" sz="4000" b="1" baseline="-25000">
                <a:solidFill>
                  <a:srgbClr val="323F4F"/>
                </a:solidFill>
              </a:rPr>
              <a:t>1</a:t>
            </a:r>
            <a:endParaRPr sz="4000" b="1" i="0" u="none" strike="noStrike" cap="none" baseline="-2500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901925" y="1847750"/>
            <a:ext cx="92367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Decide the number of clusters as K and determine the data points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 sz="1800"/>
              <a:t>Randomly place the c</a:t>
            </a:r>
            <a:r>
              <a:rPr lang="en-US" sz="1800" baseline="-25000"/>
              <a:t>1</a:t>
            </a:r>
            <a:r>
              <a:rPr lang="en-US" sz="1800"/>
              <a:t>…c</a:t>
            </a:r>
            <a:r>
              <a:rPr lang="en-US" sz="1800" baseline="-25000"/>
              <a:t>k</a:t>
            </a:r>
            <a:r>
              <a:rPr lang="en-US" sz="1800"/>
              <a:t> centroids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 3.    Until convergence or the maximum number of iterations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4.   		For each data point: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5.	     		Find the nearest centroid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6.	     		Assign to nearest centroid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7.    	For each cluster: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 8.	     		Select a new centroid from the mean of all the new points in that cluster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 9.    End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 rot="10800000" flipH="1">
            <a:off x="2556425" y="1901025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"/>
          <p:cNvSpPr/>
          <p:nvPr/>
        </p:nvSpPr>
        <p:spPr>
          <a:xfrm rot="10800000" flipH="1">
            <a:off x="2556425" y="2205525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"/>
          <p:cNvSpPr/>
          <p:nvPr/>
        </p:nvSpPr>
        <p:spPr>
          <a:xfrm rot="10800000" flipH="1">
            <a:off x="2556425" y="2510025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"/>
          <p:cNvSpPr/>
          <p:nvPr/>
        </p:nvSpPr>
        <p:spPr>
          <a:xfrm rot="10800000" flipH="1">
            <a:off x="2556425" y="2778700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rot="10800000" flipH="1">
            <a:off x="2556425" y="3083200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/>
          <p:nvPr/>
        </p:nvSpPr>
        <p:spPr>
          <a:xfrm rot="10800000" flipH="1">
            <a:off x="2530525" y="3319775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"/>
          <p:cNvSpPr/>
          <p:nvPr/>
        </p:nvSpPr>
        <p:spPr>
          <a:xfrm rot="10800000" flipH="1">
            <a:off x="2556425" y="3572663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"/>
          <p:cNvSpPr/>
          <p:nvPr/>
        </p:nvSpPr>
        <p:spPr>
          <a:xfrm rot="10800000" flipH="1">
            <a:off x="2556425" y="3860838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"/>
          <p:cNvSpPr/>
          <p:nvPr/>
        </p:nvSpPr>
        <p:spPr>
          <a:xfrm rot="10800000" flipH="1">
            <a:off x="2556425" y="4129513"/>
            <a:ext cx="371400" cy="304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1a32b74c9_1_0"/>
          <p:cNvSpPr txBox="1"/>
          <p:nvPr/>
        </p:nvSpPr>
        <p:spPr>
          <a:xfrm>
            <a:off x="1883273" y="619850"/>
            <a:ext cx="9499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Time Complexity</a:t>
            </a:r>
            <a:r>
              <a:rPr lang="en-US" sz="4000" b="1" baseline="-25000">
                <a:solidFill>
                  <a:srgbClr val="323F4F"/>
                </a:solidFill>
              </a:rPr>
              <a:t>1</a:t>
            </a:r>
            <a:endParaRPr sz="4000" b="1" i="0" u="none" strike="noStrike" cap="none" baseline="-2500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121a32b74c9_1_0"/>
          <p:cNvSpPr txBox="1"/>
          <p:nvPr/>
        </p:nvSpPr>
        <p:spPr>
          <a:xfrm>
            <a:off x="3221575" y="2439975"/>
            <a:ext cx="6822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Time complexity is Complexity is O( n * K * I * d ), where n = number of points, K = number of clusters, I = number of iterations, d = number of attributes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21a32b74c9_1_16"/>
          <p:cNvSpPr txBox="1"/>
          <p:nvPr/>
        </p:nvSpPr>
        <p:spPr>
          <a:xfrm>
            <a:off x="1883273" y="619850"/>
            <a:ext cx="9499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Space Complexity</a:t>
            </a:r>
            <a:r>
              <a:rPr lang="en-US" sz="4000" b="1" baseline="-25000">
                <a:solidFill>
                  <a:srgbClr val="323F4F"/>
                </a:solidFill>
              </a:rPr>
              <a:t>2</a:t>
            </a:r>
            <a:endParaRPr sz="4000" b="1" i="0" u="none" strike="noStrike" cap="none" baseline="-2500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121a32b74c9_1_16"/>
          <p:cNvSpPr txBox="1"/>
          <p:nvPr/>
        </p:nvSpPr>
        <p:spPr>
          <a:xfrm>
            <a:off x="3221575" y="2439975"/>
            <a:ext cx="6822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Space complexity is O((n + K)m) in vector model where n is the number of clusters, k is the number of centroids, and M is the number of dimensions in the vector space.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1a32b74c9_1_21"/>
          <p:cNvSpPr txBox="1"/>
          <p:nvPr/>
        </p:nvSpPr>
        <p:spPr>
          <a:xfrm>
            <a:off x="1883273" y="619850"/>
            <a:ext cx="9499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>
                <a:solidFill>
                  <a:srgbClr val="323F4F"/>
                </a:solidFill>
              </a:rPr>
              <a:t>References</a:t>
            </a:r>
            <a:endParaRPr sz="4000" b="1" i="0" u="none" strike="noStrike" cap="none" baseline="3000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121a32b74c9_1_21"/>
          <p:cNvSpPr txBox="1"/>
          <p:nvPr/>
        </p:nvSpPr>
        <p:spPr>
          <a:xfrm>
            <a:off x="2949750" y="2192725"/>
            <a:ext cx="6292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arenR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DM_07_Chap7_Basic_Cluster_Analysis.pptx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arenR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https://en.wikipedia.org/wiki/K-means_clustering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Widescreen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Jaswanth Sai Tripuraneni</dc:creator>
  <cp:lastModifiedBy>avyay rao</cp:lastModifiedBy>
  <cp:revision>1</cp:revision>
  <dcterms:created xsi:type="dcterms:W3CDTF">2022-04-09T16:33:52Z</dcterms:created>
  <dcterms:modified xsi:type="dcterms:W3CDTF">2022-04-29T23:08:17Z</dcterms:modified>
</cp:coreProperties>
</file>