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0" r:id="rId2"/>
    <p:sldId id="262" r:id="rId3"/>
    <p:sldId id="263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72" d="100"/>
          <a:sy n="72" d="100"/>
        </p:scale>
        <p:origin x="8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Sheet1!$A$2:$A$4</c:f>
              <c:numCache>
                <c:formatCode>General</c:formatCode>
                <c:ptCount val="3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2.7</c:v>
                </c:pt>
                <c:pt idx="1">
                  <c:v>3.2</c:v>
                </c:pt>
                <c:pt idx="2">
                  <c:v>0.8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706-B544-A2BD-1E8DB07EA7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95935119"/>
        <c:axId val="1396019887"/>
      </c:scatterChart>
      <c:valAx>
        <c:axId val="1395935119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6019887"/>
        <c:crosses val="autoZero"/>
        <c:crossBetween val="midCat"/>
      </c:valAx>
      <c:valAx>
        <c:axId val="1396019887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5935119"/>
        <c:crosses val="autoZero"/>
        <c:crossBetween val="midCat"/>
      </c:valAx>
      <c:spPr>
        <a:noFill/>
        <a:ln>
          <a:noFill/>
        </a:ln>
        <a:effectLst>
          <a:softEdge rad="0"/>
        </a:effectLst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0.15224</cdr:x>
      <cdr:y>0.74995</cdr:y>
    </cdr:from>
    <cdr:to>
      <cdr:x>0.15224</cdr:x>
      <cdr:y>0.92435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41A26C46-F39E-EC4B-9C54-B9EA9246F7B4}"/>
            </a:ext>
          </a:extLst>
        </cdr:cNvPr>
        <cdr:cNvCxnSpPr/>
      </cdr:nvCxnSpPr>
      <cdr:spPr>
        <a:xfrm xmlns:a="http://schemas.openxmlformats.org/drawingml/2006/main" flipV="1">
          <a:off x="1047531" y="3626069"/>
          <a:ext cx="0" cy="843253"/>
        </a:xfrm>
        <a:prstGeom xmlns:a="http://schemas.openxmlformats.org/drawingml/2006/main" prst="line">
          <a:avLst/>
        </a:prstGeom>
        <a:ln xmlns:a="http://schemas.openxmlformats.org/drawingml/2006/main" w="12700" cap="flat" cmpd="sng" algn="ctr">
          <a:solidFill>
            <a:schemeClr val="dk1"/>
          </a:solidFill>
          <a:prstDash val="dash"/>
          <a:round/>
          <a:headEnd type="none" w="med" len="med"/>
          <a:tailEnd type="none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0.06334</cdr:x>
      <cdr:y>0.74995</cdr:y>
    </cdr:from>
    <cdr:to>
      <cdr:x>0.15224</cdr:x>
      <cdr:y>0.74995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2D0D94D9-8D4E-F14E-AFFD-ADDE1C3AEFA2}"/>
            </a:ext>
          </a:extLst>
        </cdr:cNvPr>
        <cdr:cNvCxnSpPr/>
      </cdr:nvCxnSpPr>
      <cdr:spPr>
        <a:xfrm xmlns:a="http://schemas.openxmlformats.org/drawingml/2006/main" flipH="1">
          <a:off x="435829" y="3626069"/>
          <a:ext cx="611702" cy="0"/>
        </a:xfrm>
        <a:prstGeom xmlns:a="http://schemas.openxmlformats.org/drawingml/2006/main" prst="line">
          <a:avLst/>
        </a:prstGeom>
        <a:ln xmlns:a="http://schemas.openxmlformats.org/drawingml/2006/main" w="12700" cap="flat" cmpd="sng" algn="ctr">
          <a:solidFill>
            <a:schemeClr val="dk1"/>
          </a:solidFill>
          <a:prstDash val="dash"/>
          <a:round/>
          <a:headEnd type="none" w="med" len="med"/>
          <a:tailEnd type="none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0.06334</cdr:x>
      <cdr:y>0.38804</cdr:y>
    </cdr:from>
    <cdr:to>
      <cdr:x>0.33321</cdr:x>
      <cdr:y>0.38804</cdr:y>
    </cdr:to>
    <cdr:cxnSp macro="">
      <cdr:nvCxnSpPr>
        <cdr:cNvPr id="6" name="Straight Connector 5">
          <a:extLst xmlns:a="http://schemas.openxmlformats.org/drawingml/2006/main">
            <a:ext uri="{FF2B5EF4-FFF2-40B4-BE49-F238E27FC236}">
              <a16:creationId xmlns:a16="http://schemas.microsoft.com/office/drawing/2014/main" id="{8B391D1B-FCBC-864C-AAA3-DFD8B7AE93B5}"/>
            </a:ext>
          </a:extLst>
        </cdr:cNvPr>
        <cdr:cNvCxnSpPr/>
      </cdr:nvCxnSpPr>
      <cdr:spPr>
        <a:xfrm xmlns:a="http://schemas.openxmlformats.org/drawingml/2006/main" flipH="1">
          <a:off x="435829" y="1876204"/>
          <a:ext cx="1856935" cy="0"/>
        </a:xfrm>
        <a:prstGeom xmlns:a="http://schemas.openxmlformats.org/drawingml/2006/main" prst="line">
          <a:avLst/>
        </a:prstGeom>
        <a:ln xmlns:a="http://schemas.openxmlformats.org/drawingml/2006/main" w="12700" cap="flat" cmpd="sng" algn="ctr">
          <a:solidFill>
            <a:schemeClr val="dk1"/>
          </a:solidFill>
          <a:prstDash val="dash"/>
          <a:round/>
          <a:headEnd type="none" w="med" len="med"/>
          <a:tailEnd type="none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0.06334</cdr:x>
      <cdr:y>0.12327</cdr:y>
    </cdr:from>
    <cdr:to>
      <cdr:x>0.69304</cdr:x>
      <cdr:y>0.12327</cdr:y>
    </cdr:to>
    <cdr:cxnSp macro="">
      <cdr:nvCxnSpPr>
        <cdr:cNvPr id="7" name="Straight Connector 6">
          <a:extLst xmlns:a="http://schemas.openxmlformats.org/drawingml/2006/main">
            <a:ext uri="{FF2B5EF4-FFF2-40B4-BE49-F238E27FC236}">
              <a16:creationId xmlns:a16="http://schemas.microsoft.com/office/drawing/2014/main" id="{8B391D1B-FCBC-864C-AAA3-DFD8B7AE93B5}"/>
            </a:ext>
          </a:extLst>
        </cdr:cNvPr>
        <cdr:cNvCxnSpPr/>
      </cdr:nvCxnSpPr>
      <cdr:spPr>
        <a:xfrm xmlns:a="http://schemas.openxmlformats.org/drawingml/2006/main" flipH="1">
          <a:off x="435829" y="596044"/>
          <a:ext cx="4332849" cy="0"/>
        </a:xfrm>
        <a:prstGeom xmlns:a="http://schemas.openxmlformats.org/drawingml/2006/main" prst="line">
          <a:avLst/>
        </a:prstGeom>
        <a:ln xmlns:a="http://schemas.openxmlformats.org/drawingml/2006/main" w="12700" cap="flat" cmpd="sng" algn="ctr">
          <a:solidFill>
            <a:schemeClr val="dk1"/>
          </a:solidFill>
          <a:prstDash val="dash"/>
          <a:round/>
          <a:headEnd type="none" w="med" len="med"/>
          <a:tailEnd type="none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0.32932</cdr:x>
      <cdr:y>0.389</cdr:y>
    </cdr:from>
    <cdr:to>
      <cdr:x>0.32932</cdr:x>
      <cdr:y>0.92435</cdr:y>
    </cdr:to>
    <cdr:cxnSp macro="">
      <cdr:nvCxnSpPr>
        <cdr:cNvPr id="8" name="Straight Connector 7">
          <a:extLst xmlns:a="http://schemas.openxmlformats.org/drawingml/2006/main">
            <a:ext uri="{FF2B5EF4-FFF2-40B4-BE49-F238E27FC236}">
              <a16:creationId xmlns:a16="http://schemas.microsoft.com/office/drawing/2014/main" id="{C72B8A79-68EE-FC49-8FDE-124F07C90D21}"/>
            </a:ext>
          </a:extLst>
        </cdr:cNvPr>
        <cdr:cNvCxnSpPr/>
      </cdr:nvCxnSpPr>
      <cdr:spPr>
        <a:xfrm xmlns:a="http://schemas.openxmlformats.org/drawingml/2006/main" flipV="1">
          <a:off x="2265949" y="1880867"/>
          <a:ext cx="0" cy="2588455"/>
        </a:xfrm>
        <a:prstGeom xmlns:a="http://schemas.openxmlformats.org/drawingml/2006/main" prst="line">
          <a:avLst/>
        </a:prstGeom>
        <a:ln xmlns:a="http://schemas.openxmlformats.org/drawingml/2006/main" w="12700" cap="flat" cmpd="sng" algn="ctr">
          <a:solidFill>
            <a:schemeClr val="dk1"/>
          </a:solidFill>
          <a:prstDash val="dash"/>
          <a:round/>
          <a:headEnd type="none" w="med" len="med"/>
          <a:tailEnd type="none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0.6871</cdr:x>
      <cdr:y>0.12715</cdr:y>
    </cdr:from>
    <cdr:to>
      <cdr:x>0.6871</cdr:x>
      <cdr:y>0.92435</cdr:y>
    </cdr:to>
    <cdr:cxnSp macro="">
      <cdr:nvCxnSpPr>
        <cdr:cNvPr id="9" name="Straight Connector 8">
          <a:extLst xmlns:a="http://schemas.openxmlformats.org/drawingml/2006/main">
            <a:ext uri="{FF2B5EF4-FFF2-40B4-BE49-F238E27FC236}">
              <a16:creationId xmlns:a16="http://schemas.microsoft.com/office/drawing/2014/main" id="{C72B8A79-68EE-FC49-8FDE-124F07C90D21}"/>
            </a:ext>
          </a:extLst>
        </cdr:cNvPr>
        <cdr:cNvCxnSpPr/>
      </cdr:nvCxnSpPr>
      <cdr:spPr>
        <a:xfrm xmlns:a="http://schemas.openxmlformats.org/drawingml/2006/main" flipV="1">
          <a:off x="4727796" y="614774"/>
          <a:ext cx="0" cy="3854548"/>
        </a:xfrm>
        <a:prstGeom xmlns:a="http://schemas.openxmlformats.org/drawingml/2006/main" prst="line">
          <a:avLst/>
        </a:prstGeom>
        <a:ln xmlns:a="http://schemas.openxmlformats.org/drawingml/2006/main" w="12700" cap="flat" cmpd="sng" algn="ctr">
          <a:solidFill>
            <a:schemeClr val="dk1"/>
          </a:solidFill>
          <a:prstDash val="dash"/>
          <a:round/>
          <a:headEnd type="none" w="med" len="med"/>
          <a:tailEnd type="none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0.1349</cdr:x>
      <cdr:y>0.81214</cdr:y>
    </cdr:from>
    <cdr:to>
      <cdr:x>0.17374</cdr:x>
      <cdr:y>0.84706</cdr:y>
    </cdr:to>
    <cdr:sp macro="" textlink="">
      <cdr:nvSpPr>
        <cdr:cNvPr id="14" name="Oval 13">
          <a:extLst xmlns:a="http://schemas.openxmlformats.org/drawingml/2006/main">
            <a:ext uri="{FF2B5EF4-FFF2-40B4-BE49-F238E27FC236}">
              <a16:creationId xmlns:a16="http://schemas.microsoft.com/office/drawing/2014/main" id="{028C7F87-59AD-924C-96E6-F70044917F38}"/>
            </a:ext>
          </a:extLst>
        </cdr:cNvPr>
        <cdr:cNvSpPr/>
      </cdr:nvSpPr>
      <cdr:spPr>
        <a:xfrm xmlns:a="http://schemas.openxmlformats.org/drawingml/2006/main">
          <a:off x="928198" y="3926782"/>
          <a:ext cx="267286" cy="168812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0.66803</cdr:x>
      <cdr:y>0.28038</cdr:y>
    </cdr:from>
    <cdr:to>
      <cdr:x>0.70688</cdr:x>
      <cdr:y>0.3153</cdr:y>
    </cdr:to>
    <cdr:sp macro="" textlink="">
      <cdr:nvSpPr>
        <cdr:cNvPr id="16" name="Oval 15">
          <a:extLst xmlns:a="http://schemas.openxmlformats.org/drawingml/2006/main">
            <a:ext uri="{FF2B5EF4-FFF2-40B4-BE49-F238E27FC236}">
              <a16:creationId xmlns:a16="http://schemas.microsoft.com/office/drawing/2014/main" id="{02E68CD8-21C1-E449-B04B-7497D5CB28D6}"/>
            </a:ext>
          </a:extLst>
        </cdr:cNvPr>
        <cdr:cNvSpPr/>
      </cdr:nvSpPr>
      <cdr:spPr>
        <a:xfrm xmlns:a="http://schemas.openxmlformats.org/drawingml/2006/main">
          <a:off x="4596576" y="1355673"/>
          <a:ext cx="267286" cy="168812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solidFill>
            <a:schemeClr val="accent1">
              <a:shade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0.30355</cdr:x>
      <cdr:y>0.6387</cdr:y>
    </cdr:from>
    <cdr:to>
      <cdr:x>0.34239</cdr:x>
      <cdr:y>0.67361</cdr:y>
    </cdr:to>
    <cdr:sp macro="" textlink="">
      <cdr:nvSpPr>
        <cdr:cNvPr id="17" name="Oval 16">
          <a:extLst xmlns:a="http://schemas.openxmlformats.org/drawingml/2006/main">
            <a:ext uri="{FF2B5EF4-FFF2-40B4-BE49-F238E27FC236}">
              <a16:creationId xmlns:a16="http://schemas.microsoft.com/office/drawing/2014/main" id="{02E68CD8-21C1-E449-B04B-7497D5CB28D6}"/>
            </a:ext>
          </a:extLst>
        </cdr:cNvPr>
        <cdr:cNvSpPr/>
      </cdr:nvSpPr>
      <cdr:spPr>
        <a:xfrm xmlns:a="http://schemas.openxmlformats.org/drawingml/2006/main">
          <a:off x="2088648" y="3088150"/>
          <a:ext cx="267286" cy="168812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848DF-2FA6-4C84-A437-AC68F5502694}" type="datetimeFigureOut">
              <a:rPr lang="en-IN" smtClean="0"/>
              <a:t>29-04-2022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0D8E9-2BB0-4857-8B6B-CBE73A1A43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2645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ef820812a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/>
          </a:lstStyle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82" name="Google Shape;82;gef820812a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/>
          </a:lstStyle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88" name="Google Shape;8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/>
          </a:lstStyle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88" name="Google Shape;8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46724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/>
          </a:lstStyle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88" name="Google Shape;8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1595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/>
          </a:lstStyle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88" name="Google Shape;8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67791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/>
          </a:lstStyle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88" name="Google Shape;8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7523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7777709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610937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9327519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6390399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528302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47322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0853311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60262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4252240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4844515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/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3200"/>
              <a:buFont typeface="Arial" pitchFamily="34" charset="0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Arial" pitchFamily="34" charset="0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400"/>
              <a:buFont typeface="Arial" pitchFamily="34" charset="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 pitchFamily="34" charset="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 pitchFamily="34" charset="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 pitchFamily="34" charset="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 pitchFamily="34" charset="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 pitchFamily="34" charset="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 pitchFamily="34" charset="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89238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Arial" pitchFamily="34" charset="0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400"/>
              <a:buFont typeface="Arial" pitchFamily="34" charset="0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 pitchFamily="34" charset="0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 pitchFamily="34" charset="0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 pitchFamily="34" charset="0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 pitchFamily="34" charset="0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 pitchFamily="34" charset="0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 pitchFamily="34" charset="0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 pitchFamily="34" charset="0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L="0" marR="0" lvl="0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9737517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9pPr>
    </p:titleStyle>
    <p:body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9pPr>
    </p:bodyStyle>
    <p:other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6" Type="http://schemas.openxmlformats.org/officeDocument/2006/relationships/image" Target="../media/image2.png"/><Relationship Id="rId5" Type="http://schemas.openxmlformats.org/officeDocument/2006/relationships/image" Target="../media/image3.jpe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6" Type="http://schemas.openxmlformats.org/officeDocument/2006/relationships/image" Target="../media/image2.png"/><Relationship Id="rId5" Type="http://schemas.openxmlformats.org/officeDocument/2006/relationships/image" Target="../media/image3.jpe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6" Type="http://schemas.openxmlformats.org/officeDocument/2006/relationships/image" Target="../media/image2.png"/><Relationship Id="rId5" Type="http://schemas.openxmlformats.org/officeDocument/2006/relationships/image" Target="../media/image3.jpe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6" Type="http://schemas.openxmlformats.org/officeDocument/2006/relationships/chart" Target="../charts/chart1.xml"/><Relationship Id="rId5" Type="http://schemas.openxmlformats.org/officeDocument/2006/relationships/image" Target="../media/image3.jpe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6" Type="http://schemas.openxmlformats.org/officeDocument/2006/relationships/image" Target="../media/image2.png"/><Relationship Id="rId5" Type="http://schemas.openxmlformats.org/officeDocument/2006/relationships/image" Target="../media/image3.jpeg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5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ts val="8000"/>
              <a:buFont typeface="Arial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cs typeface="Calibri" panose="020F0502020204030204" pitchFamily="34" charset="0"/>
                <a:sym typeface="Arial" pitchFamily="34" charset="0"/>
              </a:rPr>
              <a:t>Cluster Analysis Intro Plotting of Objects</a:t>
            </a:r>
          </a:p>
        </p:txBody>
      </p:sp>
      <p:pic>
        <p:nvPicPr>
          <p:cNvPr id="6" name="Audio 5">
            <a:hlinkClick r:id="" action="ppaction://media"/>
            <a:extLst>
              <a:ext uri="{FF2B5EF4-FFF2-40B4-BE49-F238E27FC236}">
                <a16:creationId xmlns:a16="http://schemas.microsoft.com/office/drawing/2014/main" id="{E19EE382-37DD-2F4B-A490-4682FE7F04E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1163300" y="5829300"/>
            <a:ext cx="812800" cy="812800"/>
          </a:xfrm>
          <a:prstGeom prst="rect">
            <a:avLst/>
          </a:prstGeom>
        </p:spPr>
      </p:pic>
    </p:spTree>
  </p:cSld>
  <p:clrMapOvr>
    <a:masterClrMapping/>
  </p:clrMapOvr>
  <p:transition advTm="1230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5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3E1CCD-AAAD-4775-A0C4-A767C16FE100}"/>
              </a:ext>
            </a:extLst>
          </p:cNvPr>
          <p:cNvSpPr txBox="1"/>
          <p:nvPr/>
        </p:nvSpPr>
        <p:spPr>
          <a:xfrm>
            <a:off x="4226016" y="619862"/>
            <a:ext cx="41859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lang="en" sz="4000" b="1" dirty="0">
                <a:solidFill>
                  <a:srgbClr val="44546A">
                    <a:lumMod val="75000"/>
                  </a:srgbClr>
                </a:solidFill>
                <a:latin typeface="+mj-lt"/>
                <a:cs typeface="Calibri" panose="020F0502020204030204" pitchFamily="34" charset="0"/>
                <a:sym typeface="Times New Roman"/>
              </a:rPr>
              <a:t>Cluster Analysis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+mj-lt"/>
              <a:cs typeface="Calibri" panose="020F0502020204030204" pitchFamily="34" charset="0"/>
              <a:sym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AF8843-C05D-4B3A-99CA-D11EADC97B4D}"/>
              </a:ext>
            </a:extLst>
          </p:cNvPr>
          <p:cNvSpPr txBox="1"/>
          <p:nvPr/>
        </p:nvSpPr>
        <p:spPr>
          <a:xfrm>
            <a:off x="2230905" y="1855558"/>
            <a:ext cx="9864296" cy="4190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latin typeface="+mn-lt"/>
              </a:rPr>
              <a:t>Mapping objects into space: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dirty="0">
              <a:latin typeface="+mn-lt"/>
            </a:endParaRP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  <a:defRPr/>
            </a:pPr>
            <a:endParaRPr lang="en-US" sz="2000" dirty="0">
              <a:latin typeface="+mn-lt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000" dirty="0">
                <a:latin typeface="+mn-lt"/>
              </a:rPr>
              <a:t>Determining the number of dimensions.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000" dirty="0">
                <a:latin typeface="+mn-lt"/>
              </a:rPr>
              <a:t>Determining the attributes.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000" dirty="0">
                <a:latin typeface="+mn-lt"/>
              </a:rPr>
              <a:t>Determining the objects.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000" dirty="0">
                <a:latin typeface="+mn-lt"/>
              </a:rPr>
              <a:t>Determining the values of objects.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000" dirty="0">
                <a:latin typeface="+mn-lt"/>
              </a:rPr>
              <a:t>Plotting them into space.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Arial" pitchFamily="34" charset="0"/>
              <a:sym typeface="Arial" pitchFamily="34" charset="0"/>
            </a:endParaRPr>
          </a:p>
        </p:txBody>
      </p:sp>
      <p:pic>
        <p:nvPicPr>
          <p:cNvPr id="6" name="Audio 5">
            <a:hlinkClick r:id="" action="ppaction://media"/>
            <a:extLst>
              <a:ext uri="{FF2B5EF4-FFF2-40B4-BE49-F238E27FC236}">
                <a16:creationId xmlns:a16="http://schemas.microsoft.com/office/drawing/2014/main" id="{186E89DD-1ADD-2C45-B9F7-B1C92ABD552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1163300" y="5829300"/>
            <a:ext cx="812800" cy="812800"/>
          </a:xfrm>
          <a:prstGeom prst="rect">
            <a:avLst/>
          </a:prstGeom>
        </p:spPr>
      </p:pic>
    </p:spTree>
  </p:cSld>
  <p:clrMapOvr>
    <a:masterClrMapping/>
  </p:clrMapOvr>
  <p:transition advTm="4656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5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4AF8843-C05D-4B3A-99CA-D11EADC97B4D}"/>
              </a:ext>
            </a:extLst>
          </p:cNvPr>
          <p:cNvSpPr txBox="1"/>
          <p:nvPr/>
        </p:nvSpPr>
        <p:spPr>
          <a:xfrm>
            <a:off x="2230905" y="1855558"/>
            <a:ext cx="9864296" cy="234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Finding groups of objects that are similar to each other and are different from objects in other groups.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/>
              <a:t>We can do this by using Distance Measure.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If the objects are close to each other, group them.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/>
              <a:t>But before determining their distance, they must be plotted into the space.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</a:p>
        </p:txBody>
      </p:sp>
      <p:pic>
        <p:nvPicPr>
          <p:cNvPr id="5" name="Audio 4">
            <a:hlinkClick r:id="" action="ppaction://media"/>
            <a:extLst>
              <a:ext uri="{FF2B5EF4-FFF2-40B4-BE49-F238E27FC236}">
                <a16:creationId xmlns:a16="http://schemas.microsoft.com/office/drawing/2014/main" id="{0B1DC8CA-3F7C-DF42-BE47-FD3B980510A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1163300" y="58293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27903"/>
      </p:ext>
    </p:extLst>
  </p:cSld>
  <p:clrMapOvr>
    <a:masterClrMapping/>
  </p:clrMapOvr>
  <p:transition advTm="412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  <p:extLst>
    <p:ext uri="{3A86A75C-4F4B-4683-9AE1-C65F6400EC91}">
      <p14:laserTraceLst xmlns:p14="http://schemas.microsoft.com/office/powerpoint/2010/main">
        <p14:tracePtLst>
          <p14:tracePt t="29328" x="4630738" y="101600"/>
          <p14:tracePt t="29335" x="4038600" y="338138"/>
          <p14:tracePt t="29344" x="3513138" y="576263"/>
          <p14:tracePt t="29353" x="2997200" y="820738"/>
          <p14:tracePt t="29360" x="2582863" y="1058863"/>
          <p14:tracePt t="29368" x="2438400" y="1143000"/>
          <p14:tracePt t="29377" x="2133600" y="1320800"/>
          <p14:tracePt t="29385" x="1922463" y="1465263"/>
          <p14:tracePt t="29393" x="1735138" y="1617663"/>
          <p14:tracePt t="29402" x="1617663" y="1735138"/>
          <p14:tracePt t="29409" x="1541463" y="1836738"/>
          <p14:tracePt t="29419" x="1524000" y="1862138"/>
          <p14:tracePt t="29426" x="1481138" y="1938338"/>
          <p14:tracePt t="29435" x="1465263" y="1981200"/>
          <p14:tracePt t="29442" x="1465263" y="2024063"/>
          <p14:tracePt t="29453" x="1465263" y="2039938"/>
          <p14:tracePt t="29458" x="1465263" y="2057400"/>
          <p14:tracePt t="29469" x="1465263" y="2074863"/>
          <p14:tracePt t="29475" x="1481138" y="2082800"/>
          <p14:tracePt t="29483" x="1516063" y="2100263"/>
          <p14:tracePt t="29491" x="1582738" y="2116138"/>
          <p14:tracePt t="29499" x="1701800" y="2125663"/>
          <p14:tracePt t="29508" x="1836738" y="2125663"/>
          <p14:tracePt t="29516" x="1981200" y="2141538"/>
          <p14:tracePt t="29524" x="2141538" y="2176463"/>
          <p14:tracePt t="29532" x="2319338" y="2201863"/>
          <p14:tracePt t="29541" x="2514600" y="2235200"/>
          <p14:tracePt t="29548" x="2684463" y="2260600"/>
          <p14:tracePt t="29557" x="2878138" y="2303463"/>
          <p14:tracePt t="29565" x="3022600" y="2319338"/>
          <p14:tracePt t="29573" x="3217863" y="2336800"/>
          <p14:tracePt t="29581" x="3360738" y="2336800"/>
          <p14:tracePt t="29590" x="3538538" y="2336800"/>
          <p14:tracePt t="29597" x="3860800" y="2354263"/>
          <p14:tracePt t="29606" x="3962400" y="2354263"/>
          <p14:tracePt t="29614" x="4198938" y="2354263"/>
          <p14:tracePt t="29622" x="4419600" y="2362200"/>
          <p14:tracePt t="29630" x="4630738" y="2379663"/>
          <p14:tracePt t="29639" x="4851400" y="2395538"/>
          <p14:tracePt t="29646" x="5054600" y="2405063"/>
          <p14:tracePt t="29655" x="5232400" y="2420938"/>
          <p14:tracePt t="29663" x="5453063" y="2438400"/>
          <p14:tracePt t="29672" x="5621338" y="2455863"/>
          <p14:tracePt t="29679" x="5791200" y="2463800"/>
          <p14:tracePt t="29688" x="5918200" y="2497138"/>
          <p14:tracePt t="29696" x="6070600" y="2514600"/>
          <p14:tracePt t="29704" x="6197600" y="2557463"/>
          <p14:tracePt t="29712" x="6332538" y="2582863"/>
          <p14:tracePt t="29721" x="6451600" y="2624138"/>
          <p14:tracePt t="29729" x="6535738" y="2674938"/>
          <p14:tracePt t="29737" x="6621463" y="2717800"/>
          <p14:tracePt t="29745" x="6654800" y="2743200"/>
          <p14:tracePt t="29753" x="6713538" y="2794000"/>
          <p14:tracePt t="29761" x="6773863" y="2836863"/>
          <p14:tracePt t="29770" x="6815138" y="2862263"/>
          <p14:tracePt t="29778" x="6840538" y="2895600"/>
          <p14:tracePt t="29786" x="6875463" y="2921000"/>
          <p14:tracePt t="29794" x="6891338" y="2954338"/>
          <p14:tracePt t="29802" x="6934200" y="2997200"/>
          <p14:tracePt t="29811" x="6951663" y="3022600"/>
          <p14:tracePt t="29819" x="6992938" y="3081338"/>
          <p14:tracePt t="29827" x="7018338" y="3124200"/>
          <p14:tracePt t="29836" x="7035800" y="3157538"/>
          <p14:tracePt t="29844" x="7078663" y="3182938"/>
          <p14:tracePt t="29852" x="7119938" y="3243263"/>
          <p14:tracePt t="29860" x="7154863" y="3259138"/>
          <p14:tracePt t="29869" x="7180263" y="3294063"/>
          <p14:tracePt t="29876" x="7231063" y="3319463"/>
          <p14:tracePt t="29886" x="7272338" y="3335338"/>
          <p14:tracePt t="29892" x="7315200" y="3335338"/>
          <p14:tracePt t="29903" x="7358063" y="3344863"/>
          <p14:tracePt t="29909" x="7391400" y="3344863"/>
          <p14:tracePt t="29919" x="7450138" y="3360738"/>
          <p14:tracePt t="29925" x="7493000" y="3360738"/>
          <p14:tracePt t="29936" x="7535863" y="3378200"/>
          <p14:tracePt t="29942" x="7561263" y="3378200"/>
          <p14:tracePt t="29952" x="7612063" y="3378200"/>
          <p14:tracePt t="29958" x="7637463" y="3378200"/>
          <p14:tracePt t="29969" x="7670800" y="3378200"/>
          <p14:tracePt t="29974" x="7696200" y="3378200"/>
          <p14:tracePt t="29986" x="7729538" y="3378200"/>
          <p14:tracePt t="29991" x="7754938" y="3378200"/>
          <p14:tracePt t="30002" x="7789863" y="3378200"/>
          <p14:tracePt t="30007" x="7815263" y="3378200"/>
          <p14:tracePt t="30019" x="7840663" y="3378200"/>
          <p14:tracePt t="30023" x="7874000" y="3378200"/>
          <p14:tracePt t="30036" x="7916863" y="3378200"/>
          <p14:tracePt t="30040" x="7950200" y="3378200"/>
          <p14:tracePt t="30052" x="7993063" y="3378200"/>
          <p14:tracePt t="30056" x="8034338" y="3378200"/>
          <p14:tracePt t="30069" x="8059738" y="3378200"/>
          <p14:tracePt t="30072" x="8110538" y="3378200"/>
          <p14:tracePt t="30085" x="8153400" y="3378200"/>
          <p14:tracePt t="30089" x="8178800" y="3378200"/>
          <p14:tracePt t="30102" x="8229600" y="3378200"/>
          <p14:tracePt t="30105" x="8237538" y="3378200"/>
          <p14:tracePt t="30119" x="8272463" y="3378200"/>
          <p14:tracePt t="30122" x="8297863" y="3378200"/>
          <p14:tracePt t="30136" x="8331200" y="3378200"/>
          <p14:tracePt t="30138" x="8356600" y="3378200"/>
          <p14:tracePt t="30154" x="8374063" y="3378200"/>
          <p14:tracePt t="30171" x="8389938" y="3378200"/>
        </p14:tracePtLst>
      </p14:laserTrace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5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4AF8843-C05D-4B3A-99CA-D11EADC97B4D}"/>
              </a:ext>
            </a:extLst>
          </p:cNvPr>
          <p:cNvSpPr txBox="1"/>
          <p:nvPr/>
        </p:nvSpPr>
        <p:spPr>
          <a:xfrm>
            <a:off x="2230905" y="1855558"/>
            <a:ext cx="9864296" cy="958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Example: Consider we have some data shown below. 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37F7A30C-F22F-B443-8EFF-4D6F5A24D1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920613"/>
              </p:ext>
            </p:extLst>
          </p:nvPr>
        </p:nvGraphicFramePr>
        <p:xfrm>
          <a:off x="2547007" y="2685101"/>
          <a:ext cx="8128000" cy="272607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52155728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09979602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6168115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844467344"/>
                    </a:ext>
                  </a:extLst>
                </a:gridCol>
              </a:tblGrid>
              <a:tr h="68151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Objects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Attribute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Attribute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Attribute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888018"/>
                  </a:ext>
                </a:extLst>
              </a:tr>
              <a:tr h="68151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283450"/>
                  </a:ext>
                </a:extLst>
              </a:tr>
              <a:tr h="68151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534019"/>
                  </a:ext>
                </a:extLst>
              </a:tr>
              <a:tr h="68151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892953"/>
                  </a:ext>
                </a:extLst>
              </a:tr>
            </a:tbl>
          </a:graphicData>
        </a:graphic>
      </p:graphicFrame>
      <p:pic>
        <p:nvPicPr>
          <p:cNvPr id="6" name="Audio 5">
            <a:hlinkClick r:id="" action="ppaction://media"/>
            <a:extLst>
              <a:ext uri="{FF2B5EF4-FFF2-40B4-BE49-F238E27FC236}">
                <a16:creationId xmlns:a16="http://schemas.microsoft.com/office/drawing/2014/main" id="{88E48CC3-9690-7F4F-AB0C-EC9875AA499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1163300" y="58293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078137"/>
      </p:ext>
    </p:extLst>
  </p:cSld>
  <p:clrMapOvr>
    <a:masterClrMapping/>
  </p:clrMapOvr>
  <p:transition advTm="2065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  <p:extLst>
    <p:ext uri="{3A86A75C-4F4B-4683-9AE1-C65F6400EC91}">
      <p14:laserTraceLst xmlns:p14="http://schemas.microsoft.com/office/powerpoint/2010/main">
        <p14:tracePtLst>
          <p14:tracePt t="4061" x="8374063" y="3378200"/>
          <p14:tracePt t="4069" x="8313738" y="3378200"/>
          <p14:tracePt t="4077" x="8237538" y="3395663"/>
          <p14:tracePt t="4086" x="8170863" y="3403600"/>
          <p14:tracePt t="4094" x="8077200" y="3436938"/>
          <p14:tracePt t="4102" x="7993063" y="3454400"/>
          <p14:tracePt t="4110" x="7874000" y="3462338"/>
          <p14:tracePt t="4118" x="7772400" y="3479800"/>
          <p14:tracePt t="4127" x="7653338" y="3497263"/>
          <p14:tracePt t="4135" x="7416800" y="3513138"/>
          <p14:tracePt t="4143" x="7137400" y="3538538"/>
          <p14:tracePt t="4151" x="6832600" y="3563938"/>
          <p14:tracePt t="4160" x="6494463" y="3581400"/>
          <p14:tracePt t="4167" x="6357938" y="3581400"/>
          <p14:tracePt t="4176" x="6053138" y="3581400"/>
          <p14:tracePt t="4184" x="5537200" y="3581400"/>
          <p14:tracePt t="4192" x="5418138" y="3581400"/>
          <p14:tracePt t="4200" x="5138738" y="3581400"/>
          <p14:tracePt t="4209" x="4935538" y="3581400"/>
          <p14:tracePt t="4217" x="4732338" y="3538538"/>
          <p14:tracePt t="4225" x="4572000" y="3497263"/>
          <p14:tracePt t="4233" x="4437063" y="3436938"/>
          <p14:tracePt t="4241" x="4335463" y="3403600"/>
          <p14:tracePt t="4250" x="4241800" y="3360738"/>
          <p14:tracePt t="4258" x="4157663" y="3319463"/>
          <p14:tracePt t="4266" x="4071938" y="3259138"/>
          <p14:tracePt t="4274" x="4056063" y="3233738"/>
          <p14:tracePt t="4282" x="3995738" y="3182938"/>
          <p14:tracePt t="4291" x="3954463" y="3157538"/>
          <p14:tracePt t="4299" x="3937000" y="3116263"/>
          <p14:tracePt t="4307" x="3903663" y="3081338"/>
          <p14:tracePt t="4315" x="3878263" y="3073400"/>
          <p14:tracePt t="4323" x="3878263" y="3055938"/>
          <p14:tracePt t="4332" x="3860800" y="3040063"/>
          <p14:tracePt t="4356" x="3860800" y="3022600"/>
          <p14:tracePt t="4405" x="3852863" y="3022600"/>
          <p14:tracePt t="4430" x="3835400" y="3022600"/>
          <p14:tracePt t="4479" x="3817938" y="3022600"/>
          <p14:tracePt t="4536" x="3817938" y="3040063"/>
          <p14:tracePt t="4545" x="3817938" y="3124200"/>
          <p14:tracePt t="4553" x="3802063" y="3259138"/>
          <p14:tracePt t="4561" x="3776663" y="3436938"/>
          <p14:tracePt t="4569" x="3741738" y="3716338"/>
          <p14:tracePt t="4578" x="3700463" y="4021138"/>
          <p14:tracePt t="4585" x="3657600" y="4376738"/>
          <p14:tracePt t="4594" x="3657600" y="4521200"/>
          <p14:tracePt t="4602" x="3614738" y="4800600"/>
          <p14:tracePt t="4610" x="3598863" y="4894263"/>
          <p14:tracePt t="4618" x="3581400" y="5062538"/>
          <p14:tracePt t="4627" x="3573463" y="5199063"/>
          <p14:tracePt t="4635" x="3573463" y="5300663"/>
          <p14:tracePt t="4643" x="3573463" y="5359400"/>
          <p14:tracePt t="4651" x="3556000" y="5392738"/>
          <p14:tracePt t="4659" x="3556000" y="5418138"/>
          <p14:tracePt t="4676" x="3556000" y="5435600"/>
          <p14:tracePt t="4717" x="3556000" y="5402263"/>
          <p14:tracePt t="4725" x="3538538" y="5275263"/>
          <p14:tracePt t="4733" x="3522663" y="5122863"/>
          <p14:tracePt t="4741" x="3513138" y="4876800"/>
          <p14:tracePt t="4749" x="3513138" y="4564063"/>
          <p14:tracePt t="4758" x="3513138" y="4183063"/>
          <p14:tracePt t="4766" x="3513138" y="3759200"/>
          <p14:tracePt t="4774" x="3513138" y="3335338"/>
          <p14:tracePt t="4782" x="3513138" y="2903538"/>
          <p14:tracePt t="4790" x="3513138" y="2743200"/>
          <p14:tracePt t="4799" x="3513138" y="2438400"/>
          <p14:tracePt t="4807" x="3522663" y="2354263"/>
          <p14:tracePt t="4815" x="3538538" y="2201863"/>
          <p14:tracePt t="4823" x="3538538" y="2116138"/>
          <p14:tracePt t="4831" x="3556000" y="2057400"/>
          <p14:tracePt t="4840" x="3573463" y="2039938"/>
          <p14:tracePt t="4848" x="3573463" y="2014538"/>
          <p14:tracePt t="4881" x="3573463" y="2039938"/>
          <p14:tracePt t="4891" x="3581400" y="2100263"/>
          <p14:tracePt t="4897" x="3581400" y="2176463"/>
          <p14:tracePt t="4907" x="3598863" y="2260600"/>
          <p14:tracePt t="4913" x="3614738" y="2463800"/>
          <p14:tracePt t="4924" x="3632200" y="2582863"/>
          <p14:tracePt t="4930" x="3632200" y="2760663"/>
          <p14:tracePt t="4940" x="3640138" y="3116263"/>
          <p14:tracePt t="4946" x="3657600" y="3344863"/>
          <p14:tracePt t="4954" x="3675063" y="3479800"/>
          <p14:tracePt t="4963" x="3683000" y="3733800"/>
          <p14:tracePt t="4974" x="3716338" y="3937000"/>
          <p14:tracePt t="4979" x="3716338" y="4013200"/>
          <p14:tracePt t="4987" x="3716338" y="4140200"/>
          <p14:tracePt t="4995" x="3733800" y="4233863"/>
          <p14:tracePt t="5003" x="3733800" y="4284663"/>
          <p14:tracePt t="5012" x="3733800" y="4318000"/>
          <p14:tracePt t="5020" x="3733800" y="4343400"/>
          <p14:tracePt t="5036" x="3733800" y="4360863"/>
          <p14:tracePt t="5102" x="3741738" y="4360863"/>
          <p14:tracePt t="5110" x="3741738" y="4300538"/>
          <p14:tracePt t="5118" x="3776663" y="4183063"/>
          <p14:tracePt t="5126" x="3817938" y="4056063"/>
          <p14:tracePt t="5134" x="3878263" y="3878263"/>
          <p14:tracePt t="5143" x="3954463" y="3683000"/>
          <p14:tracePt t="5151" x="4021138" y="3563938"/>
          <p14:tracePt t="5159" x="4132263" y="3360738"/>
          <p14:tracePt t="5167" x="4198938" y="3233738"/>
          <p14:tracePt t="5176" x="4292600" y="3098800"/>
          <p14:tracePt t="5184" x="4376738" y="2997200"/>
          <p14:tracePt t="5192" x="4402138" y="2979738"/>
          <p14:tracePt t="5200" x="4462463" y="2938463"/>
          <p14:tracePt t="5208" x="4538663" y="2903538"/>
          <p14:tracePt t="5216" x="4579938" y="2895600"/>
          <p14:tracePt t="5225" x="4630738" y="2878138"/>
          <p14:tracePt t="5233" x="4732338" y="2878138"/>
          <p14:tracePt t="5241" x="4775200" y="2878138"/>
          <p14:tracePt t="5249" x="4833938" y="2878138"/>
          <p14:tracePt t="5258" x="4894263" y="2903538"/>
          <p14:tracePt t="5266" x="4960938" y="2954338"/>
          <p14:tracePt t="5274" x="5037138" y="3022600"/>
          <p14:tracePt t="5282" x="5113338" y="3073400"/>
          <p14:tracePt t="5291" x="5173663" y="3124200"/>
          <p14:tracePt t="5298" x="5199063" y="3141663"/>
          <p14:tracePt t="5306" x="5257800" y="3182938"/>
          <p14:tracePt t="5315" x="5334000" y="3233738"/>
          <p14:tracePt t="5323" x="5359400" y="3259138"/>
          <p14:tracePt t="5331" x="5392738" y="3276600"/>
          <p14:tracePt t="5340" x="5402263" y="3294063"/>
          <p14:tracePt t="5357" x="5418138" y="3319463"/>
          <p14:tracePt t="5585" x="5494338" y="3302000"/>
          <p14:tracePt t="5593" x="5570538" y="3276600"/>
          <p14:tracePt t="5602" x="5656263" y="3243263"/>
          <p14:tracePt t="5610" x="5773738" y="3217863"/>
          <p14:tracePt t="5618" x="5951538" y="3175000"/>
          <p14:tracePt t="5626" x="6230938" y="3116263"/>
          <p14:tracePt t="5634" x="6494463" y="3055938"/>
          <p14:tracePt t="5643" x="6891338" y="3014663"/>
          <p14:tracePt t="5651" x="7272338" y="2997200"/>
          <p14:tracePt t="5659" x="7696200" y="2997200"/>
          <p14:tracePt t="5667" x="8170863" y="2997200"/>
          <p14:tracePt t="5675" x="8593138" y="2997200"/>
          <p14:tracePt t="5684" x="9009063" y="2997200"/>
          <p14:tracePt t="5691" x="9194800" y="2997200"/>
          <p14:tracePt t="5700" x="9532938" y="2997200"/>
          <p14:tracePt t="5708" x="9812338" y="2997200"/>
          <p14:tracePt t="5716" x="9898063" y="2997200"/>
          <p14:tracePt t="5724" x="10075863" y="2997200"/>
          <p14:tracePt t="5732" x="10193338" y="2997200"/>
          <p14:tracePt t="5741" x="10279063" y="2997200"/>
          <p14:tracePt t="5749" x="10329863" y="2997200"/>
          <p14:tracePt t="5757" x="10355263" y="2997200"/>
          <p14:tracePt t="5774" x="10371138" y="2997200"/>
          <p14:tracePt t="5814" x="10337800" y="2997200"/>
          <p14:tracePt t="5824" x="10210800" y="2997200"/>
          <p14:tracePt t="5831" x="10015538" y="2997200"/>
          <p14:tracePt t="5840" x="9779000" y="2997200"/>
          <p14:tracePt t="5847" x="9390063" y="2997200"/>
          <p14:tracePt t="5857" x="9009063" y="2997200"/>
          <p14:tracePt t="5864" x="8577263" y="2997200"/>
          <p14:tracePt t="5874" x="8196263" y="2997200"/>
          <p14:tracePt t="5880" x="7815263" y="2979738"/>
          <p14:tracePt t="5891" x="7653338" y="2963863"/>
          <p14:tracePt t="5896" x="7373938" y="2921000"/>
          <p14:tracePt t="5907" x="7289800" y="2921000"/>
          <p14:tracePt t="5913" x="7137400" y="2903538"/>
          <p14:tracePt t="5921" x="7018338" y="2895600"/>
          <p14:tracePt t="5929" x="6959600" y="2895600"/>
          <p14:tracePt t="5940" x="6916738" y="2878138"/>
          <p14:tracePt t="5945" x="6891338" y="2878138"/>
          <p14:tracePt t="5954" x="6875463" y="2878138"/>
          <p14:tracePt t="5987" x="6875463" y="2862263"/>
          <p14:tracePt t="6003" x="6891338" y="2862263"/>
          <p14:tracePt t="6011" x="6977063" y="2844800"/>
          <p14:tracePt t="6020" x="7078663" y="2836863"/>
          <p14:tracePt t="6028" x="7272338" y="2819400"/>
          <p14:tracePt t="6036" x="7475538" y="2801938"/>
          <p14:tracePt t="6044" x="7789863" y="2776538"/>
          <p14:tracePt t="6052" x="8120063" y="2760663"/>
          <p14:tracePt t="6060" x="8475663" y="2743200"/>
          <p14:tracePt t="6069" x="8610600" y="2743200"/>
          <p14:tracePt t="6077" x="8915400" y="2717800"/>
          <p14:tracePt t="6085" x="9228138" y="2717800"/>
          <p14:tracePt t="6093" x="9474200" y="2717800"/>
          <p14:tracePt t="6102" x="9652000" y="2717800"/>
          <p14:tracePt t="6110" x="9710738" y="2717800"/>
          <p14:tracePt t="6118" x="9837738" y="2717800"/>
          <p14:tracePt t="6126" x="9913938" y="2717800"/>
          <p14:tracePt t="6134" x="9956800" y="2717800"/>
          <p14:tracePt t="6142" x="9990138" y="2717800"/>
          <p14:tracePt t="6150" x="9999663" y="2717800"/>
          <p14:tracePt t="6159" x="10015538" y="2717800"/>
          <p14:tracePt t="6167" x="10015538" y="2735263"/>
          <p14:tracePt t="6183" x="10015538" y="2743200"/>
          <p14:tracePt t="6192" x="9948863" y="2801938"/>
          <p14:tracePt t="6200" x="9796463" y="2878138"/>
          <p14:tracePt t="6208" x="9575800" y="2979738"/>
          <p14:tracePt t="6216" x="9237663" y="3124200"/>
          <p14:tracePt t="6225" x="8897938" y="3217863"/>
          <p14:tracePt t="6232" x="8516938" y="3335338"/>
          <p14:tracePt t="6240" x="8331200" y="3378200"/>
          <p14:tracePt t="6249" x="7729538" y="3479800"/>
          <p14:tracePt t="6257" x="7594600" y="3497263"/>
          <p14:tracePt t="6265" x="7315200" y="3513138"/>
          <p14:tracePt t="6274" x="7137400" y="3513138"/>
          <p14:tracePt t="6281" x="7078663" y="3513138"/>
          <p14:tracePt t="6290" x="6977063" y="3513138"/>
          <p14:tracePt t="6298" x="6916738" y="3513138"/>
          <p14:tracePt t="6307" x="6875463" y="3513138"/>
          <p14:tracePt t="6323" x="6858000" y="3497263"/>
          <p14:tracePt t="6341" x="6858000" y="3479800"/>
          <p14:tracePt t="6347" x="6858000" y="3462338"/>
          <p14:tracePt t="6357" x="6891338" y="3454400"/>
          <p14:tracePt t="6363" x="6959600" y="3436938"/>
          <p14:tracePt t="6374" x="7053263" y="3421063"/>
          <p14:tracePt t="6380" x="7154863" y="3403600"/>
          <p14:tracePt t="6391" x="7289800" y="3395663"/>
          <p14:tracePt t="6396" x="7561263" y="3344863"/>
          <p14:tracePt t="6406" x="7797800" y="3344863"/>
          <p14:tracePt t="6413" x="8051800" y="3344863"/>
          <p14:tracePt t="6423" x="8288338" y="3344863"/>
          <p14:tracePt t="6429" x="8415338" y="3344863"/>
          <p14:tracePt t="6437" x="8839200" y="3344863"/>
          <p14:tracePt t="6445" x="8974138" y="3344863"/>
          <p14:tracePt t="6454" x="9228138" y="3344863"/>
          <p14:tracePt t="6462" x="9431338" y="3344863"/>
          <p14:tracePt t="6470" x="9609138" y="3378200"/>
          <p14:tracePt t="6478" x="9796463" y="3421063"/>
          <p14:tracePt t="6757" x="9779000" y="3421063"/>
          <p14:tracePt t="6765" x="9753600" y="3421063"/>
          <p14:tracePt t="6774" x="9694863" y="3436938"/>
          <p14:tracePt t="6781" x="9618663" y="3462338"/>
          <p14:tracePt t="6790" x="9532938" y="3497263"/>
          <p14:tracePt t="6798" x="9271000" y="3614738"/>
          <p14:tracePt t="6807" x="9075738" y="3700463"/>
          <p14:tracePt t="6814" x="8839200" y="3784600"/>
          <p14:tracePt t="6824" x="8593138" y="3878263"/>
          <p14:tracePt t="6831" x="8458200" y="3919538"/>
          <p14:tracePt t="6841" x="8196263" y="3995738"/>
          <p14:tracePt t="6847" x="7754938" y="4122738"/>
          <p14:tracePt t="6857" x="7493000" y="4198938"/>
          <p14:tracePt t="6863" x="7180263" y="4275138"/>
          <p14:tracePt t="6873" x="7053263" y="4300538"/>
          <p14:tracePt t="6879" x="6773863" y="4360863"/>
          <p14:tracePt t="6890" x="6535738" y="4402138"/>
          <p14:tracePt t="6896" x="6256338" y="4452938"/>
          <p14:tracePt t="6904" x="6011863" y="4478338"/>
          <p14:tracePt t="6913" x="5799138" y="4503738"/>
          <p14:tracePt t="6921" x="5621338" y="4538663"/>
          <p14:tracePt t="6929" x="5554663" y="4554538"/>
          <p14:tracePt t="6937" x="5435600" y="4554538"/>
          <p14:tracePt t="6945" x="5334000" y="4554538"/>
          <p14:tracePt t="6953" x="5257800" y="4554538"/>
          <p14:tracePt t="6962" x="5199063" y="4554538"/>
          <p14:tracePt t="6970" x="5173663" y="4554538"/>
          <p14:tracePt t="6978" x="5138738" y="4554538"/>
          <p14:tracePt t="6986" x="5113338" y="4554538"/>
          <p14:tracePt t="6995" x="5097463" y="4521200"/>
          <p14:tracePt t="7002" x="5072063" y="4478338"/>
          <p14:tracePt t="7011" x="5072063" y="4462463"/>
          <p14:tracePt t="7019" x="5054600" y="4394200"/>
          <p14:tracePt t="7027" x="5054600" y="4335463"/>
          <p14:tracePt t="7036" x="5054600" y="4275138"/>
          <p14:tracePt t="7043" x="5054600" y="4241800"/>
          <p14:tracePt t="7052" x="5054600" y="4198938"/>
          <p14:tracePt t="7060" x="5054600" y="4140200"/>
          <p14:tracePt t="7068" x="5054600" y="4097338"/>
          <p14:tracePt t="7076" x="5054600" y="4056063"/>
          <p14:tracePt t="7084" x="5054600" y="4021138"/>
          <p14:tracePt t="7093" x="5054600" y="3995738"/>
          <p14:tracePt t="7101" x="5072063" y="3962400"/>
          <p14:tracePt t="7109" x="5080000" y="3937000"/>
          <p14:tracePt t="7117" x="5097463" y="3903663"/>
          <p14:tracePt t="7126" x="5122863" y="3894138"/>
          <p14:tracePt t="7134" x="5156200" y="3860800"/>
          <p14:tracePt t="7142" x="5181600" y="3843338"/>
          <p14:tracePt t="7150" x="5232400" y="3835400"/>
          <p14:tracePt t="7158" x="5257800" y="3817938"/>
          <p14:tracePt t="7166" x="5334000" y="3802063"/>
          <p14:tracePt t="7175" x="5392738" y="3784600"/>
          <p14:tracePt t="7183" x="5453063" y="3784600"/>
          <p14:tracePt t="7191" x="5478463" y="3784600"/>
          <p14:tracePt t="7199" x="5537200" y="3784600"/>
          <p14:tracePt t="7207" x="5595938" y="3784600"/>
          <p14:tracePt t="7215" x="5638800" y="3784600"/>
          <p14:tracePt t="7224" x="5672138" y="3784600"/>
          <p14:tracePt t="7232" x="5681663" y="3784600"/>
          <p14:tracePt t="7240" x="5697538" y="3784600"/>
          <p14:tracePt t="7257" x="5715000" y="3784600"/>
          <p14:tracePt t="7265" x="5715000" y="3802063"/>
          <p14:tracePt t="7297" x="5715000" y="3817938"/>
          <p14:tracePt t="7307" x="5697538" y="3817938"/>
          <p14:tracePt t="7314" x="5672138" y="3835400"/>
          <p14:tracePt t="7324" x="5613400" y="3843338"/>
          <p14:tracePt t="7330" x="5554663" y="3843338"/>
          <p14:tracePt t="7341" x="5478463" y="3860800"/>
          <p14:tracePt t="7347" x="5392738" y="3860800"/>
          <p14:tracePt t="7357" x="5316538" y="3860800"/>
          <p14:tracePt t="7363" x="5300663" y="3860800"/>
          <p14:tracePt t="7373" x="5240338" y="3860800"/>
          <p14:tracePt t="7379" x="5156200" y="3802063"/>
          <p14:tracePt t="7388" x="5122863" y="3784600"/>
          <p14:tracePt t="7396" x="5097463" y="3759200"/>
          <p14:tracePt t="7407" x="5072063" y="3716338"/>
          <p14:tracePt t="7412" x="5054600" y="3683000"/>
          <p14:tracePt t="7420" x="5037138" y="3640138"/>
          <p14:tracePt t="7429" x="5037138" y="3614738"/>
          <p14:tracePt t="7437" x="5037138" y="3581400"/>
          <p14:tracePt t="7445" x="5037138" y="3563938"/>
          <p14:tracePt t="7453" x="5037138" y="3538538"/>
          <p14:tracePt t="7462" x="5037138" y="3513138"/>
          <p14:tracePt t="7470" x="5037138" y="3479800"/>
          <p14:tracePt t="7478" x="5080000" y="3436938"/>
          <p14:tracePt t="7486" x="5113338" y="3421063"/>
          <p14:tracePt t="7494" x="5173663" y="3360738"/>
          <p14:tracePt t="7502" x="5214938" y="3344863"/>
          <p14:tracePt t="7510" x="5291138" y="3319463"/>
          <p14:tracePt t="7518" x="5351463" y="3302000"/>
          <p14:tracePt t="7527" x="5402263" y="3294063"/>
          <p14:tracePt t="7535" x="5478463" y="3294063"/>
          <p14:tracePt t="7543" x="5570538" y="3294063"/>
          <p14:tracePt t="7551" x="5595938" y="3294063"/>
          <p14:tracePt t="7559" x="5656263" y="3294063"/>
          <p14:tracePt t="7568" x="5681663" y="3294063"/>
          <p14:tracePt t="7576" x="5732463" y="3302000"/>
          <p14:tracePt t="7584" x="5757863" y="3319463"/>
          <p14:tracePt t="7592" x="5791200" y="3335338"/>
          <p14:tracePt t="7601" x="5799138" y="3360738"/>
          <p14:tracePt t="7609" x="5816600" y="3395663"/>
          <p14:tracePt t="7617" x="5834063" y="3403600"/>
          <p14:tracePt t="7625" x="5834063" y="3421063"/>
          <p14:tracePt t="7633" x="5834063" y="3454400"/>
          <p14:tracePt t="7642" x="5834063" y="3479800"/>
          <p14:tracePt t="7650" x="5834063" y="3538538"/>
          <p14:tracePt t="7658" x="5834063" y="3556000"/>
          <p14:tracePt t="7666" x="5834063" y="3598863"/>
          <p14:tracePt t="7674" x="5816600" y="3624263"/>
          <p14:tracePt t="7682" x="5791200" y="3657600"/>
          <p14:tracePt t="7691" x="5740400" y="3683000"/>
          <p14:tracePt t="7699" x="5697538" y="3716338"/>
          <p14:tracePt t="7707" x="5672138" y="3733800"/>
          <p14:tracePt t="7715" x="5621338" y="3741738"/>
          <p14:tracePt t="7724" x="5580063" y="3759200"/>
          <p14:tracePt t="7732" x="5537200" y="3759200"/>
          <p14:tracePt t="7741" x="5511800" y="3759200"/>
          <p14:tracePt t="7748" x="5478463" y="3759200"/>
          <p14:tracePt t="7757" x="5435600" y="3741738"/>
          <p14:tracePt t="7765" x="5402263" y="3700463"/>
          <p14:tracePt t="7774" x="5376863" y="3657600"/>
          <p14:tracePt t="7781" x="5376863" y="3614738"/>
          <p14:tracePt t="7790" x="5359400" y="3563938"/>
          <p14:tracePt t="7797" x="5359400" y="3513138"/>
          <p14:tracePt t="7807" x="5359400" y="3479800"/>
          <p14:tracePt t="7814" x="5359400" y="3454400"/>
          <p14:tracePt t="7823" x="5359400" y="3421063"/>
          <p14:tracePt t="7830" x="5359400" y="3395663"/>
          <p14:tracePt t="7840" x="5392738" y="3360738"/>
          <p14:tracePt t="7846" x="5435600" y="3344863"/>
          <p14:tracePt t="7857" x="5478463" y="3335338"/>
          <p14:tracePt t="7863" x="5537200" y="3335338"/>
          <p14:tracePt t="7874" x="5595938" y="3335338"/>
          <p14:tracePt t="7879" x="5621338" y="3335338"/>
          <p14:tracePt t="7890" x="5740400" y="3335338"/>
          <p14:tracePt t="7896" x="5799138" y="3335338"/>
          <p14:tracePt t="7907" x="5859463" y="3335338"/>
          <p14:tracePt t="7912" x="5892800" y="3344863"/>
          <p14:tracePt t="7923" x="5961063" y="3403600"/>
          <p14:tracePt t="7928" x="6011863" y="3454400"/>
          <p14:tracePt t="7940" x="6019800" y="3497263"/>
          <p14:tracePt t="7945" x="6037263" y="3556000"/>
          <p14:tracePt t="7957" x="6053138" y="3624263"/>
          <p14:tracePt t="7961" x="6070600" y="3683000"/>
          <p14:tracePt t="7973" x="6070600" y="3776663"/>
          <p14:tracePt t="7977" x="6070600" y="3860800"/>
          <p14:tracePt t="7990" x="6011863" y="3962400"/>
          <p14:tracePt t="7994" x="5951538" y="4038600"/>
          <p14:tracePt t="8007" x="5875338" y="4122738"/>
          <p14:tracePt t="8010" x="5791200" y="4198938"/>
          <p14:tracePt t="8023" x="5715000" y="4241800"/>
          <p14:tracePt t="8027" x="5672138" y="4259263"/>
          <p14:tracePt t="8040" x="5595938" y="4284663"/>
          <p14:tracePt t="8043" x="5537200" y="4284663"/>
          <p14:tracePt t="8057" x="5511800" y="4300538"/>
          <p14:tracePt t="8059" x="5461000" y="4300538"/>
          <p14:tracePt t="8073" x="5435600" y="4300538"/>
          <p14:tracePt t="8076" x="5418138" y="4300538"/>
          <p14:tracePt t="8090" x="5402263" y="4284663"/>
          <p14:tracePt t="8092" x="5402263" y="4275138"/>
          <p14:tracePt t="8107" x="5402263" y="4241800"/>
          <p14:tracePt t="8109" x="5402263" y="4233863"/>
          <p14:tracePt t="8124" x="5402263" y="4198938"/>
          <p14:tracePt t="8125" x="5435600" y="4173538"/>
          <p14:tracePt t="8140" x="5511800" y="4140200"/>
          <p14:tracePt t="8142" x="5613400" y="4114800"/>
          <p14:tracePt t="8157" x="5732463" y="4064000"/>
          <p14:tracePt t="8158" x="5875338" y="4038600"/>
          <p14:tracePt t="8173" x="6180138" y="3995738"/>
          <p14:tracePt t="8174" x="6291263" y="3979863"/>
          <p14:tracePt t="8190" x="6494463" y="3962400"/>
          <p14:tracePt t="8191" x="6680200" y="3954463"/>
          <p14:tracePt t="8206" x="6832600" y="3954463"/>
          <p14:tracePt t="8208" x="6959600" y="3954463"/>
          <p14:tracePt t="8224" x="7018338" y="3954463"/>
          <p14:tracePt t="8224" x="7112000" y="3954463"/>
          <p14:tracePt t="8232" x="7180263" y="3954463"/>
          <p14:tracePt t="8241" x="7231063" y="3954463"/>
          <p14:tracePt t="8248" x="7256463" y="3954463"/>
          <p14:tracePt t="8257" x="7289800" y="3954463"/>
          <p14:tracePt t="8273" x="7297738" y="3954463"/>
          <p14:tracePt t="8305" x="7315200" y="3954463"/>
          <p14:tracePt t="8354" x="7332663" y="3954463"/>
          <p14:tracePt t="8379" x="7340600" y="3954463"/>
          <p14:tracePt t="8387" x="7358063" y="3954463"/>
          <p14:tracePt t="8395" x="7358063" y="3937000"/>
          <p14:tracePt t="8412" x="7373938" y="3919538"/>
          <p14:tracePt t="8428" x="7373938" y="3903663"/>
          <p14:tracePt t="8444" x="7391400" y="3903663"/>
          <p14:tracePt t="8461" x="7391400" y="3894138"/>
          <p14:tracePt t="8477" x="7391400" y="3878263"/>
          <p14:tracePt t="8485" x="7399338" y="3878263"/>
          <p14:tracePt t="8494" x="7416800" y="3860800"/>
          <p14:tracePt t="8510" x="7434263" y="3843338"/>
          <p14:tracePt t="8518" x="7459663" y="3843338"/>
          <p14:tracePt t="8526" x="7493000" y="3835400"/>
          <p14:tracePt t="8535" x="7510463" y="3835400"/>
          <p14:tracePt t="8985" x="7535863" y="3817938"/>
          <p14:tracePt t="9002" x="7551738" y="3802063"/>
          <p14:tracePt t="9010" x="7561263" y="3802063"/>
          <p14:tracePt t="9018" x="7561263" y="3784600"/>
          <p14:tracePt t="9034" x="7577138" y="3784600"/>
          <p14:tracePt t="9157" x="7535863" y="3784600"/>
          <p14:tracePt t="9165" x="7493000" y="3802063"/>
          <p14:tracePt t="9173" x="7434263" y="3817938"/>
          <p14:tracePt t="9182" x="7358063" y="3843338"/>
          <p14:tracePt t="9190" x="7272338" y="3860800"/>
          <p14:tracePt t="9198" x="7180263" y="3878263"/>
          <p14:tracePt t="9206" x="7094538" y="3894138"/>
          <p14:tracePt t="9214" x="7010400" y="3894138"/>
          <p14:tracePt t="9223" x="6916738" y="3894138"/>
          <p14:tracePt t="9231" x="6840538" y="3894138"/>
          <p14:tracePt t="9241" x="6815138" y="3878263"/>
          <p14:tracePt t="9247" x="6789738" y="3860800"/>
          <p14:tracePt t="9256" x="6738938" y="3817938"/>
          <p14:tracePt t="9264" x="6731000" y="3784600"/>
          <p14:tracePt t="9274" x="6697663" y="3733800"/>
          <p14:tracePt t="9280" x="6697663" y="3675063"/>
          <p14:tracePt t="9290" x="6697663" y="3598863"/>
          <p14:tracePt t="9296" x="6697663" y="3522663"/>
          <p14:tracePt t="9307" x="6738938" y="3436938"/>
          <p14:tracePt t="9313" x="6832600" y="3335338"/>
          <p14:tracePt t="9321" x="6916738" y="3243263"/>
          <p14:tracePt t="9329" x="6992938" y="3157538"/>
          <p14:tracePt t="9340" x="7119938" y="3081338"/>
          <p14:tracePt t="9346" x="7231063" y="3040063"/>
          <p14:tracePt t="9354" x="7358063" y="2979738"/>
          <p14:tracePt t="9362" x="7518400" y="2954338"/>
          <p14:tracePt t="9370" x="7653338" y="2938463"/>
          <p14:tracePt t="9378" x="7789863" y="2921000"/>
          <p14:tracePt t="9386" x="7916863" y="2921000"/>
          <p14:tracePt t="9395" x="8018463" y="2921000"/>
          <p14:tracePt t="9403" x="8051800" y="2921000"/>
          <p14:tracePt t="9411" x="8120063" y="2938463"/>
          <p14:tracePt t="9419" x="8178800" y="2963863"/>
          <p14:tracePt t="9427" x="8212138" y="2979738"/>
          <p14:tracePt t="9436" x="8255000" y="3014663"/>
          <p14:tracePt t="9444" x="8272463" y="3040063"/>
          <p14:tracePt t="9452" x="8272463" y="3055938"/>
          <p14:tracePt t="9460" x="8288338" y="3098800"/>
          <p14:tracePt t="9468" x="8297863" y="3157538"/>
          <p14:tracePt t="9477" x="8297863" y="3200400"/>
          <p14:tracePt t="9485" x="8297863" y="3243263"/>
          <p14:tracePt t="9493" x="8255000" y="3302000"/>
          <p14:tracePt t="9501" x="8212138" y="3360738"/>
          <p14:tracePt t="9510" x="8153400" y="3403600"/>
          <p14:tracePt t="9518" x="8059738" y="3454400"/>
          <p14:tracePt t="9526" x="8034338" y="3462338"/>
          <p14:tracePt t="9534" x="7958138" y="3497263"/>
          <p14:tracePt t="9542" x="7899400" y="3513138"/>
          <p14:tracePt t="9550" x="7840663" y="3522663"/>
          <p14:tracePt t="9559" x="7815263" y="3522663"/>
          <p14:tracePt t="9567" x="7789863" y="3538538"/>
          <p14:tracePt t="9575" x="7754938" y="3538538"/>
          <p14:tracePt t="9591" x="7739063" y="3538538"/>
          <p14:tracePt t="9608" x="7729538" y="3522663"/>
          <p14:tracePt t="9616" x="7729538" y="3513138"/>
          <p14:tracePt t="9624" x="7729538" y="3497263"/>
          <p14:tracePt t="9640" x="7729538" y="3479800"/>
          <p14:tracePt t="9657" x="7729538" y="3462338"/>
          <p14:tracePt t="9698" x="7739063" y="3462338"/>
          <p14:tracePt t="9707" x="7754938" y="3462338"/>
          <p14:tracePt t="9714" x="7789863" y="3462338"/>
          <p14:tracePt t="9723" x="7797800" y="3462338"/>
          <p14:tracePt t="9730" x="7831138" y="3462338"/>
          <p14:tracePt t="9740" x="7840663" y="3462338"/>
          <p14:tracePt t="9747" x="7874000" y="3497263"/>
          <p14:tracePt t="9757" x="7891463" y="3513138"/>
          <p14:tracePt t="9764" x="7899400" y="3563938"/>
          <p14:tracePt t="9774" x="7899400" y="3624263"/>
          <p14:tracePt t="9780" x="7899400" y="3683000"/>
          <p14:tracePt t="9790" x="7891463" y="3776663"/>
          <p14:tracePt t="9796" x="7831138" y="3878263"/>
          <p14:tracePt t="9804" x="7729538" y="4013200"/>
          <p14:tracePt t="9813" x="7612063" y="4122738"/>
          <p14:tracePt t="9821" x="7340600" y="4343400"/>
          <p14:tracePt t="9829" x="7170738" y="4462463"/>
          <p14:tracePt t="9840" x="6951663" y="4554538"/>
          <p14:tracePt t="9845" x="6697663" y="4673600"/>
          <p14:tracePt t="9854" x="6570663" y="4716463"/>
          <p14:tracePt t="9862" x="6154738" y="4818063"/>
          <p14:tracePt t="9870" x="5875338" y="4876800"/>
          <p14:tracePt t="9878" x="5757863" y="4894263"/>
          <p14:tracePt t="9886" x="5519738" y="4919663"/>
          <p14:tracePt t="9895" x="5316538" y="4935538"/>
          <p14:tracePt t="9903" x="5122863" y="4935538"/>
          <p14:tracePt t="9911" x="5072063" y="4935538"/>
          <p14:tracePt t="9919" x="4935538" y="4935538"/>
          <p14:tracePt t="9927" x="4851400" y="4935538"/>
          <p14:tracePt t="9935" x="4800600" y="4919663"/>
          <p14:tracePt t="9944" x="4741863" y="4919663"/>
          <p14:tracePt t="9952" x="4732338" y="4902200"/>
          <p14:tracePt t="9960" x="4699000" y="4894263"/>
          <p14:tracePt t="9985" x="4699000" y="4876800"/>
          <p14:tracePt t="10009" x="4699000" y="4859338"/>
          <p14:tracePt t="10017" x="4757738" y="4859338"/>
          <p14:tracePt t="10026" x="4894263" y="4843463"/>
          <p14:tracePt t="10034" x="5021263" y="4833938"/>
          <p14:tracePt t="10042" x="5232400" y="4818063"/>
          <p14:tracePt t="10050" x="5435600" y="4783138"/>
          <p14:tracePt t="10058" x="5715000" y="4757738"/>
          <p14:tracePt t="10067" x="6070600" y="4732338"/>
          <p14:tracePt t="10075" x="6400800" y="4699000"/>
          <p14:tracePt t="10083" x="6535738" y="4681538"/>
          <p14:tracePt t="10091" x="6815138" y="4681538"/>
          <p14:tracePt t="10099" x="7053263" y="4681538"/>
          <p14:tracePt t="10108" x="7272338" y="4681538"/>
          <p14:tracePt t="10115" x="7315200" y="4681538"/>
          <p14:tracePt t="10124" x="7450138" y="4681538"/>
          <p14:tracePt t="10132" x="7518400" y="4681538"/>
          <p14:tracePt t="10140" x="7561263" y="4681538"/>
          <p14:tracePt t="10148" x="7594600" y="4681538"/>
          <p14:tracePt t="10157" x="7612063" y="4699000"/>
          <p14:tracePt t="10174" x="7620000" y="4699000"/>
          <p14:tracePt t="10181" x="7620000" y="4716463"/>
          <p14:tracePt t="10198" x="7594600" y="4716463"/>
          <p14:tracePt t="10207" x="7510463" y="4732338"/>
          <p14:tracePt t="10214" x="7391400" y="4741863"/>
          <p14:tracePt t="10223" x="7180263" y="4775200"/>
          <p14:tracePt t="10230" x="6992938" y="4783138"/>
          <p14:tracePt t="10240" x="6891338" y="4800600"/>
          <p14:tracePt t="10247" x="6680200" y="4800600"/>
          <p14:tracePt t="10257" x="6494463" y="4800600"/>
          <p14:tracePt t="10263" x="6434138" y="4800600"/>
          <p14:tracePt t="10273" x="6332538" y="4818063"/>
          <p14:tracePt t="10280" x="6240463" y="4818063"/>
          <p14:tracePt t="10290" x="6197600" y="4818063"/>
          <p14:tracePt t="10296" x="6172200" y="4818063"/>
          <p14:tracePt t="10304" x="6154738" y="4818063"/>
          <p14:tracePt t="10354" x="6197600" y="4818063"/>
          <p14:tracePt t="10361" x="6273800" y="4818063"/>
          <p14:tracePt t="10370" x="6434138" y="4818063"/>
          <p14:tracePt t="10378" x="6611938" y="4818063"/>
          <p14:tracePt t="10386" x="6799263" y="4800600"/>
          <p14:tracePt t="10394" x="7035800" y="4775200"/>
          <p14:tracePt t="10403" x="7289800" y="4716463"/>
          <p14:tracePt t="10411" x="7561263" y="4681538"/>
          <p14:tracePt t="10419" x="7831138" y="4622800"/>
          <p14:tracePt t="10427" x="7958138" y="4597400"/>
          <p14:tracePt t="10435" x="8178800" y="4554538"/>
          <p14:tracePt t="10443" x="8237538" y="4538663"/>
          <p14:tracePt t="10452" x="8399463" y="4495800"/>
          <p14:tracePt t="10460" x="8491538" y="4478338"/>
          <p14:tracePt t="10468" x="8559800" y="4452938"/>
          <p14:tracePt t="10476" x="8618538" y="4452938"/>
          <p14:tracePt t="10484" x="8653463" y="4437063"/>
          <p14:tracePt t="10493" x="8669338" y="4437063"/>
          <p14:tracePt t="10501" x="8669338" y="4419600"/>
          <p14:tracePt t="10509" x="8678863" y="4419600"/>
          <p14:tracePt t="10517" x="8678863" y="4402138"/>
          <p14:tracePt t="10526" x="8694738" y="4376738"/>
          <p14:tracePt t="10533" x="8729663" y="4335463"/>
          <p14:tracePt t="10542" x="8755063" y="4284663"/>
          <p14:tracePt t="10550" x="8796338" y="4216400"/>
          <p14:tracePt t="10558" x="8872538" y="4140200"/>
          <p14:tracePt t="10566" x="8958263" y="4021138"/>
          <p14:tracePt t="10575" x="9050338" y="3954463"/>
          <p14:tracePt t="10583" x="9151938" y="3843338"/>
          <p14:tracePt t="10591" x="9271000" y="3776663"/>
          <p14:tracePt t="10599" x="9372600" y="3700463"/>
          <p14:tracePt t="10607" x="9415463" y="3675063"/>
          <p14:tracePt t="10615" x="9491663" y="3624263"/>
          <p14:tracePt t="10624" x="9558338" y="3598863"/>
          <p14:tracePt t="10632" x="9609138" y="3581400"/>
          <p14:tracePt t="10640" x="9669463" y="3563938"/>
          <p14:tracePt t="10648" x="9753600" y="3563938"/>
          <p14:tracePt t="10656" x="9796463" y="3563938"/>
          <p14:tracePt t="10665" x="9837738" y="3581400"/>
          <p14:tracePt t="10673" x="9872663" y="3614738"/>
          <p14:tracePt t="10681" x="9898063" y="3640138"/>
          <p14:tracePt t="10691" x="9948863" y="3716338"/>
          <p14:tracePt t="10697" x="9956800" y="3741738"/>
          <p14:tracePt t="10707" x="9974263" y="3784600"/>
          <p14:tracePt t="10714" x="10015538" y="3878263"/>
          <p14:tracePt t="10724" x="10015538" y="3937000"/>
          <p14:tracePt t="10730" x="10015538" y="4013200"/>
          <p14:tracePt t="10741" x="10015538" y="4081463"/>
          <p14:tracePt t="10747" x="10015538" y="4173538"/>
          <p14:tracePt t="10757" x="9999663" y="4259263"/>
          <p14:tracePt t="10763" x="9872663" y="4437063"/>
          <p14:tracePt t="10771" x="9753600" y="4564063"/>
          <p14:tracePt t="10779" x="9558338" y="4732338"/>
          <p14:tracePt t="10787" x="9329738" y="4843463"/>
          <p14:tracePt t="10796" x="8831263" y="5113338"/>
          <p14:tracePt t="10804" x="8610600" y="5156200"/>
          <p14:tracePt t="10812" x="8229600" y="5240338"/>
          <p14:tracePt t="10820" x="7797800" y="5283200"/>
          <p14:tracePt t="10828" x="7332663" y="5300663"/>
          <p14:tracePt t="10836" x="6900863" y="5300663"/>
          <p14:tracePt t="10845" x="6738938" y="5300663"/>
          <p14:tracePt t="10853" x="6434138" y="5300663"/>
          <p14:tracePt t="10861" x="6172200" y="5257800"/>
          <p14:tracePt t="10869" x="5976938" y="5173663"/>
          <p14:tracePt t="10878" x="5816600" y="5062538"/>
          <p14:tracePt t="10886" x="5580063" y="4833938"/>
          <p14:tracePt t="10894" x="5511800" y="4622800"/>
          <p14:tracePt t="10902" x="5494338" y="4376738"/>
          <p14:tracePt t="10911" x="5494338" y="4140200"/>
          <p14:tracePt t="10919" x="5494338" y="3835400"/>
          <p14:tracePt t="10927" x="5537200" y="3556000"/>
          <p14:tracePt t="10935" x="5732463" y="3243263"/>
          <p14:tracePt t="10943" x="5918200" y="2997200"/>
          <p14:tracePt t="10951" x="6154738" y="2776538"/>
          <p14:tracePt t="10959" x="6291263" y="2700338"/>
          <p14:tracePt t="10968" x="6494463" y="2557463"/>
          <p14:tracePt t="10976" x="6731000" y="2455863"/>
          <p14:tracePt t="10984" x="6934200" y="2395538"/>
          <p14:tracePt t="10993" x="7137400" y="2379663"/>
          <p14:tracePt t="11001" x="7358063" y="2379663"/>
          <p14:tracePt t="11009" x="7510463" y="2379663"/>
          <p14:tracePt t="11017" x="7670800" y="2379663"/>
          <p14:tracePt t="11025" x="7772400" y="2420938"/>
          <p14:tracePt t="11033" x="7891463" y="2497138"/>
          <p14:tracePt t="11041" x="7958138" y="2582863"/>
          <p14:tracePt t="11050" x="8034338" y="2674938"/>
          <p14:tracePt t="11058" x="8077200" y="2743200"/>
          <p14:tracePt t="11066" x="8094663" y="2844800"/>
          <p14:tracePt t="11074" x="8110538" y="2954338"/>
          <p14:tracePt t="11082" x="8120063" y="3055938"/>
          <p14:tracePt t="11091" x="8120063" y="3175000"/>
          <p14:tracePt t="11099" x="8120063" y="3403600"/>
          <p14:tracePt t="11108" x="8018463" y="3614738"/>
          <p14:tracePt t="11115" x="7856538" y="3843338"/>
          <p14:tracePt t="11124" x="7670800" y="4097338"/>
          <p14:tracePt t="11132" x="7391400" y="4376738"/>
          <p14:tracePt t="11140" x="7119938" y="4614863"/>
          <p14:tracePt t="11148" x="6789738" y="4902200"/>
          <p14:tracePt t="11157" x="6434138" y="5156200"/>
          <p14:tracePt t="11164" x="6078538" y="5341938"/>
          <p14:tracePt t="11173" x="5918200" y="5418138"/>
          <p14:tracePt t="11181" x="5621338" y="5537200"/>
          <p14:tracePt t="11190" x="5359400" y="5621338"/>
          <p14:tracePt t="11197" x="5138738" y="5672138"/>
          <p14:tracePt t="11207" x="4935538" y="5681663"/>
          <p14:tracePt t="11213" x="4757738" y="5681663"/>
          <p14:tracePt t="11224" x="4630738" y="5681663"/>
          <p14:tracePt t="11230" x="4394200" y="5503863"/>
          <p14:tracePt t="11240" x="4300538" y="5376863"/>
          <p14:tracePt t="11246" x="4216400" y="5181600"/>
          <p14:tracePt t="11257" x="4173538" y="4902200"/>
          <p14:tracePt t="11263" x="4140200" y="4564063"/>
          <p14:tracePt t="11274" x="4140200" y="4173538"/>
          <p14:tracePt t="11279" x="4140200" y="3784600"/>
          <p14:tracePt t="11290" x="4241800" y="3403600"/>
          <p14:tracePt t="11295" x="4419600" y="3055938"/>
          <p14:tracePt t="11307" x="4495800" y="2921000"/>
          <p14:tracePt t="11312" x="4673600" y="2684463"/>
          <p14:tracePt t="11324" x="4818063" y="2497138"/>
          <p14:tracePt t="11328" x="4960938" y="2362200"/>
          <p14:tracePt t="11340" x="5072063" y="2293938"/>
          <p14:tracePt t="11345" x="5097463" y="2260600"/>
          <p14:tracePt t="11357" x="5300663" y="2184400"/>
          <p14:tracePt t="11361" x="5376863" y="2176463"/>
          <p14:tracePt t="11374" x="5461000" y="2176463"/>
          <p14:tracePt t="11377" x="5554663" y="2176463"/>
          <p14:tracePt t="11390" x="5638800" y="2176463"/>
          <p14:tracePt t="11394" x="5732463" y="2217738"/>
          <p14:tracePt t="11407" x="5834063" y="2293938"/>
          <p14:tracePt t="11410" x="5918200" y="2379663"/>
          <p14:tracePt t="11424" x="6011863" y="2463800"/>
          <p14:tracePt t="11427" x="6096000" y="2573338"/>
          <p14:tracePt t="11440" x="6180138" y="2674938"/>
          <p14:tracePt t="11443" x="6291263" y="2776538"/>
          <p14:tracePt t="11457" x="6357938" y="2862263"/>
          <p14:tracePt t="11459" x="6434138" y="2979738"/>
          <p14:tracePt t="11473" x="6510338" y="3098800"/>
          <p14:tracePt t="11476" x="6596063" y="3200400"/>
          <p14:tracePt t="11490" x="6654800" y="3319463"/>
          <p14:tracePt t="11492" x="6697663" y="3403600"/>
          <p14:tracePt t="11507" x="6738938" y="3497263"/>
          <p14:tracePt t="11508" x="6756400" y="3538538"/>
          <p14:tracePt t="11524" x="6789738" y="3598863"/>
          <p14:tracePt t="11525" x="6799263" y="3675063"/>
          <p14:tracePt t="11540" x="6815138" y="3733800"/>
          <p14:tracePt t="11542" x="6815138" y="3776663"/>
          <p14:tracePt t="11557" x="6832600" y="3784600"/>
          <p14:tracePt t="11558" x="6832600" y="3817938"/>
          <p14:tracePt t="11574" x="6832600" y="3835400"/>
          <p14:tracePt t="11582" x="6832600" y="3843338"/>
          <p14:tracePt t="12926" x="6832600" y="3835400"/>
          <p14:tracePt t="12934" x="6832600" y="3802063"/>
          <p14:tracePt t="12942" x="6799263" y="3741738"/>
          <p14:tracePt t="12950" x="6789738" y="3657600"/>
          <p14:tracePt t="12958" x="6756400" y="3563938"/>
          <p14:tracePt t="12967" x="6756400" y="3522663"/>
          <p14:tracePt t="12975" x="6731000" y="3454400"/>
          <p14:tracePt t="12983" x="6731000" y="3395663"/>
          <p14:tracePt t="12991" x="6713538" y="3344863"/>
          <p14:tracePt t="12999" x="6697663" y="3319463"/>
          <p14:tracePt t="13008" x="6697663" y="3294063"/>
          <p14:tracePt t="13016" x="6697663" y="3276600"/>
          <p14:tracePt t="13024" x="6697663" y="3259138"/>
          <p14:tracePt t="13040" x="6680200" y="3259138"/>
          <p14:tracePt t="13048" x="6680200" y="3243263"/>
          <p14:tracePt t="13458" x="6637338" y="3259138"/>
          <p14:tracePt t="13466" x="6611938" y="3302000"/>
          <p14:tracePt t="13475" x="6570663" y="3344863"/>
          <p14:tracePt t="13483" x="6510338" y="3395663"/>
          <p14:tracePt t="13491" x="6357938" y="3522663"/>
          <p14:tracePt t="13499" x="6197600" y="3675063"/>
          <p14:tracePt t="13507" x="5976938" y="3835400"/>
          <p14:tracePt t="13515" x="5757863" y="4038600"/>
          <p14:tracePt t="13524" x="5494338" y="4259263"/>
          <p14:tracePt t="13532" x="5232400" y="4495800"/>
          <p14:tracePt t="13541" x="4935538" y="4699000"/>
          <p14:tracePt t="13548" x="4800600" y="4775200"/>
          <p14:tracePt t="13557" x="4554538" y="4919663"/>
          <p14:tracePt t="13565" x="4335463" y="5054600"/>
          <p14:tracePt t="13574" x="4157663" y="5113338"/>
          <p14:tracePt t="13581" x="3962400" y="5156200"/>
          <p14:tracePt t="13590" x="3817938" y="5173663"/>
          <p14:tracePt t="13597" x="3700463" y="5181600"/>
          <p14:tracePt t="13607" x="3614738" y="5181600"/>
          <p14:tracePt t="13614" x="3538538" y="5173663"/>
          <p14:tracePt t="13624" x="3497263" y="5113338"/>
          <p14:tracePt t="13630" x="3395663" y="4935538"/>
          <p14:tracePt t="13641" x="3378200" y="4783138"/>
          <p14:tracePt t="13647" x="3378200" y="4564063"/>
          <p14:tracePt t="13656" x="3378200" y="4335463"/>
          <p14:tracePt t="13663" x="3378200" y="4081463"/>
          <p14:tracePt t="13673" x="3479800" y="3802063"/>
          <p14:tracePt t="13679" x="3556000" y="3657600"/>
          <p14:tracePt t="13687" x="3683000" y="3436938"/>
          <p14:tracePt t="13696" x="3817938" y="3217863"/>
          <p14:tracePt t="13704" x="3979863" y="3040063"/>
          <p14:tracePt t="13712" x="4140200" y="2862263"/>
          <p14:tracePt t="13720" x="4318000" y="2735263"/>
          <p14:tracePt t="13728" x="4513263" y="2616200"/>
          <p14:tracePt t="13737" x="4673600" y="2522538"/>
          <p14:tracePt t="13745" x="4833938" y="2463800"/>
          <p14:tracePt t="13753" x="4978400" y="2405063"/>
          <p14:tracePt t="13761" x="5138738" y="2362200"/>
          <p14:tracePt t="13769" x="5275263" y="2354263"/>
          <p14:tracePt t="13778" x="5435600" y="2319338"/>
          <p14:tracePt t="13786" x="5570538" y="2319338"/>
          <p14:tracePt t="13794" x="5697538" y="2319338"/>
          <p14:tracePt t="13802" x="5834063" y="2319338"/>
          <p14:tracePt t="13810" x="5935663" y="2319338"/>
          <p14:tracePt t="13819" x="6019800" y="2319338"/>
          <p14:tracePt t="13827" x="6113463" y="2336800"/>
          <p14:tracePt t="13835" x="6197600" y="2395538"/>
          <p14:tracePt t="13843" x="6273800" y="2455863"/>
          <p14:tracePt t="13851" x="6342063" y="2540000"/>
          <p14:tracePt t="13860" x="6418263" y="2641600"/>
          <p14:tracePt t="13868" x="6477000" y="2776538"/>
          <p14:tracePt t="13876" x="6519863" y="2903538"/>
          <p14:tracePt t="13884" x="6570663" y="3040063"/>
          <p14:tracePt t="13892" x="6596063" y="3182938"/>
          <p14:tracePt t="13900" x="6611938" y="3344863"/>
          <p14:tracePt t="13909" x="6611938" y="3513138"/>
          <p14:tracePt t="13917" x="6611938" y="3683000"/>
          <p14:tracePt t="13925" x="6611938" y="3843338"/>
          <p14:tracePt t="13934" x="6494463" y="4173538"/>
          <p14:tracePt t="13942" x="6375400" y="4360863"/>
          <p14:tracePt t="13950" x="6240463" y="4564063"/>
          <p14:tracePt t="13958" x="6019800" y="4800600"/>
          <p14:tracePt t="13966" x="5757863" y="5021263"/>
          <p14:tracePt t="13974" x="5478463" y="5240338"/>
          <p14:tracePt t="13982" x="5181600" y="5443538"/>
          <p14:tracePt t="13991" x="4859338" y="5613400"/>
          <p14:tracePt t="13999" x="4572000" y="5722938"/>
          <p14:tracePt t="14007" x="4419600" y="5757863"/>
          <p14:tracePt t="14015" x="4140200" y="5799138"/>
          <p14:tracePt t="14024" x="3937000" y="5816600"/>
          <p14:tracePt t="14032" x="3741738" y="5816600"/>
          <p14:tracePt t="14040" x="3614738" y="5783263"/>
          <p14:tracePt t="14048" x="3497263" y="5697538"/>
          <p14:tracePt t="14057" x="3335338" y="5478463"/>
          <p14:tracePt t="14064" x="3259138" y="5275263"/>
          <p14:tracePt t="14074" x="3243263" y="4960938"/>
          <p14:tracePt t="14081" x="3243263" y="4614863"/>
          <p14:tracePt t="14091" x="3243263" y="4275138"/>
          <p14:tracePt t="14097" x="3378200" y="3894138"/>
          <p14:tracePt t="14107" x="3614738" y="3462338"/>
          <p14:tracePt t="14115" x="3860800" y="3073400"/>
          <p14:tracePt t="14124" x="4157663" y="2735263"/>
          <p14:tracePt t="14130" x="4478338" y="2438400"/>
          <p14:tracePt t="14140" x="4732338" y="2217738"/>
          <p14:tracePt t="14146" x="4851400" y="2141538"/>
          <p14:tracePt t="14157" x="5122863" y="1981200"/>
          <p14:tracePt t="14163" x="5351463" y="1879600"/>
          <p14:tracePt t="14174" x="5537200" y="1803400"/>
          <p14:tracePt t="14179" x="5697538" y="1760538"/>
          <p14:tracePt t="14190" x="5816600" y="1735138"/>
          <p14:tracePt t="14195" x="5935663" y="1719263"/>
          <p14:tracePt t="14207" x="6037263" y="1719263"/>
          <p14:tracePt t="14212" x="6121400" y="1719263"/>
          <p14:tracePt t="14224" x="6215063" y="1719263"/>
          <p14:tracePt t="14228" x="6299200" y="1744663"/>
          <p14:tracePt t="14240" x="6392863" y="1795463"/>
          <p14:tracePt t="14245" x="6451600" y="1862138"/>
          <p14:tracePt t="14257" x="6519863" y="1938338"/>
          <p14:tracePt t="14261" x="6578600" y="2039938"/>
          <p14:tracePt t="14274" x="6621463" y="2125663"/>
          <p14:tracePt t="14277" x="6672263" y="2260600"/>
          <p14:tracePt t="14290" x="6713538" y="2395538"/>
          <p14:tracePt t="14294" x="6731000" y="2522538"/>
          <p14:tracePt t="14307" x="6738938" y="2684463"/>
          <p14:tracePt t="14310" x="6738938" y="2836863"/>
          <p14:tracePt t="14324" x="6738938" y="2997200"/>
          <p14:tracePt t="14327" x="6731000" y="3124200"/>
          <p14:tracePt t="14340" x="6672263" y="3259138"/>
          <p14:tracePt t="14343" x="6621463" y="3344863"/>
          <p14:tracePt t="14357" x="6596063" y="3378200"/>
          <p14:tracePt t="14359" x="6553200" y="3454400"/>
          <p14:tracePt t="14374" x="6510338" y="3497263"/>
          <p14:tracePt t="14376" x="6494463" y="3522663"/>
          <p14:tracePt t="14390" x="6459538" y="3538538"/>
          <p14:tracePt t="14392" x="6434138" y="3556000"/>
          <p14:tracePt t="14407" x="6418263" y="3563938"/>
          <p14:tracePt t="14408" x="6375400" y="3563938"/>
          <p14:tracePt t="15269" x="6375400" y="3556000"/>
          <p14:tracePt t="15277" x="6357938" y="3522663"/>
          <p14:tracePt t="15285" x="6299200" y="3454400"/>
          <p14:tracePt t="15294" x="6256338" y="3395663"/>
          <p14:tracePt t="15301" x="6215063" y="3319463"/>
          <p14:tracePt t="15311" x="6172200" y="3243263"/>
          <p14:tracePt t="15318" x="6154738" y="3217863"/>
          <p14:tracePt t="15326" x="6121400" y="3141663"/>
          <p14:tracePt t="15334" x="6113463" y="3081338"/>
          <p14:tracePt t="15342" x="6096000" y="3040063"/>
          <p14:tracePt t="15351" x="6078538" y="3014663"/>
          <p14:tracePt t="15359" x="6070600" y="2963863"/>
          <p14:tracePt t="15367" x="6070600" y="2895600"/>
          <p14:tracePt t="15375" x="6070600" y="2836863"/>
          <p14:tracePt t="15383" x="6070600" y="2776538"/>
          <p14:tracePt t="15392" x="6070600" y="2717800"/>
          <p14:tracePt t="15400" x="6096000" y="2624138"/>
          <p14:tracePt t="15408" x="6154738" y="2540000"/>
          <p14:tracePt t="15416" x="6197600" y="2455863"/>
          <p14:tracePt t="15424" x="6240463" y="2362200"/>
          <p14:tracePt t="15432" x="6291263" y="2336800"/>
          <p14:tracePt t="15441" x="6316663" y="2278063"/>
          <p14:tracePt t="15449" x="6357938" y="2235200"/>
          <p14:tracePt t="15457" x="6392863" y="2201863"/>
          <p14:tracePt t="15465" x="6418263" y="2176463"/>
          <p14:tracePt t="15474" x="6451600" y="2159000"/>
          <p14:tracePt t="15482" x="6477000" y="2141538"/>
          <p14:tracePt t="15490" x="6494463" y="2125663"/>
          <p14:tracePt t="15498" x="6510338" y="2125663"/>
          <p14:tracePt t="15507" x="6519863" y="2125663"/>
          <p14:tracePt t="15514" x="6553200" y="2125663"/>
          <p14:tracePt t="15523" x="6570663" y="2125663"/>
          <p14:tracePt t="15531" x="6578600" y="2125663"/>
          <p14:tracePt t="15541" x="6596063" y="2125663"/>
          <p14:tracePt t="15547" x="6621463" y="2125663"/>
          <p14:tracePt t="15558" x="6654800" y="2159000"/>
          <p14:tracePt t="15563" x="6680200" y="2184400"/>
          <p14:tracePt t="15574" x="6697663" y="2235200"/>
          <p14:tracePt t="15580" x="6713538" y="2260600"/>
          <p14:tracePt t="15590" x="6713538" y="2336800"/>
          <p14:tracePt t="15596" x="6731000" y="2395538"/>
          <p14:tracePt t="15604" x="6738938" y="2463800"/>
          <p14:tracePt t="15613" x="6738938" y="2497138"/>
          <p14:tracePt t="15623" x="6756400" y="2573338"/>
          <p14:tracePt t="15629" x="6773863" y="2624138"/>
          <p14:tracePt t="15638" x="6773863" y="2684463"/>
          <p14:tracePt t="15646" x="6773863" y="2743200"/>
          <p14:tracePt t="15654" x="6789738" y="2801938"/>
          <p14:tracePt t="15662" x="6789738" y="2836863"/>
          <p14:tracePt t="15670" x="6789738" y="2862263"/>
          <p14:tracePt t="15678" x="6789738" y="2895600"/>
          <p14:tracePt t="15687" x="6799263" y="2921000"/>
          <p14:tracePt t="15703" x="6799263" y="2938463"/>
          <p14:tracePt t="15719" x="6799263" y="2954338"/>
          <p14:tracePt t="15736" x="6799263" y="2963863"/>
          <p14:tracePt t="15760" x="6815138" y="2963863"/>
          <p14:tracePt t="15768" x="6815138" y="2979738"/>
          <p14:tracePt t="15785" x="6815138" y="2997200"/>
          <p14:tracePt t="16031" x="6799263" y="2997200"/>
          <p14:tracePt t="16041" x="6773863" y="2997200"/>
          <p14:tracePt t="16047" x="6738938" y="2997200"/>
          <p14:tracePt t="16057" x="6697663" y="2997200"/>
          <p14:tracePt t="16063" x="6637338" y="2997200"/>
          <p14:tracePt t="16073" x="6578600" y="2997200"/>
          <p14:tracePt t="16080" x="6519863" y="2997200"/>
          <p14:tracePt t="16090" x="6392863" y="2979738"/>
          <p14:tracePt t="16096" x="6256338" y="2963863"/>
          <p14:tracePt t="16104" x="6121400" y="2954338"/>
          <p14:tracePt t="16112" x="5994400" y="2938463"/>
          <p14:tracePt t="16124" x="5875338" y="2938463"/>
          <p14:tracePt t="16129" x="5773738" y="2938463"/>
          <p14:tracePt t="16137" x="5732463" y="2938463"/>
          <p14:tracePt t="16145" x="5656263" y="2938463"/>
          <p14:tracePt t="16153" x="5580063" y="2938463"/>
          <p14:tracePt t="16162" x="5519738" y="2938463"/>
          <p14:tracePt t="16170" x="5494338" y="2938463"/>
          <p14:tracePt t="16178" x="5461000" y="2938463"/>
          <p14:tracePt t="16186" x="5435600" y="2938463"/>
          <p14:tracePt t="16194" x="5418138" y="2938463"/>
          <p14:tracePt t="16203" x="5402263" y="2938463"/>
          <p14:tracePt t="16211" x="5392738" y="2938463"/>
          <p14:tracePt t="16219" x="5376863" y="2938463"/>
          <p14:tracePt t="16276" x="5359400" y="2938463"/>
          <p14:tracePt t="16497" x="5376863" y="2938463"/>
          <p14:tracePt t="16507" x="5392738" y="2938463"/>
          <p14:tracePt t="16514" x="5418138" y="2938463"/>
          <p14:tracePt t="16524" x="5461000" y="2938463"/>
          <p14:tracePt t="16530" x="5494338" y="2938463"/>
          <p14:tracePt t="16541" x="5570538" y="2938463"/>
          <p14:tracePt t="16547" x="5638800" y="2938463"/>
          <p14:tracePt t="16556" x="5740400" y="2938463"/>
          <p14:tracePt t="16563" x="5961063" y="2938463"/>
          <p14:tracePt t="16574" x="6138863" y="2938463"/>
          <p14:tracePt t="16579" x="6357938" y="2938463"/>
          <p14:tracePt t="16587" x="6459538" y="2938463"/>
          <p14:tracePt t="16596" x="6672263" y="2938463"/>
          <p14:tracePt t="16604" x="6891338" y="2938463"/>
          <p14:tracePt t="16612" x="7272338" y="2938463"/>
          <p14:tracePt t="16620" x="7373938" y="2938463"/>
          <p14:tracePt t="16629" x="7620000" y="2938463"/>
          <p14:tracePt t="16637" x="7797800" y="2938463"/>
          <p14:tracePt t="16645" x="7993063" y="2938463"/>
          <p14:tracePt t="16653" x="8135938" y="2938463"/>
          <p14:tracePt t="16661" x="8272463" y="2938463"/>
          <p14:tracePt t="16670" x="8399463" y="2938463"/>
          <p14:tracePt t="16678" x="8458200" y="2938463"/>
          <p14:tracePt t="16686" x="8551863" y="2938463"/>
          <p14:tracePt t="16694" x="8618538" y="2938463"/>
          <p14:tracePt t="16702" x="8678863" y="2938463"/>
          <p14:tracePt t="16710" x="8729663" y="2938463"/>
          <p14:tracePt t="16718" x="8780463" y="2921000"/>
          <p14:tracePt t="16727" x="8831263" y="2921000"/>
          <p14:tracePt t="16735" x="8856663" y="2921000"/>
          <p14:tracePt t="16743" x="8890000" y="2921000"/>
          <p14:tracePt t="16751" x="8897938" y="2921000"/>
          <p14:tracePt t="16760" x="8915400" y="2921000"/>
          <p14:tracePt t="16768" x="8932863" y="2903538"/>
          <p14:tracePt t="16776" x="8948738" y="2903538"/>
          <p14:tracePt t="16792" x="8958263" y="2903538"/>
          <p14:tracePt t="16800" x="8974138" y="2903538"/>
          <p14:tracePt t="16808" x="8991600" y="2903538"/>
          <p14:tracePt t="16817" x="9009063" y="2903538"/>
          <p14:tracePt t="16825" x="9017000" y="2903538"/>
          <p14:tracePt t="16833" x="9034463" y="2903538"/>
          <p14:tracePt t="16842" x="9050338" y="2903538"/>
          <p14:tracePt t="16850" x="9059863" y="2903538"/>
          <p14:tracePt t="16858" x="9075738" y="2903538"/>
          <p14:tracePt t="16866" x="9093200" y="2903538"/>
          <p14:tracePt t="16874" x="9110663" y="2903538"/>
          <p14:tracePt t="16882" x="9118600" y="2903538"/>
          <p14:tracePt t="16891" x="9136063" y="2903538"/>
          <p14:tracePt t="16907" x="9151938" y="2903538"/>
          <p14:tracePt t="16915" x="9169400" y="2903538"/>
          <p14:tracePt t="16923" x="9177338" y="2903538"/>
          <p14:tracePt t="16941" x="9212263" y="2903538"/>
          <p14:tracePt t="16957" x="9228138" y="2903538"/>
          <p14:tracePt t="16964" x="9253538" y="2903538"/>
          <p14:tracePt t="16974" x="9271000" y="2903538"/>
          <p14:tracePt t="16981" x="9278938" y="2903538"/>
          <p14:tracePt t="16991" x="9313863" y="2903538"/>
          <p14:tracePt t="16997" x="9339263" y="2903538"/>
          <p14:tracePt t="17007" x="9372600" y="2903538"/>
          <p14:tracePt t="17013" x="9390063" y="2903538"/>
          <p14:tracePt t="17023" x="9415463" y="2903538"/>
          <p14:tracePt t="17030" x="9448800" y="2903538"/>
          <p14:tracePt t="17040" x="9474200" y="2903538"/>
          <p14:tracePt t="17046" x="9491663" y="2903538"/>
          <p14:tracePt t="17054" x="9517063" y="2921000"/>
          <p14:tracePt t="17063" x="9532938" y="2921000"/>
          <p14:tracePt t="17071" x="9550400" y="2921000"/>
          <p14:tracePt t="17079" x="9558338" y="2921000"/>
          <p14:tracePt t="17087" x="9575800" y="2921000"/>
          <p14:tracePt t="17103" x="9593263" y="2921000"/>
          <p14:tracePt t="19053" x="9593263" y="2878138"/>
          <p14:tracePt t="19061" x="9558338" y="2819400"/>
          <p14:tracePt t="19069" x="9532938" y="2776538"/>
          <p14:tracePt t="19078" x="9532938" y="2743200"/>
          <p14:tracePt t="19086" x="9517063" y="2684463"/>
          <p14:tracePt t="19094" x="9507538" y="2641600"/>
          <p14:tracePt t="19102" x="9507538" y="2616200"/>
          <p14:tracePt t="19110" x="9491663" y="2582863"/>
          <p14:tracePt t="19119" x="9491663" y="2573338"/>
          <p14:tracePt t="19127" x="9491663" y="2557463"/>
          <p14:tracePt t="19143" x="9491663" y="2540000"/>
        </p14:tracePtLst>
      </p14:laserTrace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5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B31AD4E-FD5E-4749-9D3E-C485CD88E5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3311474"/>
              </p:ext>
            </p:extLst>
          </p:nvPr>
        </p:nvGraphicFramePr>
        <p:xfrm>
          <a:off x="3587531" y="735724"/>
          <a:ext cx="6880772" cy="4835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398B203-2BBC-E94C-99F7-3C29D93E0B4D}"/>
              </a:ext>
            </a:extLst>
          </p:cNvPr>
          <p:cNvSpPr txBox="1"/>
          <p:nvPr/>
        </p:nvSpPr>
        <p:spPr>
          <a:xfrm>
            <a:off x="9031459" y="5449252"/>
            <a:ext cx="2419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Attribute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918AFA-82E0-3A41-A1FB-C6428515CC00}"/>
              </a:ext>
            </a:extLst>
          </p:cNvPr>
          <p:cNvSpPr txBox="1"/>
          <p:nvPr/>
        </p:nvSpPr>
        <p:spPr>
          <a:xfrm>
            <a:off x="3305908" y="323447"/>
            <a:ext cx="2419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Attribute 2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5E362A9-2BEF-3343-A092-F8ACFAFDE81F}"/>
              </a:ext>
            </a:extLst>
          </p:cNvPr>
          <p:cNvCxnSpPr/>
          <p:nvPr/>
        </p:nvCxnSpPr>
        <p:spPr>
          <a:xfrm flipV="1">
            <a:off x="4013036" y="518664"/>
            <a:ext cx="6654018" cy="469693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21E5EC7-FAA1-4A45-BBC5-34D5EACFDA72}"/>
              </a:ext>
            </a:extLst>
          </p:cNvPr>
          <p:cNvSpPr txBox="1"/>
          <p:nvPr/>
        </p:nvSpPr>
        <p:spPr>
          <a:xfrm>
            <a:off x="9694310" y="723016"/>
            <a:ext cx="2419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Attribute 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35DD56-0778-3C4D-84B2-BD0BA0B17846}"/>
              </a:ext>
            </a:extLst>
          </p:cNvPr>
          <p:cNvSpPr txBox="1"/>
          <p:nvPr/>
        </p:nvSpPr>
        <p:spPr>
          <a:xfrm>
            <a:off x="4515729" y="4065563"/>
            <a:ext cx="435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99E42B-C280-A34C-A18C-66F56DC713D4}"/>
              </a:ext>
            </a:extLst>
          </p:cNvPr>
          <p:cNvSpPr txBox="1"/>
          <p:nvPr/>
        </p:nvSpPr>
        <p:spPr>
          <a:xfrm>
            <a:off x="8275682" y="975919"/>
            <a:ext cx="435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CDDF77D-C483-BF4E-A42D-A6508B604BA2}"/>
              </a:ext>
            </a:extLst>
          </p:cNvPr>
          <p:cNvSpPr txBox="1"/>
          <p:nvPr/>
        </p:nvSpPr>
        <p:spPr>
          <a:xfrm>
            <a:off x="5725551" y="2260209"/>
            <a:ext cx="435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2</a:t>
            </a:r>
            <a:endParaRPr lang="en-US" dirty="0"/>
          </a:p>
        </p:txBody>
      </p:sp>
      <p:pic>
        <p:nvPicPr>
          <p:cNvPr id="7" name="Audio 6">
            <a:hlinkClick r:id="" action="ppaction://media"/>
            <a:extLst>
              <a:ext uri="{FF2B5EF4-FFF2-40B4-BE49-F238E27FC236}">
                <a16:creationId xmlns:a16="http://schemas.microsoft.com/office/drawing/2014/main" id="{4D683A17-B433-3543-A7D7-40F7CE2B084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163300" y="58293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499384"/>
      </p:ext>
    </p:extLst>
  </p:cSld>
  <p:clrMapOvr>
    <a:masterClrMapping/>
  </p:clrMapOvr>
  <p:transition advTm="4374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  <p:extLst>
    <p:ext uri="{3A86A75C-4F4B-4683-9AE1-C65F6400EC91}">
      <p14:laserTraceLst xmlns:p14="http://schemas.microsoft.com/office/powerpoint/2010/main">
        <p14:tracePtLst>
          <p14:tracePt t="1068" x="9474200" y="2557463"/>
          <p14:tracePt t="1077" x="9448800" y="2616200"/>
          <p14:tracePt t="1085" x="9398000" y="2700338"/>
          <p14:tracePt t="1093" x="9355138" y="2760663"/>
          <p14:tracePt t="1101" x="9313863" y="2819400"/>
          <p14:tracePt t="1110" x="9271000" y="2862263"/>
          <p14:tracePt t="1118" x="9212263" y="2938463"/>
          <p14:tracePt t="1126" x="9169400" y="2997200"/>
          <p14:tracePt t="1134" x="9059863" y="3141663"/>
          <p14:tracePt t="1142" x="8932863" y="3319463"/>
          <p14:tracePt t="1151" x="8796338" y="3522663"/>
          <p14:tracePt t="1159" x="8755063" y="3624263"/>
          <p14:tracePt t="1168" x="8636000" y="3843338"/>
          <p14:tracePt t="1175" x="8516938" y="4038600"/>
          <p14:tracePt t="1185" x="8415338" y="4259263"/>
          <p14:tracePt t="1191" x="8313738" y="4462463"/>
          <p14:tracePt t="1201" x="8237538" y="4622800"/>
          <p14:tracePt t="1208" x="8229600" y="4681538"/>
          <p14:tracePt t="1217" x="8178800" y="4775200"/>
          <p14:tracePt t="1224" x="8153400" y="4843463"/>
          <p14:tracePt t="1234" x="8120063" y="4894263"/>
          <p14:tracePt t="1240" x="8110538" y="4919663"/>
          <p14:tracePt t="1250" x="8094663" y="4953000"/>
          <p14:tracePt t="1267" x="8094663" y="4960938"/>
          <p14:tracePt t="1519" x="8077200" y="4960938"/>
          <p14:tracePt t="1527" x="8059738" y="4960938"/>
          <p14:tracePt t="1536" x="8034338" y="4995863"/>
          <p14:tracePt t="1544" x="7993063" y="5021263"/>
          <p14:tracePt t="1552" x="7975600" y="5037138"/>
          <p14:tracePt t="1560" x="7891463" y="5080000"/>
          <p14:tracePt t="1568" x="7856538" y="5097463"/>
          <p14:tracePt t="1577" x="7789863" y="5156200"/>
          <p14:tracePt t="1585" x="7754938" y="5173663"/>
          <p14:tracePt t="1593" x="7670800" y="5224463"/>
          <p14:tracePt t="1601" x="7577138" y="5275263"/>
          <p14:tracePt t="1609" x="7510463" y="5300663"/>
          <p14:tracePt t="1618" x="7450138" y="5334000"/>
          <p14:tracePt t="1625" x="7340600" y="5376863"/>
          <p14:tracePt t="1635" x="7256463" y="5418138"/>
          <p14:tracePt t="1642" x="7170738" y="5461000"/>
          <p14:tracePt t="1650" x="7078663" y="5519738"/>
          <p14:tracePt t="1658" x="6977063" y="5580063"/>
          <p14:tracePt t="1667" x="6900863" y="5621338"/>
          <p14:tracePt t="1675" x="6832600" y="5681663"/>
          <p14:tracePt t="1684" x="6756400" y="5722938"/>
          <p14:tracePt t="1691" x="6672263" y="5773738"/>
          <p14:tracePt t="1701" x="6596063" y="5834063"/>
          <p14:tracePt t="1708" x="6519863" y="5892800"/>
          <p14:tracePt t="1718" x="6434138" y="5935663"/>
          <p14:tracePt t="1724" x="6375400" y="5976938"/>
          <p14:tracePt t="1734" x="6299200" y="6019800"/>
          <p14:tracePt t="1740" x="6273800" y="6037263"/>
          <p14:tracePt t="1751" x="6215063" y="6078538"/>
          <p14:tracePt t="1757" x="6154738" y="6113463"/>
          <p14:tracePt t="1765" x="6113463" y="6138863"/>
          <p14:tracePt t="1773" x="6070600" y="6154738"/>
          <p14:tracePt t="1781" x="6019800" y="6180138"/>
          <p14:tracePt t="1790" x="5976938" y="6197600"/>
          <p14:tracePt t="1798" x="5900738" y="6223000"/>
          <p14:tracePt t="1806" x="5849938" y="6240463"/>
          <p14:tracePt t="1814" x="5791200" y="6256338"/>
          <p14:tracePt t="1822" x="5732463" y="6256338"/>
          <p14:tracePt t="1830" x="5656263" y="6273800"/>
          <p14:tracePt t="1839" x="5580063" y="6281738"/>
          <p14:tracePt t="1847" x="5511800" y="6299200"/>
          <p14:tracePt t="1855" x="5461000" y="6316663"/>
          <p14:tracePt t="1863" x="5359400" y="6316663"/>
          <p14:tracePt t="1872" x="5275263" y="6332538"/>
          <p14:tracePt t="1880" x="5156200" y="6342063"/>
          <p14:tracePt t="1888" x="5054600" y="6342063"/>
          <p14:tracePt t="1896" x="4935538" y="6342063"/>
          <p14:tracePt t="1904" x="4800600" y="6342063"/>
          <p14:tracePt t="1912" x="4673600" y="6342063"/>
          <p14:tracePt t="1921" x="4538663" y="6299200"/>
          <p14:tracePt t="1929" x="4402138" y="6256338"/>
          <p14:tracePt t="1937" x="4275138" y="6197600"/>
          <p14:tracePt t="1945" x="4173538" y="6154738"/>
          <p14:tracePt t="1953" x="4056063" y="6078538"/>
          <p14:tracePt t="1961" x="3954463" y="6002338"/>
          <p14:tracePt t="1970" x="3860800" y="5935663"/>
          <p14:tracePt t="1978" x="3776663" y="5842000"/>
          <p14:tracePt t="1986" x="3683000" y="5740400"/>
          <p14:tracePt t="1994" x="3598863" y="5638800"/>
          <p14:tracePt t="2003" x="3522663" y="5494338"/>
          <p14:tracePt t="2011" x="3454400" y="5341938"/>
          <p14:tracePt t="2019" x="3335338" y="5062538"/>
          <p14:tracePt t="2027" x="3243263" y="4859338"/>
          <p14:tracePt t="2035" x="3182938" y="4656138"/>
          <p14:tracePt t="2043" x="3157538" y="4521200"/>
          <p14:tracePt t="2052" x="3116263" y="4318000"/>
          <p14:tracePt t="2060" x="3055938" y="4097338"/>
          <p14:tracePt t="2068" x="3014663" y="3919538"/>
          <p14:tracePt t="2076" x="2997200" y="3733800"/>
          <p14:tracePt t="2085" x="2963863" y="3556000"/>
          <p14:tracePt t="2093" x="2938463" y="3395663"/>
          <p14:tracePt t="2102" x="2921000" y="3259138"/>
          <p14:tracePt t="2109" x="2921000" y="3157538"/>
          <p14:tracePt t="2118" x="2921000" y="3116263"/>
          <p14:tracePt t="2126" x="2913063" y="2938463"/>
          <p14:tracePt t="2135" x="2913063" y="2844800"/>
          <p14:tracePt t="2142" x="2913063" y="2743200"/>
          <p14:tracePt t="2151" x="2913063" y="2641600"/>
          <p14:tracePt t="2158" x="2913063" y="2514600"/>
          <p14:tracePt t="2168" x="2921000" y="2379663"/>
          <p14:tracePt t="2174" x="2963863" y="2278063"/>
          <p14:tracePt t="2184" x="2997200" y="2141538"/>
          <p14:tracePt t="2191" x="3040063" y="2024063"/>
          <p14:tracePt t="2201" x="3081338" y="1922463"/>
          <p14:tracePt t="2207" x="3098800" y="1879600"/>
          <p14:tracePt t="2218" x="3132138" y="1803400"/>
          <p14:tracePt t="2224" x="3157538" y="1760538"/>
          <p14:tracePt t="2234" x="3182938" y="1719263"/>
          <p14:tracePt t="2240" x="3200400" y="1684338"/>
          <p14:tracePt t="2251" x="3217863" y="1658938"/>
          <p14:tracePt t="2256" x="3243263" y="1633538"/>
          <p14:tracePt t="2268" x="3276600" y="1600200"/>
          <p14:tracePt t="2273" x="3302000" y="1582738"/>
          <p14:tracePt t="2284" x="3360738" y="1574800"/>
          <p14:tracePt t="2289" x="3436938" y="1541463"/>
          <p14:tracePt t="2301" x="3522663" y="1498600"/>
          <p14:tracePt t="2306" x="3657600" y="1455738"/>
          <p14:tracePt t="2317" x="3894138" y="1363663"/>
          <p14:tracePt t="2322" x="4097338" y="1295400"/>
          <p14:tracePt t="2334" x="4376738" y="1201738"/>
          <p14:tracePt t="2338" x="4640263" y="1135063"/>
          <p14:tracePt t="2350" x="4919663" y="1058863"/>
          <p14:tracePt t="2355" x="5232400" y="965200"/>
          <p14:tracePt t="2367" x="5570538" y="896938"/>
          <p14:tracePt t="2371" x="5918200" y="838200"/>
          <p14:tracePt t="2384" x="6273800" y="744538"/>
          <p14:tracePt t="2388" x="6654800" y="693738"/>
          <p14:tracePt t="2401" x="6992938" y="635000"/>
          <p14:tracePt t="2404" x="7297738" y="584200"/>
          <p14:tracePt t="2417" x="7434263" y="558800"/>
          <p14:tracePt t="2420" x="7739063" y="500063"/>
          <p14:tracePt t="2434" x="7993063" y="474663"/>
          <p14:tracePt t="2437" x="8229600" y="423863"/>
          <p14:tracePt t="2451" x="8450263" y="414338"/>
          <p14:tracePt t="2453" x="8618538" y="398463"/>
          <p14:tracePt t="2468" x="8694738" y="398463"/>
          <p14:tracePt t="2470" x="8796338" y="398463"/>
          <p14:tracePt t="2484" x="8915400" y="398463"/>
          <p14:tracePt t="2486" x="9009063" y="398463"/>
          <p14:tracePt t="2501" x="9075738" y="398463"/>
          <p14:tracePt t="2502" x="9118600" y="398463"/>
          <p14:tracePt t="2517" x="9169400" y="398463"/>
          <p14:tracePt t="2518" x="9228138" y="398463"/>
          <p14:tracePt t="2534" x="9271000" y="414338"/>
          <p14:tracePt t="2536" x="9296400" y="439738"/>
          <p14:tracePt t="2551" x="9372600" y="474663"/>
          <p14:tracePt t="2551" x="9398000" y="500063"/>
          <p14:tracePt t="2560" x="9448800" y="541338"/>
          <p14:tracePt t="2568" x="9491663" y="584200"/>
          <p14:tracePt t="2576" x="9517063" y="642938"/>
          <p14:tracePt t="2584" x="9558338" y="719138"/>
          <p14:tracePt t="2592" x="9609138" y="820738"/>
          <p14:tracePt t="2601" x="9634538" y="914400"/>
          <p14:tracePt t="2609" x="9694863" y="1041400"/>
          <p14:tracePt t="2618" x="9728200" y="1176338"/>
          <p14:tracePt t="2625" x="9771063" y="1320800"/>
          <p14:tracePt t="2634" x="9837738" y="1600200"/>
          <p14:tracePt t="2642" x="9888538" y="1803400"/>
          <p14:tracePt t="2651" x="9931400" y="1922463"/>
          <p14:tracePt t="2658" x="9974263" y="2100263"/>
          <p14:tracePt t="2668" x="10015538" y="2278063"/>
          <p14:tracePt t="2674" x="10058400" y="2463800"/>
          <p14:tracePt t="2685" x="10117138" y="2616200"/>
          <p14:tracePt t="2690" x="10152063" y="2743200"/>
          <p14:tracePt t="2702" x="10167938" y="2801938"/>
          <p14:tracePt t="2707" x="10177463" y="2895600"/>
          <p14:tracePt t="2718" x="10228263" y="2963863"/>
          <p14:tracePt t="2723" x="10236200" y="3022600"/>
          <p14:tracePt t="2734" x="10236200" y="3055938"/>
          <p14:tracePt t="2740" x="10253663" y="3098800"/>
          <p14:tracePt t="2751" x="10269538" y="3124200"/>
          <p14:tracePt t="2756" x="10269538" y="3157538"/>
          <p14:tracePt t="2768" x="10279063" y="3182938"/>
          <p14:tracePt t="2772" x="10279063" y="3217863"/>
          <p14:tracePt t="2784" x="10294938" y="3243263"/>
          <p14:tracePt t="2789" x="10294938" y="3294063"/>
          <p14:tracePt t="2801" x="10312400" y="3302000"/>
          <p14:tracePt t="2805" x="10312400" y="3335338"/>
          <p14:tracePt t="2817" x="10329863" y="3360738"/>
          <p14:tracePt t="2821" x="10329863" y="3395663"/>
          <p14:tracePt t="2834" x="10337800" y="3421063"/>
          <p14:tracePt t="2838" x="10337800" y="3454400"/>
          <p14:tracePt t="2851" x="10337800" y="3462338"/>
          <p14:tracePt t="2854" x="10355263" y="3497263"/>
          <p14:tracePt t="2867" x="10355263" y="3538538"/>
          <p14:tracePt t="2871" x="10371138" y="3581400"/>
          <p14:tracePt t="2884" x="10371138" y="3624263"/>
          <p14:tracePt t="2887" x="10388600" y="3657600"/>
          <p14:tracePt t="2901" x="10388600" y="3700463"/>
          <p14:tracePt t="2904" x="10388600" y="3741738"/>
          <p14:tracePt t="2918" x="10388600" y="3835400"/>
          <p14:tracePt t="2920" x="10388600" y="3894138"/>
          <p14:tracePt t="2934" x="10388600" y="3937000"/>
          <p14:tracePt t="2936" x="10337800" y="4013200"/>
          <p14:tracePt t="2951" x="10269538" y="4064000"/>
          <p14:tracePt t="2953" x="10193338" y="4140200"/>
          <p14:tracePt t="2968" x="9956800" y="4259263"/>
          <p14:tracePt t="2969" x="9771063" y="4360863"/>
          <p14:tracePt t="2984" x="9558338" y="4419600"/>
          <p14:tracePt t="2986" x="9448800" y="4462463"/>
          <p14:tracePt t="3001" x="9212263" y="4538663"/>
          <p14:tracePt t="3002" x="8780463" y="4673600"/>
          <p14:tracePt t="3017" x="8509000" y="4716463"/>
          <p14:tracePt t="3019" x="8374063" y="4741863"/>
          <p14:tracePt t="3034" x="8110538" y="4818063"/>
          <p14:tracePt t="3035" x="7891463" y="4843463"/>
          <p14:tracePt t="3043" x="7678738" y="4894263"/>
          <p14:tracePt t="3051" x="7510463" y="4919663"/>
          <p14:tracePt t="3059" x="7315200" y="4953000"/>
          <p14:tracePt t="3068" x="7137400" y="4960938"/>
          <p14:tracePt t="3076" x="6977063" y="4995863"/>
          <p14:tracePt t="3084" x="6840538" y="5003800"/>
          <p14:tracePt t="3092" x="6713538" y="5003800"/>
          <p14:tracePt t="3101" x="6611938" y="5021263"/>
          <p14:tracePt t="3108" x="6494463" y="5054600"/>
          <p14:tracePt t="3118" x="6357938" y="5080000"/>
          <p14:tracePt t="3125" x="6256338" y="5113338"/>
          <p14:tracePt t="3134" x="6138863" y="5156200"/>
          <p14:tracePt t="3141" x="6037263" y="5181600"/>
          <p14:tracePt t="3151" x="5918200" y="5224463"/>
          <p14:tracePt t="3157" x="5834063" y="5275263"/>
          <p14:tracePt t="3168" x="5791200" y="5283200"/>
          <p14:tracePt t="3174" x="5656263" y="5334000"/>
          <p14:tracePt t="3184" x="5595938" y="5376863"/>
          <p14:tracePt t="3190" x="5511800" y="5418138"/>
          <p14:tracePt t="3201" x="5435600" y="5443538"/>
          <p14:tracePt t="3207" x="5351463" y="5494338"/>
          <p14:tracePt t="3218" x="5257800" y="5554663"/>
          <p14:tracePt t="3223" x="5173663" y="5595938"/>
          <p14:tracePt t="3234" x="5080000" y="5638800"/>
          <p14:tracePt t="3239" x="4995863" y="5681663"/>
          <p14:tracePt t="3251" x="4960938" y="5697538"/>
          <p14:tracePt t="3256" x="4894263" y="5740400"/>
          <p14:tracePt t="3268" x="4833938" y="5757863"/>
          <p14:tracePt t="3272" x="4757738" y="5773738"/>
          <p14:tracePt t="3284" x="4716463" y="5783263"/>
          <p14:tracePt t="3289" x="4656138" y="5799138"/>
          <p14:tracePt t="3301" x="4597400" y="5816600"/>
          <p14:tracePt t="3305" x="4521200" y="5816600"/>
          <p14:tracePt t="3318" x="4478338" y="5816600"/>
          <p14:tracePt t="3321" x="4437063" y="5816600"/>
          <p14:tracePt t="3334" x="4394200" y="5816600"/>
          <p14:tracePt t="3338" x="4360863" y="5816600"/>
          <p14:tracePt t="3351" x="4335463" y="5816600"/>
          <p14:tracePt t="3354" x="4318000" y="5799138"/>
          <p14:tracePt t="3368" x="4300538" y="5799138"/>
          <p14:tracePt t="3371" x="4292600" y="5783263"/>
          <p14:tracePt t="3384" x="4275138" y="5783263"/>
          <p14:tracePt t="3387" x="4259263" y="5783263"/>
          <p14:tracePt t="3403" x="4241800" y="5783263"/>
          <p14:tracePt t="3411" x="4233863" y="5773738"/>
          <p14:tracePt t="3428" x="4216400" y="5773738"/>
          <p14:tracePt t="3444" x="4198938" y="5773738"/>
          <p14:tracePt t="3461" x="4183063" y="5757863"/>
          <p14:tracePt t="3846" x="4183063" y="5722938"/>
          <p14:tracePt t="3854" x="4198938" y="5697538"/>
          <p14:tracePt t="3862" x="4216400" y="5672138"/>
          <p14:tracePt t="3870" x="4233863" y="5638800"/>
          <p14:tracePt t="3878" x="4259263" y="5580063"/>
          <p14:tracePt t="3887" x="4275138" y="5554663"/>
          <p14:tracePt t="3895" x="4318000" y="5503863"/>
          <p14:tracePt t="3903" x="4335463" y="5443538"/>
          <p14:tracePt t="3911" x="4360863" y="5402263"/>
          <p14:tracePt t="3919" x="4394200" y="5376863"/>
          <p14:tracePt t="3927" x="4402138" y="5341938"/>
          <p14:tracePt t="3936" x="4419600" y="5300663"/>
          <p14:tracePt t="3944" x="4437063" y="5283200"/>
          <p14:tracePt t="3952" x="4452938" y="5283200"/>
          <p14:tracePt t="3960" x="4452938" y="5275263"/>
          <p14:tracePt t="3969" x="4462463" y="5275263"/>
          <p14:tracePt t="3977" x="4462463" y="5257800"/>
          <p14:tracePt t="4018" x="4478338" y="5257800"/>
          <p14:tracePt t="4214" x="4495800" y="5257800"/>
          <p14:tracePt t="4231" x="4513263" y="5275263"/>
          <p14:tracePt t="4239" x="4521200" y="5275263"/>
          <p14:tracePt t="4247" x="4538663" y="5275263"/>
          <p14:tracePt t="4255" x="4554538" y="5275263"/>
          <p14:tracePt t="4264" x="4579938" y="5283200"/>
          <p14:tracePt t="4272" x="4597400" y="5283200"/>
          <p14:tracePt t="4280" x="4614863" y="5300663"/>
          <p14:tracePt t="4288" x="4630738" y="5300663"/>
          <p14:tracePt t="4296" x="4640263" y="5300663"/>
          <p14:tracePt t="4304" x="4640263" y="5316538"/>
          <p14:tracePt t="4313" x="4656138" y="5316538"/>
          <p14:tracePt t="4329" x="4656138" y="5334000"/>
          <p14:tracePt t="4337" x="4673600" y="5334000"/>
          <p14:tracePt t="6451" x="4656138" y="5316538"/>
          <p14:tracePt t="6469" x="4640263" y="5300663"/>
          <p14:tracePt t="6485" x="4630738" y="5283200"/>
          <p14:tracePt t="6502" x="4614863" y="5275263"/>
          <p14:tracePt t="6518" x="4597400" y="5257800"/>
          <p14:tracePt t="6524" x="4579938" y="5240338"/>
          <p14:tracePt t="6535" x="4579938" y="5224463"/>
          <p14:tracePt t="6541" x="4572000" y="5214938"/>
          <p14:tracePt t="6551" x="4554538" y="5199063"/>
          <p14:tracePt t="6557" x="4538663" y="5181600"/>
          <p14:tracePt t="6567" x="4538663" y="5173663"/>
          <p14:tracePt t="6574" x="4521200" y="5156200"/>
          <p14:tracePt t="6590" x="4521200" y="5138738"/>
          <p14:tracePt t="6601" x="4513263" y="5122863"/>
          <p14:tracePt t="6623" x="4513263" y="5113338"/>
          <p14:tracePt t="6639" x="4495800" y="5113338"/>
          <p14:tracePt t="6663" x="4495800" y="5097463"/>
          <p14:tracePt t="6778" x="4513263" y="5097463"/>
          <p14:tracePt t="6820" x="4521200" y="5097463"/>
          <p14:tracePt t="6877" x="4538663" y="5097463"/>
          <p14:tracePt t="6885" x="4538663" y="5113338"/>
          <p14:tracePt t="6909" x="4554538" y="5122863"/>
          <p14:tracePt t="6942" x="4554538" y="5138738"/>
          <p14:tracePt t="6975" x="4554538" y="5156200"/>
          <p14:tracePt t="6984" x="4572000" y="5156200"/>
          <p14:tracePt t="7016" x="4572000" y="5173663"/>
          <p14:tracePt t="7065" x="4579938" y="5173663"/>
          <p14:tracePt t="7073" x="4579938" y="5181600"/>
          <p14:tracePt t="7253" x="4597400" y="5181600"/>
          <p14:tracePt t="7327" x="4597400" y="5199063"/>
          <p14:tracePt t="7360" x="4614863" y="5199063"/>
          <p14:tracePt t="7466" x="4630738" y="5199063"/>
          <p14:tracePt t="7500" x="4630738" y="5214938"/>
          <p14:tracePt t="8351" x="4640263" y="5214938"/>
          <p14:tracePt t="8360" x="4673600" y="5214938"/>
          <p14:tracePt t="8369" x="4699000" y="5224463"/>
          <p14:tracePt t="8376" x="4741863" y="5240338"/>
          <p14:tracePt t="8384" x="4792663" y="5257800"/>
          <p14:tracePt t="8392" x="4818063" y="5275263"/>
          <p14:tracePt t="8401" x="4851400" y="5283200"/>
          <p14:tracePt t="8409" x="4894263" y="5300663"/>
          <p14:tracePt t="8418" x="4935538" y="5316538"/>
          <p14:tracePt t="8425" x="4960938" y="5334000"/>
          <p14:tracePt t="8434" x="4995863" y="5341938"/>
          <p14:tracePt t="8441" x="5011738" y="5341938"/>
          <p14:tracePt t="8452" x="5021263" y="5359400"/>
          <p14:tracePt t="8458" x="5037138" y="5359400"/>
          <p14:tracePt t="8467" x="5054600" y="5376863"/>
          <p14:tracePt t="8485" x="5072063" y="5376863"/>
          <p14:tracePt t="8490" x="5072063" y="5392738"/>
          <p14:tracePt t="8507" x="5080000" y="5392738"/>
          <p14:tracePt t="8679" x="5054600" y="5392738"/>
          <p14:tracePt t="8695" x="5021263" y="5392738"/>
          <p14:tracePt t="8703" x="5011738" y="5392738"/>
          <p14:tracePt t="8712" x="4978400" y="5376863"/>
          <p14:tracePt t="8720" x="4960938" y="5376863"/>
          <p14:tracePt t="8728" x="4935538" y="5359400"/>
          <p14:tracePt t="8736" x="4902200" y="5341938"/>
          <p14:tracePt t="8745" x="4894263" y="5341938"/>
          <p14:tracePt t="8753" x="4859338" y="5334000"/>
          <p14:tracePt t="8761" x="4851400" y="5316538"/>
          <p14:tracePt t="8769" x="4818063" y="5316538"/>
          <p14:tracePt t="8777" x="4792663" y="5300663"/>
          <p14:tracePt t="8785" x="4757738" y="5300663"/>
          <p14:tracePt t="8793" x="4741863" y="5283200"/>
          <p14:tracePt t="8802" x="4716463" y="5283200"/>
          <p14:tracePt t="8810" x="4681538" y="5275263"/>
          <p14:tracePt t="8818" x="4656138" y="5275263"/>
          <p14:tracePt t="8826" x="4630738" y="5275263"/>
          <p14:tracePt t="8835" x="4597400" y="5275263"/>
          <p14:tracePt t="8843" x="4572000" y="5257800"/>
          <p14:tracePt t="8851" x="4521200" y="5257800"/>
          <p14:tracePt t="8859" x="4478338" y="5257800"/>
          <p14:tracePt t="8868" x="4452938" y="5257800"/>
          <p14:tracePt t="8876" x="4402138" y="5257800"/>
          <p14:tracePt t="8885" x="4376738" y="5257800"/>
          <p14:tracePt t="8892" x="4351338" y="5257800"/>
          <p14:tracePt t="8901" x="4318000" y="5257800"/>
          <p14:tracePt t="8908" x="4275138" y="5275263"/>
          <p14:tracePt t="8917" x="4241800" y="5283200"/>
          <p14:tracePt t="8925" x="4198938" y="5300663"/>
          <p14:tracePt t="8934" x="4173538" y="5316538"/>
          <p14:tracePt t="8941" x="4140200" y="5316538"/>
          <p14:tracePt t="8952" x="4132263" y="5334000"/>
          <p14:tracePt t="8957" x="4114800" y="5341938"/>
          <p14:tracePt t="8968" x="4097338" y="5341938"/>
          <p14:tracePt t="8974" x="4071938" y="5341938"/>
          <p14:tracePt t="8984" x="4071938" y="5359400"/>
          <p14:tracePt t="8990" x="4056063" y="5359400"/>
          <p14:tracePt t="9007" x="4038600" y="5359400"/>
          <p14:tracePt t="9023" x="4038600" y="5334000"/>
          <p14:tracePt t="9031" x="4038600" y="5316538"/>
          <p14:tracePt t="9040" x="4038600" y="5257800"/>
          <p14:tracePt t="9048" x="4038600" y="5181600"/>
          <p14:tracePt t="9056" x="4056063" y="5021263"/>
          <p14:tracePt t="9064" x="4114800" y="4894263"/>
          <p14:tracePt t="9072" x="4157663" y="4800600"/>
          <p14:tracePt t="9080" x="4241800" y="4622800"/>
          <p14:tracePt t="9089" x="4318000" y="4478338"/>
          <p14:tracePt t="9097" x="4394200" y="4360863"/>
          <p14:tracePt t="9105" x="4437063" y="4318000"/>
          <p14:tracePt t="9113" x="4495800" y="4233863"/>
          <p14:tracePt t="9121" x="4554538" y="4157663"/>
          <p14:tracePt t="9130" x="4614863" y="4114800"/>
          <p14:tracePt t="9138" x="4656138" y="4056063"/>
          <p14:tracePt t="9146" x="4681538" y="4021138"/>
          <p14:tracePt t="9154" x="4732338" y="4013200"/>
          <p14:tracePt t="9162" x="4757738" y="3995738"/>
          <p14:tracePt t="9170" x="4792663" y="3979863"/>
          <p14:tracePt t="9178" x="4800600" y="3962400"/>
          <p14:tracePt t="9187" x="4833938" y="3962400"/>
          <p14:tracePt t="9195" x="4851400" y="3962400"/>
          <p14:tracePt t="9203" x="4859338" y="3954463"/>
          <p14:tracePt t="9211" x="4876800" y="3954463"/>
          <p14:tracePt t="9220" x="4902200" y="3954463"/>
          <p14:tracePt t="9228" x="4919663" y="3954463"/>
          <p14:tracePt t="9236" x="4935538" y="3954463"/>
          <p14:tracePt t="9253" x="4953000" y="3954463"/>
          <p14:tracePt t="9261" x="4960938" y="3954463"/>
          <p14:tracePt t="9277" x="4978400" y="3962400"/>
          <p14:tracePt t="9285" x="4978400" y="3979863"/>
          <p14:tracePt t="9293" x="4995863" y="3979863"/>
          <p14:tracePt t="9302" x="4995863" y="3995738"/>
          <p14:tracePt t="9310" x="5011738" y="4013200"/>
          <p14:tracePt t="9318" x="5011738" y="4021138"/>
          <p14:tracePt t="9326" x="5011738" y="4038600"/>
          <p14:tracePt t="9334" x="5021263" y="4056063"/>
          <p14:tracePt t="9343" x="5021263" y="4064000"/>
          <p14:tracePt t="9351" x="5021263" y="4081463"/>
          <p14:tracePt t="9359" x="5037138" y="4114800"/>
          <p14:tracePt t="9368" x="5037138" y="4122738"/>
          <p14:tracePt t="9375" x="5054600" y="4157663"/>
          <p14:tracePt t="9384" x="5054600" y="4183063"/>
          <p14:tracePt t="9392" x="5080000" y="4233863"/>
          <p14:tracePt t="9402" x="5097463" y="4275138"/>
          <p14:tracePt t="9408" x="5113338" y="4300538"/>
          <p14:tracePt t="9418" x="5156200" y="4376738"/>
          <p14:tracePt t="9424" x="5181600" y="4402138"/>
          <p14:tracePt t="9435" x="5232400" y="4478338"/>
          <p14:tracePt t="9441" x="5291138" y="4521200"/>
          <p14:tracePt t="9452" x="5334000" y="4554538"/>
          <p14:tracePt t="9457" x="5392738" y="4614863"/>
          <p14:tracePt t="9467" x="5453063" y="4656138"/>
          <p14:tracePt t="9474" x="5478463" y="4673600"/>
          <p14:tracePt t="9484" x="5519738" y="4699000"/>
          <p14:tracePt t="9490" x="5580063" y="4732338"/>
          <p14:tracePt t="9498" x="5621338" y="4757738"/>
          <p14:tracePt t="9506" x="5656263" y="4775200"/>
          <p14:tracePt t="9514" x="5672138" y="4783138"/>
          <p14:tracePt t="9523" x="5697538" y="4800600"/>
          <p14:tracePt t="9531" x="5715000" y="4818063"/>
          <p14:tracePt t="9539" x="5732463" y="4833938"/>
          <p14:tracePt t="9547" x="5740400" y="4843463"/>
          <p14:tracePt t="11317" x="5757863" y="4843463"/>
          <p14:tracePt t="11325" x="5834063" y="4859338"/>
          <p14:tracePt t="11336" x="5892800" y="4876800"/>
          <p14:tracePt t="11341" x="5951538" y="4902200"/>
          <p14:tracePt t="11351" x="6019800" y="4935538"/>
          <p14:tracePt t="11358" x="6096000" y="4953000"/>
          <p14:tracePt t="11368" x="6230938" y="5003800"/>
          <p14:tracePt t="11374" x="6392863" y="5054600"/>
          <p14:tracePt t="11384" x="6519863" y="5080000"/>
          <p14:tracePt t="11391" x="6654800" y="5138738"/>
          <p14:tracePt t="11401" x="6799263" y="5181600"/>
          <p14:tracePt t="11407" x="6934200" y="5224463"/>
          <p14:tracePt t="11417" x="7094538" y="5275263"/>
          <p14:tracePt t="11423" x="7373938" y="5341938"/>
          <p14:tracePt t="11431" x="7551738" y="5402263"/>
          <p14:tracePt t="11440" x="7754938" y="5461000"/>
          <p14:tracePt t="11448" x="7874000" y="5503863"/>
          <p14:tracePt t="11456" x="8059738" y="5595938"/>
          <p14:tracePt t="11464" x="8255000" y="5656263"/>
          <p14:tracePt t="11472" x="8415338" y="5740400"/>
          <p14:tracePt t="11480" x="8559800" y="5816600"/>
          <p14:tracePt t="11489" x="8694738" y="5875338"/>
          <p14:tracePt t="11497" x="8729663" y="5892800"/>
          <p14:tracePt t="11505" x="8813800" y="5935663"/>
          <p14:tracePt t="11513" x="8872538" y="5943600"/>
          <p14:tracePt t="11522" x="8932863" y="5961063"/>
          <p14:tracePt t="11530" x="8958263" y="5976938"/>
          <p14:tracePt t="11538" x="8991600" y="5994400"/>
          <p14:tracePt t="11546" x="9009063" y="5994400"/>
          <p14:tracePt t="11554" x="9017000" y="5994400"/>
          <p14:tracePt t="11562" x="9034463" y="5994400"/>
          <p14:tracePt t="11571" x="9050338" y="5994400"/>
          <p14:tracePt t="11587" x="9059863" y="5976938"/>
          <p14:tracePt t="11595" x="9075738" y="5976938"/>
          <p14:tracePt t="11604" x="9093200" y="5961063"/>
          <p14:tracePt t="11612" x="9110663" y="5943600"/>
          <p14:tracePt t="11620" x="9118600" y="5935663"/>
          <p14:tracePt t="11628" x="9151938" y="5918200"/>
          <p14:tracePt t="11637" x="9177338" y="5918200"/>
          <p14:tracePt t="11645" x="9194800" y="5892800"/>
          <p14:tracePt t="11653" x="9228138" y="5875338"/>
          <p14:tracePt t="11661" x="9253538" y="5859463"/>
          <p14:tracePt t="11669" x="9271000" y="5834063"/>
          <p14:tracePt t="11677" x="9296400" y="5799138"/>
          <p14:tracePt t="11685" x="9296400" y="5783263"/>
          <p14:tracePt t="11694" x="9313863" y="5773738"/>
          <p14:tracePt t="11702" x="9329738" y="5740400"/>
          <p14:tracePt t="11710" x="9329738" y="5715000"/>
          <p14:tracePt t="11718" x="9329738" y="5681663"/>
          <p14:tracePt t="11726" x="9329738" y="5638800"/>
          <p14:tracePt t="11734" x="9329738" y="5595938"/>
          <p14:tracePt t="11743" x="9271000" y="5554663"/>
          <p14:tracePt t="11752" x="9136063" y="5443538"/>
          <p14:tracePt t="11759" x="9009063" y="5376863"/>
          <p14:tracePt t="11767" x="8780463" y="5275263"/>
          <p14:tracePt t="11776" x="8534400" y="5181600"/>
          <p14:tracePt t="11784" x="8229600" y="5080000"/>
          <p14:tracePt t="11792" x="7891463" y="5003800"/>
          <p14:tracePt t="11801" x="7493000" y="4953000"/>
          <p14:tracePt t="11808" x="7112000" y="4919663"/>
          <p14:tracePt t="11818" x="6731000" y="4919663"/>
          <p14:tracePt t="11825" x="6375400" y="4919663"/>
          <p14:tracePt t="11835" x="5994400" y="4919663"/>
          <p14:tracePt t="11841" x="5681663" y="4919663"/>
          <p14:tracePt t="11851" x="5554663" y="4953000"/>
          <p14:tracePt t="11858" x="5291138" y="5003800"/>
          <p14:tracePt t="11867" x="5072063" y="5054600"/>
          <p14:tracePt t="11874" x="4859338" y="5113338"/>
          <p14:tracePt t="11884" x="4732338" y="5156200"/>
          <p14:tracePt t="11890" x="4673600" y="5173663"/>
          <p14:tracePt t="11898" x="4579938" y="5199063"/>
          <p14:tracePt t="11907" x="4513263" y="5224463"/>
          <p14:tracePt t="11915" x="4452938" y="5240338"/>
          <p14:tracePt t="11923" x="4437063" y="5257800"/>
          <p14:tracePt t="11931" x="4402138" y="5257800"/>
          <p14:tracePt t="11948" x="4394200" y="5275263"/>
          <p14:tracePt t="12038" x="4419600" y="5257800"/>
          <p14:tracePt t="12046" x="4437063" y="5257800"/>
          <p14:tracePt t="12054" x="4462463" y="5240338"/>
          <p14:tracePt t="12063" x="4495800" y="5240338"/>
          <p14:tracePt t="12071" x="4521200" y="5224463"/>
          <p14:tracePt t="12079" x="4554538" y="5224463"/>
          <p14:tracePt t="12087" x="4579938" y="5224463"/>
          <p14:tracePt t="12095" x="4614863" y="5214938"/>
          <p14:tracePt t="12103" x="4640263" y="5214938"/>
          <p14:tracePt t="12111" x="4673600" y="5214938"/>
          <p14:tracePt t="12119" x="4681538" y="5214938"/>
          <p14:tracePt t="12128" x="4732338" y="5214938"/>
          <p14:tracePt t="12136" x="4741863" y="5214938"/>
          <p14:tracePt t="12144" x="4775200" y="5214938"/>
          <p14:tracePt t="12152" x="4800600" y="5214938"/>
          <p14:tracePt t="12160" x="4818063" y="5214938"/>
          <p14:tracePt t="12169" x="4833938" y="5214938"/>
          <p14:tracePt t="12202" x="4851400" y="5214938"/>
          <p14:tracePt t="13308" x="4833938" y="5214938"/>
          <p14:tracePt t="13317" x="4800600" y="5214938"/>
          <p14:tracePt t="13324" x="4792663" y="5224463"/>
          <p14:tracePt t="13334" x="4757738" y="5240338"/>
          <p14:tracePt t="13340" x="4741863" y="5240338"/>
          <p14:tracePt t="13348" x="4732338" y="5257800"/>
          <p14:tracePt t="13357" x="4699000" y="5257800"/>
          <p14:tracePt t="13368" x="4699000" y="5275263"/>
          <p14:tracePt t="13373" x="4681538" y="5275263"/>
          <p14:tracePt t="13381" x="4673600" y="5275263"/>
          <p14:tracePt t="13389" x="4673600" y="5283200"/>
          <p14:tracePt t="13397" x="4656138" y="5283200"/>
          <p14:tracePt t="13430" x="4640263" y="5283200"/>
          <p14:tracePt t="13463" x="4630738" y="5283200"/>
          <p14:tracePt t="13471" x="4630738" y="5300663"/>
          <p14:tracePt t="13676" x="4630738" y="5283200"/>
          <p14:tracePt t="13709" x="4630738" y="5275263"/>
          <p14:tracePt t="13717" x="4614863" y="5275263"/>
          <p14:tracePt t="13766" x="4614863" y="5257800"/>
          <p14:tracePt t="13807" x="4614863" y="5240338"/>
          <p14:tracePt t="13840" x="4614863" y="5224463"/>
          <p14:tracePt t="13848" x="4597400" y="5224463"/>
          <p14:tracePt t="13881" x="4597400" y="5214938"/>
          <p14:tracePt t="14397" x="4630738" y="5214938"/>
          <p14:tracePt t="14413" x="4656138" y="5214938"/>
          <p14:tracePt t="14430" x="4673600" y="5224463"/>
          <p14:tracePt t="14446" x="4681538" y="5224463"/>
          <p14:tracePt t="14774" x="4673600" y="5224463"/>
          <p14:tracePt t="14823" x="4656138" y="5224463"/>
          <p14:tracePt t="14929" x="4640263" y="5224463"/>
          <p14:tracePt t="15011" x="4630738" y="5224463"/>
          <p14:tracePt t="15691" x="4630738" y="5214938"/>
          <p14:tracePt t="15702" x="4630738" y="5173663"/>
          <p14:tracePt t="15708" x="4630738" y="5138738"/>
          <p14:tracePt t="15719" x="4630738" y="5113338"/>
          <p14:tracePt t="15724" x="4630738" y="5080000"/>
          <p14:tracePt t="15734" x="4630738" y="5054600"/>
          <p14:tracePt t="15740" x="4630738" y="5021263"/>
          <p14:tracePt t="15751" x="4630738" y="5003800"/>
          <p14:tracePt t="15757" x="4630738" y="4978400"/>
          <p14:tracePt t="15765" x="4630738" y="4953000"/>
          <p14:tracePt t="15773" x="4630738" y="4919663"/>
          <p14:tracePt t="15781" x="4630738" y="4859338"/>
          <p14:tracePt t="15790" x="4630738" y="4843463"/>
          <p14:tracePt t="15798" x="4614863" y="4800600"/>
          <p14:tracePt t="15806" x="4579938" y="4741863"/>
          <p14:tracePt t="15814" x="4572000" y="4716463"/>
          <p14:tracePt t="15822" x="4554538" y="4681538"/>
          <p14:tracePt t="15831" x="4521200" y="4640263"/>
          <p14:tracePt t="15839" x="4495800" y="4614863"/>
          <p14:tracePt t="15847" x="4478338" y="4564063"/>
          <p14:tracePt t="15855" x="4452938" y="4538663"/>
          <p14:tracePt t="15863" x="4402138" y="4503738"/>
          <p14:tracePt t="15872" x="4376738" y="4495800"/>
          <p14:tracePt t="15879" x="4351338" y="4462463"/>
          <p14:tracePt t="15888" x="4318000" y="4452938"/>
          <p14:tracePt t="15896" x="4292600" y="4452938"/>
          <p14:tracePt t="15904" x="4259263" y="4437063"/>
          <p14:tracePt t="15913" x="4233863" y="4419600"/>
          <p14:tracePt t="15921" x="4216400" y="4419600"/>
          <p14:tracePt t="15929" x="4198938" y="4419600"/>
          <p14:tracePt t="15937" x="4173538" y="4402138"/>
          <p14:tracePt t="15953" x="4140200" y="4402138"/>
          <p14:tracePt t="15970" x="4132263" y="4402138"/>
          <p14:tracePt t="15978" x="4114800" y="4394200"/>
          <p14:tracePt t="15994" x="4097338" y="4394200"/>
          <p14:tracePt t="16011" x="4081463" y="4376738"/>
          <p14:tracePt t="16027" x="4071938" y="4376738"/>
          <p14:tracePt t="16052" x="4071938" y="4360863"/>
          <p14:tracePt t="16060" x="4056063" y="4360863"/>
          <p14:tracePt t="16101" x="4038600" y="4360863"/>
          <p14:tracePt t="16174" x="4038600" y="4343400"/>
          <p14:tracePt t="16322" x="4081463" y="4376738"/>
          <p14:tracePt t="16330" x="4132263" y="4402138"/>
          <p14:tracePt t="16338" x="4183063" y="4452938"/>
          <p14:tracePt t="16347" x="4259263" y="4495800"/>
          <p14:tracePt t="16355" x="4318000" y="4538663"/>
          <p14:tracePt t="16363" x="4394200" y="4597400"/>
          <p14:tracePt t="16371" x="4478338" y="4673600"/>
          <p14:tracePt t="16379" x="4579938" y="4741863"/>
          <p14:tracePt t="16388" x="4673600" y="4833938"/>
          <p14:tracePt t="16395" x="4775200" y="4919663"/>
          <p14:tracePt t="16404" x="4859338" y="4995863"/>
          <p14:tracePt t="16412" x="4953000" y="5080000"/>
          <p14:tracePt t="16420" x="4978400" y="5113338"/>
          <p14:tracePt t="16428" x="5037138" y="5173663"/>
          <p14:tracePt t="16437" x="5080000" y="5214938"/>
          <p14:tracePt t="16445" x="5113338" y="5257800"/>
          <p14:tracePt t="16453" x="5138738" y="5275263"/>
          <p14:tracePt t="16461" x="5156200" y="5283200"/>
          <p14:tracePt t="16469" x="5173663" y="5300663"/>
          <p14:tracePt t="16486" x="5173663" y="5316538"/>
          <p14:tracePt t="16494" x="5181600" y="5316538"/>
          <p14:tracePt t="16683" x="5214938" y="5316538"/>
          <p14:tracePt t="16691" x="5240338" y="5316538"/>
          <p14:tracePt t="16701" x="5291138" y="5316538"/>
          <p14:tracePt t="16707" x="5351463" y="5316538"/>
          <p14:tracePt t="16715" x="5402263" y="5300663"/>
          <p14:tracePt t="16724" x="5435600" y="5300663"/>
          <p14:tracePt t="16731" x="5478463" y="5283200"/>
          <p14:tracePt t="16740" x="5519738" y="5283200"/>
          <p14:tracePt t="16748" x="5570538" y="5275263"/>
          <p14:tracePt t="16756" x="5613400" y="5275263"/>
          <p14:tracePt t="16764" x="5638800" y="5275263"/>
          <p14:tracePt t="16773" x="5656263" y="5275263"/>
          <p14:tracePt t="16780" x="5672138" y="5275263"/>
          <p14:tracePt t="16789" x="5681663" y="5275263"/>
          <p14:tracePt t="16797" x="5697538" y="5275263"/>
          <p14:tracePt t="16814" x="5715000" y="5275263"/>
          <p14:tracePt t="16830" x="5732463" y="5275263"/>
          <p14:tracePt t="16863" x="5740400" y="5275263"/>
          <p14:tracePt t="16879" x="5757863" y="5275263"/>
          <p14:tracePt t="16912" x="5773738" y="5275263"/>
          <p14:tracePt t="16937" x="5791200" y="5275263"/>
          <p14:tracePt t="16944" x="5791200" y="5257800"/>
          <p14:tracePt t="16961" x="5791200" y="5224463"/>
          <p14:tracePt t="16969" x="5791200" y="5199063"/>
          <p14:tracePt t="16977" x="5791200" y="5138738"/>
          <p14:tracePt t="16985" x="5791200" y="5054600"/>
          <p14:tracePt t="16994" x="5799138" y="4876800"/>
          <p14:tracePt t="17002" x="5799138" y="4656138"/>
          <p14:tracePt t="17010" x="5799138" y="4394200"/>
          <p14:tracePt t="17019" x="5816600" y="4081463"/>
          <p14:tracePt t="17026" x="5816600" y="3919538"/>
          <p14:tracePt t="17035" x="5849938" y="3657600"/>
          <p14:tracePt t="17043" x="5859463" y="3403600"/>
          <p14:tracePt t="17052" x="5875338" y="3319463"/>
          <p14:tracePt t="17059" x="5875338" y="3182938"/>
          <p14:tracePt t="17067" x="5875338" y="3081338"/>
          <p14:tracePt t="17076" x="5875338" y="3014663"/>
          <p14:tracePt t="17084" x="5875338" y="2963863"/>
          <p14:tracePt t="17092" x="5875338" y="2938463"/>
          <p14:tracePt t="17108" x="5875338" y="2921000"/>
          <p14:tracePt t="17125" x="5875338" y="2903538"/>
          <p14:tracePt t="17256" x="5859463" y="2903538"/>
          <p14:tracePt t="17264" x="5834063" y="2895600"/>
          <p14:tracePt t="17272" x="5715000" y="2878138"/>
          <p14:tracePt t="17280" x="5580063" y="2844800"/>
          <p14:tracePt t="17289" x="5376863" y="2794000"/>
          <p14:tracePt t="17297" x="5156200" y="2743200"/>
          <p14:tracePt t="17305" x="4919663" y="2674938"/>
          <p14:tracePt t="17313" x="4640263" y="2598738"/>
          <p14:tracePt t="17321" x="4335463" y="2522538"/>
          <p14:tracePt t="17329" x="4198938" y="2481263"/>
          <p14:tracePt t="17338" x="3962400" y="2420938"/>
          <p14:tracePt t="17346" x="3776663" y="2354263"/>
          <p14:tracePt t="17354" x="3733800" y="2336800"/>
          <p14:tracePt t="17362" x="3598863" y="2293938"/>
          <p14:tracePt t="17370" x="3497263" y="2260600"/>
          <p14:tracePt t="17379" x="3454400" y="2235200"/>
          <p14:tracePt t="17387" x="3411538" y="2217738"/>
          <p14:tracePt t="17395" x="3395663" y="2201863"/>
          <p14:tracePt t="17403" x="3360738" y="2184400"/>
          <p14:tracePt t="17420" x="3352800" y="2184400"/>
          <p14:tracePt t="17428" x="3352800" y="2176463"/>
          <p14:tracePt t="17501" x="3360738" y="2176463"/>
          <p14:tracePt t="17510" x="3395663" y="2176463"/>
          <p14:tracePt t="17518" x="3462338" y="2176463"/>
          <p14:tracePt t="17526" x="3598863" y="2184400"/>
          <p14:tracePt t="17534" x="3792538" y="2217738"/>
          <p14:tracePt t="17542" x="4021138" y="2278063"/>
          <p14:tracePt t="17551" x="4300538" y="2319338"/>
          <p14:tracePt t="17559" x="4681538" y="2405063"/>
          <p14:tracePt t="17567" x="5072063" y="2481263"/>
          <p14:tracePt t="17575" x="5494338" y="2573338"/>
          <p14:tracePt t="17584" x="5875338" y="2674938"/>
          <p14:tracePt t="17592" x="6299200" y="2760663"/>
          <p14:tracePt t="17602" x="6654800" y="2862263"/>
          <p14:tracePt t="17608" x="6815138" y="2903538"/>
          <p14:tracePt t="17617" x="7078663" y="2997200"/>
          <p14:tracePt t="17624" x="7340600" y="3116263"/>
          <p14:tracePt t="17635" x="7535863" y="3200400"/>
          <p14:tracePt t="17641" x="7678738" y="3276600"/>
          <p14:tracePt t="17651" x="7831138" y="3378200"/>
          <p14:tracePt t="17657" x="7932738" y="3462338"/>
          <p14:tracePt t="17665" x="7958138" y="3479800"/>
          <p14:tracePt t="17674" x="8034338" y="3556000"/>
          <p14:tracePt t="17682" x="8094663" y="3598863"/>
          <p14:tracePt t="17690" x="8135938" y="3657600"/>
          <p14:tracePt t="17701" x="8153400" y="3683000"/>
          <p14:tracePt t="17706" x="8178800" y="3733800"/>
          <p14:tracePt t="17715" x="8212138" y="3759200"/>
          <p14:tracePt t="17723" x="8212138" y="3784600"/>
          <p14:tracePt t="17731" x="8229600" y="3835400"/>
          <p14:tracePt t="17739" x="8229600" y="3903663"/>
          <p14:tracePt t="17747" x="8237538" y="3954463"/>
          <p14:tracePt t="17756" x="8237538" y="3979863"/>
          <p14:tracePt t="17764" x="8237538" y="4021138"/>
          <p14:tracePt t="17772" x="8237538" y="4081463"/>
          <p14:tracePt t="17780" x="8237538" y="4122738"/>
          <p14:tracePt t="17788" x="8237538" y="4157663"/>
          <p14:tracePt t="17797" x="8229600" y="4183063"/>
          <p14:tracePt t="17805" x="8229600" y="4216400"/>
          <p14:tracePt t="17821" x="8229600" y="4233863"/>
          <p14:tracePt t="17829" x="8229600" y="4241800"/>
          <p14:tracePt t="17838" x="8229600" y="4259263"/>
          <p14:tracePt t="17845" x="8229600" y="4275138"/>
          <p14:tracePt t="17862" x="8229600" y="4300538"/>
          <p14:tracePt t="17870" x="8229600" y="4318000"/>
          <p14:tracePt t="17878" x="8229600" y="4343400"/>
          <p14:tracePt t="17887" x="8272463" y="4394200"/>
          <p14:tracePt t="17895" x="8297863" y="4437063"/>
          <p14:tracePt t="17903" x="8313738" y="4452938"/>
          <p14:tracePt t="17911" x="8356600" y="4495800"/>
          <p14:tracePt t="17920" x="8389938" y="4538663"/>
          <p14:tracePt t="17928" x="8415338" y="4554538"/>
          <p14:tracePt t="17936" x="8450263" y="4579938"/>
          <p14:tracePt t="17944" x="8475663" y="4597400"/>
          <p14:tracePt t="17953" x="8491538" y="4614863"/>
          <p14:tracePt t="17960" x="8509000" y="4622800"/>
          <p14:tracePt t="17968" x="8516938" y="4640263"/>
          <p14:tracePt t="18362" x="8516938" y="4656138"/>
          <p14:tracePt t="18370" x="8509000" y="4716463"/>
          <p14:tracePt t="18378" x="8491538" y="4783138"/>
          <p14:tracePt t="18386" x="8475663" y="4876800"/>
          <p14:tracePt t="18394" x="8458200" y="4919663"/>
          <p14:tracePt t="18403" x="8450263" y="4995863"/>
          <p14:tracePt t="18411" x="8432800" y="5037138"/>
          <p14:tracePt t="18419" x="8415338" y="5080000"/>
          <p14:tracePt t="18427" x="8415338" y="5113338"/>
          <p14:tracePt t="18435" x="8399463" y="5122863"/>
          <p14:tracePt t="18444" x="8399463" y="5138738"/>
          <p14:tracePt t="18452" x="8399463" y="5156200"/>
          <p14:tracePt t="18476" x="8399463" y="5173663"/>
          <p14:tracePt t="18828" x="8389938" y="5173663"/>
          <p14:tracePt t="18869" x="8389938" y="5156200"/>
          <p14:tracePt t="18878" x="8374063" y="5122863"/>
          <p14:tracePt t="18886" x="8339138" y="5037138"/>
          <p14:tracePt t="18894" x="8313738" y="4935538"/>
          <p14:tracePt t="18903" x="8288338" y="4716463"/>
          <p14:tracePt t="18910" x="8212138" y="4241800"/>
          <p14:tracePt t="18919" x="8170863" y="3776663"/>
          <p14:tracePt t="18927" x="8153400" y="3513138"/>
          <p14:tracePt t="18935" x="8120063" y="2557463"/>
          <p14:tracePt t="18943" x="8120063" y="2243138"/>
          <p14:tracePt t="18952" x="8120063" y="1643063"/>
          <p14:tracePt t="18960" x="8120063" y="1135063"/>
          <p14:tracePt t="18968" x="8120063" y="965200"/>
          <p14:tracePt t="18976" x="8120063" y="838200"/>
          <p14:tracePt t="18985" x="8120063" y="601663"/>
          <p14:tracePt t="18992" x="8120063" y="414338"/>
          <p14:tracePt t="19001" x="8120063" y="304800"/>
          <p14:tracePt t="19009" x="8120063" y="236538"/>
          <p14:tracePt t="19017" x="8120063" y="195263"/>
          <p14:tracePt t="19025" x="8135938" y="177800"/>
          <p14:tracePt t="19035" x="8135938" y="160338"/>
          <p14:tracePt t="19206" x="8135938" y="177800"/>
          <p14:tracePt t="19213" x="8120063" y="177800"/>
          <p14:tracePt t="19222" x="8110538" y="203200"/>
          <p14:tracePt t="19230" x="8077200" y="236538"/>
          <p14:tracePt t="19238" x="8018463" y="279400"/>
          <p14:tracePt t="19246" x="7958138" y="322263"/>
          <p14:tracePt t="19255" x="7797800" y="414338"/>
          <p14:tracePt t="19263" x="7653338" y="500063"/>
          <p14:tracePt t="19271" x="7399338" y="617538"/>
          <p14:tracePt t="19279" x="6916738" y="804863"/>
          <p14:tracePt t="19287" x="6697663" y="863600"/>
          <p14:tracePt t="19295" x="6316663" y="998538"/>
          <p14:tracePt t="19304" x="5849938" y="1117600"/>
          <p14:tracePt t="19312" x="5376863" y="1201738"/>
          <p14:tracePt t="19320" x="5199063" y="1236663"/>
          <p14:tracePt t="19329" x="4818063" y="1303338"/>
          <p14:tracePt t="19336" x="4513263" y="1320800"/>
          <p14:tracePt t="19345" x="4233863" y="1338263"/>
          <p14:tracePt t="19353" x="4021138" y="1338263"/>
          <p14:tracePt t="19361" x="3962400" y="1338263"/>
          <p14:tracePt t="19369" x="3835400" y="1338263"/>
          <p14:tracePt t="19378" x="3741738" y="1338263"/>
          <p14:tracePt t="19386" x="3675063" y="1303338"/>
          <p14:tracePt t="19394" x="3632200" y="1295400"/>
          <p14:tracePt t="19402" x="3598863" y="1262063"/>
          <p14:tracePt t="19410" x="3581400" y="1262063"/>
          <p14:tracePt t="19418" x="3573463" y="1236663"/>
          <p14:tracePt t="19427" x="3556000" y="1236663"/>
          <p14:tracePt t="19435" x="3556000" y="1219200"/>
          <p14:tracePt t="19452" x="3556000" y="1201738"/>
          <p14:tracePt t="19550" x="3573463" y="1201738"/>
          <p14:tracePt t="19558" x="3581400" y="1201738"/>
          <p14:tracePt t="19567" x="3640138" y="1201738"/>
          <p14:tracePt t="19574" x="3700463" y="1201738"/>
          <p14:tracePt t="19584" x="3860800" y="1201738"/>
          <p14:tracePt t="19590" x="4056063" y="1185863"/>
          <p14:tracePt t="19601" x="4318000" y="1185863"/>
          <p14:tracePt t="19607" x="4630738" y="1160463"/>
          <p14:tracePt t="19615" x="5011738" y="1143000"/>
          <p14:tracePt t="19623" x="5478463" y="1117600"/>
          <p14:tracePt t="19631" x="5951538" y="1100138"/>
          <p14:tracePt t="19640" x="6459538" y="1100138"/>
          <p14:tracePt t="19648" x="6977063" y="1074738"/>
          <p14:tracePt t="19656" x="7450138" y="1074738"/>
          <p14:tracePt t="19664" x="7916863" y="1074738"/>
          <p14:tracePt t="19672" x="8077200" y="1074738"/>
          <p14:tracePt t="19681" x="8389938" y="1074738"/>
          <p14:tracePt t="19689" x="8458200" y="1074738"/>
          <p14:tracePt t="19697" x="8636000" y="1074738"/>
          <p14:tracePt t="19705" x="8770938" y="1074738"/>
          <p14:tracePt t="19713" x="8856663" y="1074738"/>
          <p14:tracePt t="19722" x="8897938" y="1074738"/>
          <p14:tracePt t="19729" x="8948738" y="1074738"/>
          <p14:tracePt t="19738" x="8958263" y="1074738"/>
          <p14:tracePt t="19746" x="8974138" y="1074738"/>
          <p14:tracePt t="19771" x="8991600" y="1074738"/>
          <p14:tracePt t="20229" x="8974138" y="1074738"/>
          <p14:tracePt t="20238" x="8948738" y="1100138"/>
          <p14:tracePt t="20246" x="8897938" y="1143000"/>
          <p14:tracePt t="20254" x="8839200" y="1201738"/>
          <p14:tracePt t="20262" x="8770938" y="1262063"/>
          <p14:tracePt t="20270" x="8618538" y="1397000"/>
          <p14:tracePt t="20279" x="8475663" y="1557338"/>
          <p14:tracePt t="20287" x="8288338" y="1719263"/>
          <p14:tracePt t="20295" x="8051800" y="1938338"/>
          <p14:tracePt t="20303" x="7815263" y="2141538"/>
          <p14:tracePt t="20311" x="7551738" y="2395538"/>
          <p14:tracePt t="20320" x="7289800" y="2641600"/>
          <p14:tracePt t="20328" x="7018338" y="2878138"/>
          <p14:tracePt t="20336" x="6756400" y="3124200"/>
          <p14:tracePt t="20344" x="6494463" y="3378200"/>
          <p14:tracePt t="20352" x="6256338" y="3598863"/>
          <p14:tracePt t="20361" x="5994400" y="3843338"/>
          <p14:tracePt t="20369" x="5900738" y="3954463"/>
          <p14:tracePt t="20377" x="5672138" y="4173538"/>
          <p14:tracePt t="20385" x="5494338" y="4360863"/>
          <p14:tracePt t="20393" x="5334000" y="4521200"/>
          <p14:tracePt t="20401" x="5156200" y="4699000"/>
          <p14:tracePt t="20409" x="4995863" y="4818063"/>
          <p14:tracePt t="20418" x="4859338" y="4953000"/>
          <p14:tracePt t="20426" x="4732338" y="5054600"/>
          <p14:tracePt t="20435" x="4614863" y="5122863"/>
          <p14:tracePt t="20442" x="4572000" y="5156200"/>
          <p14:tracePt t="20451" x="4495800" y="5199063"/>
          <p14:tracePt t="20459" x="4419600" y="5224463"/>
          <p14:tracePt t="20468" x="4394200" y="5257800"/>
          <p14:tracePt t="20475" x="4351338" y="5275263"/>
          <p14:tracePt t="20484" x="4300538" y="5283200"/>
          <p14:tracePt t="20491" x="4275138" y="5283200"/>
          <p14:tracePt t="20501" x="4241800" y="5300663"/>
          <p14:tracePt t="20508" x="4198938" y="5300663"/>
          <p14:tracePt t="20518" x="4173538" y="5300663"/>
          <p14:tracePt t="20524" x="4140200" y="5257800"/>
          <p14:tracePt t="20535" x="4081463" y="5181600"/>
          <p14:tracePt t="20541" x="4056063" y="5122863"/>
          <p14:tracePt t="20549" x="3995738" y="5037138"/>
          <p14:tracePt t="20557" x="3954463" y="4953000"/>
          <p14:tracePt t="20568" x="3937000" y="4902200"/>
          <p14:tracePt t="20573" x="3878263" y="4775200"/>
          <p14:tracePt t="20582" x="3860800" y="4699000"/>
          <p14:tracePt t="20590" x="3835400" y="4614863"/>
          <p14:tracePt t="20598" x="3835400" y="4521200"/>
          <p14:tracePt t="20606" x="3835400" y="4402138"/>
          <p14:tracePt t="20614" x="3835400" y="4300538"/>
          <p14:tracePt t="20623" x="3835400" y="4183063"/>
          <p14:tracePt t="20631" x="3835400" y="4056063"/>
          <p14:tracePt t="20639" x="3878263" y="3919538"/>
          <p14:tracePt t="20647" x="3919538" y="3817938"/>
          <p14:tracePt t="20656" x="3995738" y="3675063"/>
          <p14:tracePt t="20663" x="4071938" y="3522663"/>
          <p14:tracePt t="20672" x="4140200" y="3403600"/>
          <p14:tracePt t="20680" x="4241800" y="3294063"/>
          <p14:tracePt t="20688" x="4360863" y="3175000"/>
          <p14:tracePt t="20696" x="4572000" y="2963863"/>
          <p14:tracePt t="20704" x="4716463" y="2862263"/>
          <p14:tracePt t="20713" x="4800600" y="2819400"/>
          <p14:tracePt t="20721" x="4995863" y="2700338"/>
          <p14:tracePt t="20729" x="5173663" y="2582863"/>
          <p14:tracePt t="20737" x="5376863" y="2514600"/>
          <p14:tracePt t="20746" x="5740400" y="2336800"/>
          <p14:tracePt t="20754" x="5834063" y="2303463"/>
          <p14:tracePt t="20762" x="6037263" y="2243138"/>
          <p14:tracePt t="20770" x="6215063" y="2176463"/>
          <p14:tracePt t="20778" x="6434138" y="2125663"/>
          <p14:tracePt t="20787" x="6578600" y="2100263"/>
          <p14:tracePt t="20794" x="6773863" y="2074863"/>
          <p14:tracePt t="20803" x="6977063" y="2057400"/>
          <p14:tracePt t="20811" x="7170738" y="2039938"/>
          <p14:tracePt t="20819" x="7373938" y="2039938"/>
          <p14:tracePt t="20828" x="7577138" y="2039938"/>
          <p14:tracePt t="20836" x="7797800" y="2039938"/>
          <p14:tracePt t="20844" x="8178800" y="2039938"/>
          <p14:tracePt t="20852" x="8415338" y="2039938"/>
          <p14:tracePt t="20860" x="8534400" y="2074863"/>
          <p14:tracePt t="20868" x="8770938" y="2116138"/>
          <p14:tracePt t="20876" x="8958263" y="2159000"/>
          <p14:tracePt t="20885" x="9136063" y="2201863"/>
          <p14:tracePt t="20893" x="9296400" y="2243138"/>
          <p14:tracePt t="20901" x="9431338" y="2278063"/>
          <p14:tracePt t="20909" x="9532938" y="2319338"/>
          <p14:tracePt t="20918" x="9652000" y="2336800"/>
          <p14:tracePt t="20926" x="9736138" y="2362200"/>
          <p14:tracePt t="20935" x="9771063" y="2395538"/>
          <p14:tracePt t="20942" x="9872663" y="2438400"/>
          <p14:tracePt t="20951" x="9898063" y="2455863"/>
          <p14:tracePt t="20958" x="9990138" y="2514600"/>
          <p14:tracePt t="20968" x="10033000" y="2573338"/>
          <p14:tracePt t="20975" x="10050463" y="2598738"/>
          <p14:tracePt t="20985" x="10109200" y="2674938"/>
          <p14:tracePt t="20991" x="10134600" y="2735263"/>
          <p14:tracePt t="21002" x="10152063" y="2776538"/>
          <p14:tracePt t="21008" x="10167938" y="2836863"/>
          <p14:tracePt t="21018" x="10167938" y="2903538"/>
          <p14:tracePt t="21024" x="10177463" y="2997200"/>
          <p14:tracePt t="21035" x="10177463" y="3081338"/>
          <p14:tracePt t="21040" x="10177463" y="3217863"/>
          <p14:tracePt t="21051" x="10177463" y="3344863"/>
          <p14:tracePt t="21057" x="10167938" y="3479800"/>
          <p14:tracePt t="21068" x="10117138" y="3640138"/>
          <p14:tracePt t="21073" x="10075863" y="3776663"/>
          <p14:tracePt t="21085" x="9999663" y="3903663"/>
          <p14:tracePt t="21089" x="9913938" y="4056063"/>
          <p14:tracePt t="21101" x="9812338" y="4198938"/>
          <p14:tracePt t="21106" x="9710738" y="4343400"/>
          <p14:tracePt t="21118" x="9593263" y="4462463"/>
          <p14:tracePt t="21122" x="9456738" y="4597400"/>
          <p14:tracePt t="21135" x="9169400" y="4833938"/>
          <p14:tracePt t="21139" x="9093200" y="4876800"/>
          <p14:tracePt t="21151" x="8890000" y="5021263"/>
          <p14:tracePt t="21155" x="8551863" y="5214938"/>
          <p14:tracePt t="21168" x="8450263" y="5275263"/>
          <p14:tracePt t="21171" x="8255000" y="5392738"/>
          <p14:tracePt t="21185" x="8051800" y="5478463"/>
          <p14:tracePt t="21188" x="7856538" y="5595938"/>
          <p14:tracePt t="21201" x="7670800" y="5681663"/>
          <p14:tracePt t="21204" x="7475538" y="5757863"/>
          <p14:tracePt t="21218" x="7289800" y="5816600"/>
          <p14:tracePt t="21221" x="7112000" y="5875338"/>
          <p14:tracePt t="21235" x="6951663" y="5900738"/>
          <p14:tracePt t="21237" x="6773863" y="5918200"/>
          <p14:tracePt t="21251" x="6611938" y="5935663"/>
          <p14:tracePt t="21253" x="6451600" y="5935663"/>
          <p14:tracePt t="21268" x="6299200" y="5935663"/>
          <p14:tracePt t="21270" x="6138863" y="5935663"/>
          <p14:tracePt t="21285" x="6011863" y="5892800"/>
          <p14:tracePt t="21286" x="5849938" y="5834063"/>
          <p14:tracePt t="21301" x="5715000" y="5757863"/>
          <p14:tracePt t="21303" x="5595938" y="5681663"/>
          <p14:tracePt t="21318" x="5453063" y="5595938"/>
          <p14:tracePt t="21319" x="5173663" y="5392738"/>
          <p14:tracePt t="21335" x="5097463" y="5334000"/>
          <p14:tracePt t="21336" x="4935538" y="5181600"/>
          <p14:tracePt t="21351" x="4818063" y="5037138"/>
          <p14:tracePt t="21352" x="4699000" y="4894263"/>
          <p14:tracePt t="21368" x="4579938" y="4741863"/>
          <p14:tracePt t="21368" x="4419600" y="4437063"/>
          <p14:tracePt t="21376" x="4360863" y="4241800"/>
          <p14:tracePt t="21385" x="4318000" y="4038600"/>
          <p14:tracePt t="21393" x="4300538" y="3802063"/>
          <p14:tracePt t="21401" x="4300538" y="3497263"/>
          <p14:tracePt t="21409" x="4300538" y="3175000"/>
          <p14:tracePt t="21418" x="4300538" y="2794000"/>
          <p14:tracePt t="21425" x="4402138" y="2455863"/>
          <p14:tracePt t="21435" x="4554538" y="2082800"/>
          <p14:tracePt t="21442" x="4757738" y="1658938"/>
          <p14:tracePt t="21452" x="4978400" y="1320800"/>
          <p14:tracePt t="21458" x="5214938" y="998538"/>
          <p14:tracePt t="21468" x="5461000" y="703263"/>
          <p14:tracePt t="21474" x="5732463" y="457200"/>
          <p14:tracePt t="21485" x="5994400" y="236538"/>
          <p14:tracePt t="21491" x="6230938" y="84138"/>
          <p14:tracePt t="21501" x="6342063" y="25400"/>
          <p14:tracePt t="21622" x="9390063" y="84138"/>
          <p14:tracePt t="21630" x="9456738" y="195263"/>
          <p14:tracePt t="21638" x="9550400" y="296863"/>
          <p14:tracePt t="21646" x="9593263" y="398463"/>
          <p14:tracePt t="21655" x="9634538" y="515938"/>
          <p14:tracePt t="21663" x="9736138" y="795338"/>
          <p14:tracePt t="21671" x="9771063" y="965200"/>
          <p14:tracePt t="21679" x="9779000" y="1074738"/>
          <p14:tracePt t="21688" x="9796463" y="1262063"/>
          <p14:tracePt t="21696" x="9796463" y="1465263"/>
          <p14:tracePt t="21704" x="9796463" y="1658938"/>
          <p14:tracePt t="21712" x="9796463" y="1836738"/>
          <p14:tracePt t="21720" x="9796463" y="2024063"/>
          <p14:tracePt t="21728" x="9779000" y="2141538"/>
          <p14:tracePt t="21737" x="9736138" y="2278063"/>
          <p14:tracePt t="21744" x="9728200" y="2319338"/>
          <p14:tracePt t="21753" x="9694863" y="2405063"/>
          <p14:tracePt t="21761" x="9652000" y="2497138"/>
          <p14:tracePt t="21769" x="9634538" y="2557463"/>
          <p14:tracePt t="21777" x="9609138" y="2598738"/>
          <p14:tracePt t="21786" x="9593263" y="2641600"/>
          <p14:tracePt t="21794" x="9575800" y="2674938"/>
          <p14:tracePt t="21802" x="9558338" y="2684463"/>
          <p14:tracePt t="21810" x="9550400" y="2700338"/>
          <p14:tracePt t="21819" x="9532938" y="2717800"/>
          <p14:tracePt t="21826" x="9532938" y="2735263"/>
          <p14:tracePt t="21835" x="9517063" y="2743200"/>
          <p14:tracePt t="21851" x="9491663" y="2760663"/>
          <p14:tracePt t="21859" x="9491663" y="2776538"/>
          <p14:tracePt t="22171" x="9474200" y="2776538"/>
          <p14:tracePt t="22179" x="9448800" y="2794000"/>
          <p14:tracePt t="22187" x="9390063" y="2844800"/>
          <p14:tracePt t="22195" x="9329738" y="2903538"/>
          <p14:tracePt t="22203" x="9253538" y="2963863"/>
          <p14:tracePt t="22211" x="9118600" y="3098800"/>
          <p14:tracePt t="22220" x="8932863" y="3276600"/>
          <p14:tracePt t="22228" x="8737600" y="3462338"/>
          <p14:tracePt t="22236" x="8475663" y="3716338"/>
          <p14:tracePt t="22245" x="8196263" y="3995738"/>
          <p14:tracePt t="22253" x="7932738" y="4233863"/>
          <p14:tracePt t="22261" x="7620000" y="4495800"/>
          <p14:tracePt t="22269" x="7358063" y="4716463"/>
          <p14:tracePt t="22277" x="7078663" y="4935538"/>
          <p14:tracePt t="22286" x="6840538" y="5113338"/>
          <p14:tracePt t="22293" x="6713538" y="5173663"/>
          <p14:tracePt t="22302" x="6494463" y="5283200"/>
          <p14:tracePt t="22310" x="6332538" y="5392738"/>
          <p14:tracePt t="22318" x="6273800" y="5402263"/>
          <p14:tracePt t="22326" x="6138863" y="5461000"/>
          <p14:tracePt t="22335" x="6053138" y="5503863"/>
          <p14:tracePt t="22343" x="5976938" y="5519738"/>
          <p14:tracePt t="22352" x="5900738" y="5537200"/>
          <p14:tracePt t="22359" x="5816600" y="5554663"/>
          <p14:tracePt t="22368" x="5757863" y="5554663"/>
          <p14:tracePt t="22375" x="5715000" y="5554663"/>
          <p14:tracePt t="22384" x="5656263" y="5554663"/>
          <p14:tracePt t="22392" x="5580063" y="5537200"/>
          <p14:tracePt t="22401" x="5511800" y="5494338"/>
          <p14:tracePt t="22408" x="5453063" y="5443538"/>
          <p14:tracePt t="22418" x="5359400" y="5402263"/>
          <p14:tracePt t="22425" x="5334000" y="5392738"/>
          <p14:tracePt t="22435" x="5275263" y="5359400"/>
          <p14:tracePt t="22441" x="5214938" y="5334000"/>
          <p14:tracePt t="22452" x="5181600" y="5300663"/>
          <p14:tracePt t="22457" x="5156200" y="5283200"/>
          <p14:tracePt t="22468" x="5113338" y="5257800"/>
          <p14:tracePt t="22474" x="5097463" y="5240338"/>
          <p14:tracePt t="22482" x="5072063" y="5224463"/>
          <p14:tracePt t="22490" x="5037138" y="5214938"/>
          <p14:tracePt t="22498" x="5021263" y="5199063"/>
          <p14:tracePt t="22507" x="5011738" y="5173663"/>
          <p14:tracePt t="22515" x="4995863" y="5173663"/>
          <p14:tracePt t="22523" x="4995863" y="5156200"/>
          <p14:tracePt t="22531" x="4978400" y="5138738"/>
          <p14:tracePt t="22539" x="4960938" y="5138738"/>
          <p14:tracePt t="22548" x="4960938" y="5122863"/>
          <p14:tracePt t="22564" x="4953000" y="5122863"/>
          <p14:tracePt t="22572" x="4953000" y="5113338"/>
          <p14:tracePt t="22580" x="4935538" y="5113338"/>
          <p14:tracePt t="22589" x="4919663" y="5097463"/>
          <p14:tracePt t="22597" x="4919663" y="5080000"/>
          <p14:tracePt t="22605" x="4902200" y="5062538"/>
          <p14:tracePt t="22613" x="4894263" y="5054600"/>
          <p14:tracePt t="22621" x="4859338" y="5021263"/>
          <p14:tracePt t="22630" x="4851400" y="4995863"/>
          <p14:tracePt t="22638" x="4818063" y="4978400"/>
          <p14:tracePt t="22646" x="4800600" y="4960938"/>
          <p14:tracePt t="22654" x="4775200" y="4935538"/>
          <p14:tracePt t="22662" x="4757738" y="4919663"/>
          <p14:tracePt t="22670" x="4741863" y="4919663"/>
          <p14:tracePt t="22679" x="4732338" y="4902200"/>
          <p14:tracePt t="22695" x="4716463" y="4894263"/>
          <p14:tracePt t="22720" x="4699000" y="4894263"/>
          <p14:tracePt t="22744" x="4681538" y="4894263"/>
          <p14:tracePt t="22785" x="4673600" y="4894263"/>
          <p14:tracePt t="22793" x="4673600" y="4876800"/>
          <p14:tracePt t="22818" x="4656138" y="4876800"/>
          <p14:tracePt t="22867" x="4640263" y="4876800"/>
          <p14:tracePt t="22875" x="4640263" y="4859338"/>
          <p14:tracePt t="22916" x="4630738" y="4859338"/>
          <p14:tracePt t="22924" x="4614863" y="4843463"/>
          <p14:tracePt t="22941" x="4614863" y="4833938"/>
          <p14:tracePt t="22957" x="4597400" y="4818063"/>
          <p14:tracePt t="22973" x="4597400" y="4800600"/>
          <p14:tracePt t="22981" x="4579938" y="4800600"/>
          <p14:tracePt t="22998" x="4579938" y="4783138"/>
          <p14:tracePt t="23014" x="4572000" y="4783138"/>
          <p14:tracePt t="23047" x="4572000" y="4775200"/>
          <p14:tracePt t="23056" x="4554538" y="4775200"/>
          <p14:tracePt t="24030" x="4538663" y="4783138"/>
          <p14:tracePt t="24039" x="4513263" y="4818063"/>
          <p14:tracePt t="24047" x="4452938" y="4843463"/>
          <p14:tracePt t="24055" x="4402138" y="4902200"/>
          <p14:tracePt t="24063" x="4360863" y="4953000"/>
          <p14:tracePt t="24071" x="4335463" y="4978400"/>
          <p14:tracePt t="24080" x="4292600" y="5003800"/>
          <p14:tracePt t="24088" x="4241800" y="5054600"/>
          <p14:tracePt t="24096" x="4216400" y="5080000"/>
          <p14:tracePt t="24104" x="4183063" y="5122863"/>
          <p14:tracePt t="24112" x="4173538" y="5138738"/>
          <p14:tracePt t="24120" x="4157663" y="5156200"/>
          <p14:tracePt t="24128" x="4140200" y="5181600"/>
          <p14:tracePt t="24136" x="4132263" y="5181600"/>
          <p14:tracePt t="24145" x="4132263" y="5199063"/>
          <p14:tracePt t="24170" x="4114800" y="5214938"/>
          <p14:tracePt t="24276" x="4132263" y="5214938"/>
          <p14:tracePt t="24292" x="4140200" y="5214938"/>
          <p14:tracePt t="24302" x="4157663" y="5199063"/>
          <p14:tracePt t="24309" x="4183063" y="5199063"/>
          <p14:tracePt t="24318" x="4216400" y="5173663"/>
          <p14:tracePt t="24325" x="4275138" y="5138738"/>
          <p14:tracePt t="24335" x="4300538" y="5122863"/>
          <p14:tracePt t="24342" x="4360863" y="5080000"/>
          <p14:tracePt t="24352" x="4437063" y="5054600"/>
          <p14:tracePt t="24358" x="4495800" y="5003800"/>
          <p14:tracePt t="24368" x="4572000" y="4953000"/>
          <p14:tracePt t="24374" x="4640263" y="4894263"/>
          <p14:tracePt t="24384" x="4741863" y="4833938"/>
          <p14:tracePt t="24391" x="4851400" y="4775200"/>
          <p14:tracePt t="24399" x="4935538" y="4716463"/>
          <p14:tracePt t="24407" x="5054600" y="4622800"/>
          <p14:tracePt t="24418" x="5156200" y="4564063"/>
          <p14:tracePt t="24423" x="5275263" y="4495800"/>
          <p14:tracePt t="24431" x="5376863" y="4402138"/>
          <p14:tracePt t="24440" x="5494338" y="4335463"/>
          <p14:tracePt t="24448" x="5613400" y="4275138"/>
          <p14:tracePt t="24456" x="5715000" y="4183063"/>
          <p14:tracePt t="24465" x="5849938" y="4114800"/>
          <p14:tracePt t="24473" x="5935663" y="4056063"/>
          <p14:tracePt t="24481" x="6037263" y="3962400"/>
          <p14:tracePt t="24489" x="6138863" y="3903663"/>
          <p14:tracePt t="24497" x="6240463" y="3835400"/>
          <p14:tracePt t="24506" x="6332538" y="3776663"/>
          <p14:tracePt t="24514" x="6400800" y="3733800"/>
          <p14:tracePt t="24522" x="6477000" y="3675063"/>
          <p14:tracePt t="24530" x="6510338" y="3657600"/>
          <p14:tracePt t="24538" x="6621463" y="3581400"/>
          <p14:tracePt t="24546" x="6680200" y="3538538"/>
          <p14:tracePt t="24554" x="6738938" y="3497263"/>
          <p14:tracePt t="24563" x="6799263" y="3462338"/>
          <p14:tracePt t="24571" x="6858000" y="3436938"/>
          <p14:tracePt t="24579" x="6900863" y="3403600"/>
          <p14:tracePt t="24587" x="6959600" y="3360738"/>
          <p14:tracePt t="24595" x="6992938" y="3344863"/>
          <p14:tracePt t="24604" x="7053263" y="3302000"/>
          <p14:tracePt t="24612" x="7094538" y="3276600"/>
          <p14:tracePt t="24620" x="7137400" y="3233738"/>
          <p14:tracePt t="24628" x="7196138" y="3182938"/>
          <p14:tracePt t="24636" x="7239000" y="3141663"/>
          <p14:tracePt t="24644" x="7297738" y="3098800"/>
          <p14:tracePt t="24653" x="7358063" y="3055938"/>
          <p14:tracePt t="24661" x="7416800" y="3014663"/>
          <p14:tracePt t="24669" x="7475538" y="2963863"/>
          <p14:tracePt t="24677" x="7551738" y="2921000"/>
          <p14:tracePt t="24686" x="7637463" y="2878138"/>
          <p14:tracePt t="24694" x="7713663" y="2836863"/>
          <p14:tracePt t="24702" x="7789863" y="2776538"/>
          <p14:tracePt t="24710" x="7874000" y="2717800"/>
          <p14:tracePt t="24718" x="7932738" y="2659063"/>
          <p14:tracePt t="24727" x="8008938" y="2616200"/>
          <p14:tracePt t="24735" x="8059738" y="2557463"/>
          <p14:tracePt t="24743" x="8135938" y="2497138"/>
          <p14:tracePt t="24751" x="8229600" y="2420938"/>
          <p14:tracePt t="24759" x="8331200" y="2354263"/>
          <p14:tracePt t="24769" x="8415338" y="2293938"/>
          <p14:tracePt t="24776" x="8516938" y="2217738"/>
          <p14:tracePt t="24785" x="8618538" y="2125663"/>
          <p14:tracePt t="24792" x="8729663" y="2074863"/>
          <p14:tracePt t="24801" x="8813800" y="1998663"/>
          <p14:tracePt t="24808" x="8890000" y="1922463"/>
          <p14:tracePt t="24818" x="8974138" y="1862138"/>
          <p14:tracePt t="24825" x="9059863" y="1795463"/>
          <p14:tracePt t="24835" x="9136063" y="1719263"/>
          <p14:tracePt t="24841" x="9237663" y="1658938"/>
          <p14:tracePt t="24851" x="9329738" y="1582738"/>
          <p14:tracePt t="24857" x="9398000" y="1541463"/>
          <p14:tracePt t="24868" x="9491663" y="1465263"/>
          <p14:tracePt t="24874" x="9532938" y="1422400"/>
          <p14:tracePt t="24885" x="9634538" y="1338263"/>
          <p14:tracePt t="24890" x="9669463" y="1303338"/>
          <p14:tracePt t="24902" x="9728200" y="1262063"/>
          <p14:tracePt t="24907" x="9753600" y="1219200"/>
          <p14:tracePt t="24918" x="9779000" y="1185863"/>
          <p14:tracePt t="24923" x="9829800" y="1135063"/>
          <p14:tracePt t="24935" x="9837738" y="1117600"/>
          <p14:tracePt t="24939" x="9872663" y="1084263"/>
          <p14:tracePt t="24951" x="9898063" y="1058863"/>
          <p14:tracePt t="24956" x="9913938" y="1041400"/>
          <p14:tracePt t="24968" x="9931400" y="1016000"/>
          <p14:tracePt t="24972" x="9956800" y="998538"/>
          <p14:tracePt t="24984" x="9974263" y="965200"/>
          <p14:tracePt t="24988" x="10015538" y="939800"/>
          <p14:tracePt t="25001" x="10075863" y="914400"/>
          <p14:tracePt t="25005" x="10091738" y="896938"/>
          <p14:tracePt t="25018" x="10134600" y="863600"/>
          <p14:tracePt t="25021" x="10177463" y="838200"/>
          <p14:tracePt t="25035" x="10253663" y="795338"/>
          <p14:tracePt t="25038" x="10279063" y="779463"/>
          <p14:tracePt t="25051" x="10329863" y="762000"/>
          <p14:tracePt t="25054" x="10371138" y="736600"/>
          <p14:tracePt t="25068" x="10396538" y="719138"/>
          <p14:tracePt t="25070" x="10431463" y="693738"/>
          <p14:tracePt t="25085" x="10447338" y="693738"/>
          <p14:tracePt t="25087" x="10456863" y="677863"/>
          <p14:tracePt t="25101" x="10490200" y="677863"/>
          <p14:tracePt t="25111" x="10490200" y="660400"/>
          <p14:tracePt t="25119" x="10498138" y="660400"/>
          <p14:tracePt t="25144" x="10515600" y="660400"/>
          <p14:tracePt t="25177" x="10533063" y="660400"/>
          <p14:tracePt t="25202" x="10548938" y="660400"/>
          <p14:tracePt t="25218" x="10548938" y="642938"/>
          <p14:tracePt t="25390" x="10558463" y="642938"/>
          <p14:tracePt t="25759" x="10558463" y="617538"/>
          <p14:tracePt t="25769" x="10548938" y="576263"/>
          <p14:tracePt t="25775" x="10548938" y="541338"/>
          <p14:tracePt t="25785" x="10533063" y="500063"/>
          <p14:tracePt t="25791" x="10498138" y="474663"/>
          <p14:tracePt t="25801" x="10490200" y="423863"/>
          <p14:tracePt t="25808" x="10472738" y="398463"/>
          <p14:tracePt t="25818" x="10456863" y="381000"/>
          <p14:tracePt t="25824" x="10447338" y="363538"/>
          <p14:tracePt t="25835" x="10431463" y="355600"/>
          <p14:tracePt t="25841" x="10414000" y="338138"/>
          <p14:tracePt t="25849" x="10396538" y="338138"/>
          <p14:tracePt t="25865" x="10396538" y="322263"/>
          <p14:tracePt t="25873" x="10388600" y="322263"/>
          <p14:tracePt t="26004" x="10396538" y="322263"/>
          <p14:tracePt t="26013" x="10447338" y="322263"/>
          <p14:tracePt t="26021" x="10490200" y="338138"/>
          <p14:tracePt t="26029" x="10515600" y="355600"/>
          <p14:tracePt t="26037" x="10591800" y="363538"/>
          <p14:tracePt t="26045" x="10650538" y="381000"/>
          <p14:tracePt t="26054" x="10675938" y="398463"/>
          <p14:tracePt t="26062" x="10736263" y="414338"/>
          <p14:tracePt t="26070" x="10777538" y="423863"/>
          <p14:tracePt t="26078" x="10828338" y="439738"/>
          <p14:tracePt t="26086" x="10871200" y="457200"/>
          <p14:tracePt t="26094" x="10896600" y="457200"/>
          <p14:tracePt t="26102" x="10914063" y="474663"/>
          <p14:tracePt t="26111" x="10929938" y="474663"/>
          <p14:tracePt t="26119" x="10955338" y="482600"/>
          <p14:tracePt t="26135" x="10972800" y="482600"/>
          <p14:tracePt t="26176" x="10990263" y="500063"/>
          <p14:tracePt t="26217" x="10990263" y="515938"/>
          <p14:tracePt t="26235" x="10990263" y="541338"/>
          <p14:tracePt t="26242" x="10990263" y="558800"/>
          <p14:tracePt t="26252" x="10990263" y="601663"/>
          <p14:tracePt t="26259" x="10955338" y="642938"/>
          <p14:tracePt t="26268" x="10929938" y="703263"/>
          <p14:tracePt t="26275" x="10888663" y="795338"/>
          <p14:tracePt t="26285" x="10837863" y="881063"/>
          <p14:tracePt t="26291" x="10795000" y="982663"/>
          <p14:tracePt t="26302" x="10752138" y="1100138"/>
          <p14:tracePt t="26307" x="10675938" y="1219200"/>
          <p14:tracePt t="26318" x="10634663" y="1320800"/>
          <p14:tracePt t="26324" x="10591800" y="1439863"/>
          <p14:tracePt t="26332" x="10574338" y="1465263"/>
          <p14:tracePt t="26340" x="10548938" y="1541463"/>
          <p14:tracePt t="26348" x="10533063" y="1617663"/>
          <p14:tracePt t="26357" x="10498138" y="1658938"/>
          <p14:tracePt t="26365" x="10498138" y="1701800"/>
          <p14:tracePt t="26373" x="10498138" y="1719263"/>
          <p14:tracePt t="26381" x="10498138" y="1744663"/>
          <p14:tracePt t="26389" x="10498138" y="1760538"/>
          <p14:tracePt t="26397" x="10498138" y="1778000"/>
          <p14:tracePt t="26406" x="10498138" y="1795463"/>
          <p14:tracePt t="26414" x="10498138" y="1820863"/>
          <p14:tracePt t="26422" x="10498138" y="1836738"/>
          <p14:tracePt t="26430" x="10490200" y="1854200"/>
          <p14:tracePt t="26439" x="10472738" y="1905000"/>
          <p14:tracePt t="26447" x="10456863" y="1955800"/>
          <p14:tracePt t="26455" x="10414000" y="2024063"/>
          <p14:tracePt t="26463" x="10337800" y="2176463"/>
          <p14:tracePt t="26471" x="10236200" y="2293938"/>
          <p14:tracePt t="26480" x="10075863" y="2481263"/>
          <p14:tracePt t="26488" x="9837738" y="2700338"/>
          <p14:tracePt t="26496" x="9517063" y="2938463"/>
          <p14:tracePt t="26504" x="9194800" y="3233738"/>
          <p14:tracePt t="26512" x="8458200" y="3733800"/>
          <p14:tracePt t="26521" x="7932738" y="4081463"/>
          <p14:tracePt t="26529" x="7620000" y="4241800"/>
          <p14:tracePt t="26537" x="7035800" y="4564063"/>
          <p14:tracePt t="26545" x="5994400" y="5113338"/>
          <p14:tracePt t="26553" x="5740400" y="5224463"/>
          <p14:tracePt t="26561" x="5232400" y="5478463"/>
          <p14:tracePt t="26569" x="4800600" y="5681663"/>
          <p14:tracePt t="26578" x="4402138" y="5875338"/>
          <p14:tracePt t="26586" x="4275138" y="5918200"/>
          <p14:tracePt t="26594" x="3979863" y="6037263"/>
          <p14:tracePt t="26602" x="3776663" y="6113463"/>
          <p14:tracePt t="26610" x="3581400" y="6154738"/>
          <p14:tracePt t="26618" x="3538538" y="6154738"/>
          <p14:tracePt t="26627" x="3421063" y="6164263"/>
          <p14:tracePt t="26635" x="3335338" y="6164263"/>
          <p14:tracePt t="26643" x="3276600" y="6164263"/>
          <p14:tracePt t="26652" x="3233738" y="6164263"/>
          <p14:tracePt t="26659" x="3182938" y="6164263"/>
          <p14:tracePt t="26669" x="3157538" y="6164263"/>
          <p14:tracePt t="26676" x="3141663" y="6164263"/>
          <p14:tracePt t="26685" x="3116263" y="6164263"/>
          <p14:tracePt t="26693" x="3098800" y="6164263"/>
          <p14:tracePt t="26701" x="3081338" y="6164263"/>
          <p14:tracePt t="26718" x="3073400" y="6164263"/>
          <p14:tracePt t="26750" x="3073400" y="6154738"/>
          <p14:tracePt t="26807" x="3073400" y="6138863"/>
          <p14:tracePt t="26815" x="3081338" y="6138863"/>
          <p14:tracePt t="26824" x="3116263" y="6138863"/>
          <p14:tracePt t="26832" x="3157538" y="6121400"/>
          <p14:tracePt t="26840" x="3233738" y="6121400"/>
          <p14:tracePt t="26848" x="3360738" y="6113463"/>
          <p14:tracePt t="26856" x="3538538" y="6078538"/>
          <p14:tracePt t="26864" x="3741738" y="6037263"/>
          <p14:tracePt t="26873" x="4021138" y="6002338"/>
          <p14:tracePt t="26881" x="4579938" y="5935663"/>
          <p14:tracePt t="26889" x="4833938" y="5900738"/>
          <p14:tracePt t="26898" x="5300663" y="5859463"/>
          <p14:tracePt t="26906" x="5773738" y="5842000"/>
          <p14:tracePt t="26914" x="6332538" y="5783263"/>
          <p14:tracePt t="26922" x="6840538" y="5773738"/>
          <p14:tracePt t="26930" x="7358063" y="5773738"/>
          <p14:tracePt t="26939" x="7831138" y="5740400"/>
          <p14:tracePt t="26946" x="8297863" y="5715000"/>
          <p14:tracePt t="26955" x="8678863" y="5715000"/>
          <p14:tracePt t="26962" x="8813800" y="5715000"/>
          <p14:tracePt t="26971" x="9118600" y="5697538"/>
          <p14:tracePt t="26979" x="9329738" y="5697538"/>
          <p14:tracePt t="26987" x="9398000" y="5697538"/>
          <p14:tracePt t="26996" x="9532938" y="5681663"/>
          <p14:tracePt t="27004" x="9618663" y="5681663"/>
          <p14:tracePt t="27012" x="9710738" y="5681663"/>
          <p14:tracePt t="27020" x="9771063" y="5681663"/>
          <p14:tracePt t="27028" x="9796463" y="5681663"/>
          <p14:tracePt t="27036" x="9829800" y="5681663"/>
          <p14:tracePt t="27045" x="9837738" y="5681663"/>
          <p14:tracePt t="27053" x="9855200" y="5681663"/>
          <p14:tracePt t="27061" x="9872663" y="5681663"/>
          <p14:tracePt t="27086" x="9888538" y="5681663"/>
          <p14:tracePt t="27118" x="9898063" y="5681663"/>
          <p14:tracePt t="27151" x="9913938" y="5681663"/>
          <p14:tracePt t="27159" x="9931400" y="5672138"/>
          <p14:tracePt t="27168" x="9948863" y="5672138"/>
          <p14:tracePt t="27176" x="9956800" y="5672138"/>
          <p14:tracePt t="27185" x="9974263" y="5672138"/>
          <p14:tracePt t="27192" x="9990138" y="5672138"/>
          <p14:tracePt t="27202" x="9999663" y="5672138"/>
          <p14:tracePt t="27209" x="10015538" y="5672138"/>
          <p14:tracePt t="27218" x="10033000" y="5672138"/>
          <p14:tracePt t="27225" x="10050463" y="5672138"/>
          <p14:tracePt t="27235" x="10058400" y="5672138"/>
          <p14:tracePt t="27252" x="10075863" y="5672138"/>
          <p14:tracePt t="27268" x="10091738" y="5672138"/>
          <p14:tracePt t="27290" x="10109200" y="5672138"/>
          <p14:tracePt t="27315" x="10117138" y="5672138"/>
          <p14:tracePt t="27331" x="10134600" y="5672138"/>
          <p14:tracePt t="27364" x="10152063" y="5672138"/>
          <p14:tracePt t="27397" x="10167938" y="5672138"/>
          <p14:tracePt t="27479" x="10177463" y="5672138"/>
          <p14:tracePt t="27536" x="10193338" y="5672138"/>
          <p14:tracePt t="27561" x="10210800" y="5672138"/>
          <p14:tracePt t="27593" x="10228263" y="5672138"/>
          <p14:tracePt t="27618" x="10236200" y="5672138"/>
          <p14:tracePt t="27643" x="10253663" y="5672138"/>
          <p14:tracePt t="27652" x="10269538" y="5672138"/>
          <p14:tracePt t="27668" x="10279063" y="5672138"/>
          <p14:tracePt t="27685" x="10279063" y="5681663"/>
          <p14:tracePt t="27691" x="10294938" y="5681663"/>
          <p14:tracePt t="27708" x="10312400" y="5681663"/>
          <p14:tracePt t="28119" x="10294938" y="5681663"/>
          <p14:tracePt t="28126" x="10236200" y="5681663"/>
          <p14:tracePt t="28135" x="10167938" y="5681663"/>
          <p14:tracePt t="28142" x="9999663" y="5672138"/>
          <p14:tracePt t="28156" x="9796463" y="5621338"/>
          <p14:tracePt t="28159" x="9517063" y="5554663"/>
          <p14:tracePt t="28169" x="9136063" y="5461000"/>
          <p14:tracePt t="28175" x="8755063" y="5376863"/>
          <p14:tracePt t="28185" x="8331200" y="5283200"/>
          <p14:tracePt t="28191" x="7856538" y="5181600"/>
          <p14:tracePt t="28201" x="7391400" y="5122863"/>
          <p14:tracePt t="28208" x="6916738" y="5097463"/>
          <p14:tracePt t="28218" x="6494463" y="5080000"/>
          <p14:tracePt t="28224" x="6019800" y="5080000"/>
          <p14:tracePt t="28232" x="5595938" y="5080000"/>
          <p14:tracePt t="28241" x="5122863" y="5080000"/>
          <p14:tracePt t="28252" x="4699000" y="5173663"/>
          <p14:tracePt t="28257" x="4275138" y="5275263"/>
          <p14:tracePt t="28265" x="4132263" y="5334000"/>
          <p14:tracePt t="28273" x="3852863" y="5402263"/>
          <p14:tracePt t="28281" x="3759200" y="5443538"/>
          <p14:tracePt t="28290" x="3573463" y="5503863"/>
          <p14:tracePt t="28298" x="3462338" y="5554663"/>
          <p14:tracePt t="28306" x="3378200" y="5580063"/>
          <p14:tracePt t="28314" x="3319463" y="5595938"/>
          <p14:tracePt t="28322" x="3276600" y="5613400"/>
          <p14:tracePt t="28331" x="3259138" y="5621338"/>
          <p14:tracePt t="28339" x="3243263" y="5621338"/>
          <p14:tracePt t="28396" x="3243263" y="5613400"/>
          <p14:tracePt t="28413" x="3243263" y="5562600"/>
          <p14:tracePt t="28421" x="3276600" y="5519738"/>
          <p14:tracePt t="28429" x="3378200" y="5392738"/>
          <p14:tracePt t="28437" x="3598863" y="5156200"/>
          <p14:tracePt t="28445" x="3860800" y="4902200"/>
          <p14:tracePt t="28454" x="4198938" y="4579938"/>
          <p14:tracePt t="28462" x="4732338" y="4173538"/>
          <p14:tracePt t="28470" x="5334000" y="3741738"/>
          <p14:tracePt t="28478" x="6096000" y="3233738"/>
          <p14:tracePt t="28486" x="6891338" y="2794000"/>
          <p14:tracePt t="28495" x="7739063" y="2336800"/>
          <p14:tracePt t="28502" x="8077200" y="2125663"/>
          <p14:tracePt t="28511" x="9448800" y="1397000"/>
          <p14:tracePt t="28519" x="9736138" y="1262063"/>
          <p14:tracePt t="28527" x="10371138" y="914400"/>
          <p14:tracePt t="28536" x="10871200" y="635000"/>
          <p14:tracePt t="28544" x="11049000" y="541338"/>
          <p14:tracePt t="28552" x="11430000" y="338138"/>
          <p14:tracePt t="28560" x="11514138" y="296863"/>
          <p14:tracePt t="28569" x="11691938" y="195263"/>
          <p14:tracePt t="28577" x="11811000" y="119063"/>
          <p14:tracePt t="28585" x="11887200" y="76200"/>
          <p14:tracePt t="28593" x="11930063" y="42863"/>
          <p14:tracePt t="28602" x="11945938" y="25400"/>
          <p14:tracePt t="28609" x="11955463" y="25400"/>
          <p14:tracePt t="28618" x="11955463" y="17463"/>
          <p14:tracePt t="28625" x="11971338" y="17463"/>
          <p14:tracePt t="28904" x="11955463" y="17463"/>
          <p14:tracePt t="28929" x="11955463" y="25400"/>
          <p14:tracePt t="28970" x="11945938" y="25400"/>
          <p14:tracePt t="28978" x="11945938" y="42863"/>
          <p14:tracePt t="28994" x="11930063" y="42863"/>
          <p14:tracePt t="29011" x="11930063" y="58738"/>
          <p14:tracePt t="29027" x="11912600" y="76200"/>
          <p14:tracePt t="29043" x="11895138" y="84138"/>
          <p14:tracePt t="29051" x="11887200" y="101600"/>
          <p14:tracePt t="29060" x="11887200" y="134938"/>
          <p14:tracePt t="29068" x="11869738" y="160338"/>
          <p14:tracePt t="29076" x="11853863" y="177800"/>
          <p14:tracePt t="29085" x="11828463" y="236538"/>
          <p14:tracePt t="29092" x="11793538" y="261938"/>
          <p14:tracePt t="29102" x="11752263" y="322263"/>
          <p14:tracePt t="29109" x="11709400" y="414338"/>
          <p14:tracePt t="29118" x="11666538" y="482600"/>
          <p14:tracePt t="29125" x="11574463" y="584200"/>
          <p14:tracePt t="29134" x="11498263" y="703263"/>
          <p14:tracePt t="29141" x="11396663" y="863600"/>
          <p14:tracePt t="29152" x="11269663" y="1016000"/>
          <p14:tracePt t="29158" x="11168063" y="1160463"/>
          <p14:tracePt t="29169" x="11049000" y="1320800"/>
          <p14:tracePt t="29174" x="10929938" y="1498600"/>
          <p14:tracePt t="29184" x="10812463" y="1643063"/>
          <p14:tracePt t="29190" x="10693400" y="1836738"/>
          <p14:tracePt t="29201" x="10472738" y="2116138"/>
          <p14:tracePt t="29207" x="10337800" y="2293938"/>
          <p14:tracePt t="29215" x="10279063" y="2395538"/>
          <p14:tracePt t="29223" x="10152063" y="2540000"/>
          <p14:tracePt t="29232" x="10033000" y="2717800"/>
          <p14:tracePt t="29240" x="9913938" y="2878138"/>
          <p14:tracePt t="29248" x="9779000" y="3055938"/>
          <p14:tracePt t="29256" x="9677400" y="3233738"/>
          <p14:tracePt t="29265" x="9558338" y="3403600"/>
          <p14:tracePt t="29273" x="9448800" y="3581400"/>
          <p14:tracePt t="29281" x="9329738" y="3741738"/>
          <p14:tracePt t="29289" x="9212263" y="3894138"/>
          <p14:tracePt t="29297" x="9110663" y="4021138"/>
          <p14:tracePt t="29306" x="8991600" y="4157663"/>
          <p14:tracePt t="29314" x="8890000" y="4284663"/>
          <p14:tracePt t="29322" x="8796338" y="4376738"/>
          <p14:tracePt t="29330" x="8678863" y="4478338"/>
          <p14:tracePt t="29338" x="8593138" y="4579938"/>
          <p14:tracePt t="29346" x="8374063" y="4775200"/>
          <p14:tracePt t="29355" x="8229600" y="4894263"/>
          <p14:tracePt t="29363" x="8051800" y="5003800"/>
          <p14:tracePt t="29371" x="7797800" y="5156200"/>
          <p14:tracePt t="29379" x="7696200" y="5199063"/>
          <p14:tracePt t="29388" x="7475538" y="5316538"/>
          <p14:tracePt t="29396" x="7256463" y="5402263"/>
          <p14:tracePt t="29404" x="6815138" y="5562600"/>
          <p14:tracePt t="29412" x="6697663" y="5613400"/>
          <p14:tracePt t="29420" x="6494463" y="5656263"/>
          <p14:tracePt t="29429" x="6291263" y="5681663"/>
          <p14:tracePt t="29436" x="6096000" y="5715000"/>
          <p14:tracePt t="29445" x="5918200" y="5722938"/>
          <p14:tracePt t="29453" x="5732463" y="5740400"/>
          <p14:tracePt t="29461" x="5554663" y="5757863"/>
          <p14:tracePt t="29469" x="5392738" y="5773738"/>
          <p14:tracePt t="29478" x="5257800" y="5773738"/>
          <p14:tracePt t="29486" x="5214938" y="5773738"/>
          <p14:tracePt t="29494" x="5021263" y="5773738"/>
          <p14:tracePt t="29502" x="4919663" y="5773738"/>
          <p14:tracePt t="29510" x="4894263" y="5773738"/>
          <p14:tracePt t="29518" x="4800600" y="5773738"/>
          <p14:tracePt t="29527" x="4732338" y="5773738"/>
          <p14:tracePt t="29535" x="4673600" y="5740400"/>
          <p14:tracePt t="29543" x="4614863" y="5715000"/>
          <p14:tracePt t="29552" x="4579938" y="5697538"/>
          <p14:tracePt t="29559" x="4554538" y="5681663"/>
          <p14:tracePt t="29569" x="4521200" y="5672138"/>
          <p14:tracePt t="29576" x="4495800" y="5672138"/>
          <p14:tracePt t="29585" x="4478338" y="5656263"/>
          <p14:tracePt t="29592" x="4462463" y="5656263"/>
          <p14:tracePt t="29601" x="4462463" y="5638800"/>
          <p14:tracePt t="29608" x="4452938" y="5638800"/>
          <p14:tracePt t="29625" x="4437063" y="5621338"/>
          <p14:tracePt t="29666" x="4419600" y="5621338"/>
          <p14:tracePt t="29715" x="4402138" y="5621338"/>
          <p14:tracePt t="29772" x="4402138" y="5613400"/>
          <p14:tracePt t="29822" x="4402138" y="5595938"/>
          <p14:tracePt t="29830" x="4419600" y="5595938"/>
          <p14:tracePt t="29838" x="4452938" y="5580063"/>
          <p14:tracePt t="29846" x="4513263" y="5562600"/>
          <p14:tracePt t="29854" x="4579938" y="5562600"/>
          <p14:tracePt t="29863" x="4681538" y="5554663"/>
          <p14:tracePt t="29871" x="4800600" y="5519738"/>
          <p14:tracePt t="29879" x="5072063" y="5494338"/>
          <p14:tracePt t="29887" x="5291138" y="5478463"/>
          <p14:tracePt t="29895" x="5519738" y="5435600"/>
          <p14:tracePt t="29904" x="5799138" y="5402263"/>
          <p14:tracePt t="29912" x="6078538" y="5359400"/>
          <p14:tracePt t="29920" x="6418263" y="5334000"/>
          <p14:tracePt t="29928" x="6773863" y="5283200"/>
          <p14:tracePt t="29937" x="7154863" y="5240338"/>
          <p14:tracePt t="29944" x="7510463" y="5181600"/>
          <p14:tracePt t="29953" x="7840663" y="5138738"/>
          <p14:tracePt t="29961" x="8196263" y="5122863"/>
          <p14:tracePt t="29969" x="8339138" y="5113338"/>
          <p14:tracePt t="29977" x="8593138" y="5080000"/>
          <p14:tracePt t="29985" x="8831263" y="5062538"/>
          <p14:tracePt t="29993" x="9017000" y="5054600"/>
          <p14:tracePt t="30002" x="9169400" y="5054600"/>
          <p14:tracePt t="30010" x="9296400" y="5054600"/>
          <p14:tracePt t="30018" x="9355138" y="5054600"/>
          <p14:tracePt t="30026" x="9448800" y="5054600"/>
          <p14:tracePt t="30035" x="9517063" y="5054600"/>
          <p14:tracePt t="30042" x="9558338" y="5054600"/>
          <p14:tracePt t="30052" x="9593263" y="5054600"/>
          <p14:tracePt t="30059" x="9618663" y="5054600"/>
          <p14:tracePt t="30069" x="9652000" y="5054600"/>
          <p14:tracePt t="30075" x="9669463" y="5054600"/>
          <p14:tracePt t="30084" x="9677400" y="5054600"/>
          <p14:tracePt t="30092" x="9694863" y="5054600"/>
          <p14:tracePt t="30108" x="9710738" y="5062538"/>
          <p14:tracePt t="30118" x="9728200" y="5062538"/>
          <p14:tracePt t="30135" x="9736138" y="5080000"/>
          <p14:tracePt t="30141" x="9753600" y="5097463"/>
          <p14:tracePt t="30157" x="9771063" y="5113338"/>
          <p14:tracePt t="30165" x="9779000" y="5113338"/>
          <p14:tracePt t="30174" x="9779000" y="5122863"/>
          <p14:tracePt t="30198" x="9796463" y="5138738"/>
          <p14:tracePt t="30206" x="9796463" y="5156200"/>
          <p14:tracePt t="30215" x="9812338" y="5173663"/>
          <p14:tracePt t="30223" x="9812338" y="5181600"/>
          <p14:tracePt t="30231" x="9829800" y="5199063"/>
          <p14:tracePt t="30240" x="9837738" y="5224463"/>
          <p14:tracePt t="30247" x="9837738" y="5240338"/>
          <p14:tracePt t="30256" x="9855200" y="5275263"/>
          <p14:tracePt t="30264" x="9872663" y="5283200"/>
          <p14:tracePt t="30272" x="9888538" y="5300663"/>
          <p14:tracePt t="30280" x="9888538" y="5334000"/>
          <p14:tracePt t="30289" x="9898063" y="5341938"/>
          <p14:tracePt t="30296" x="9913938" y="5359400"/>
          <p14:tracePt t="30313" x="9931400" y="5392738"/>
          <p14:tracePt t="30329" x="9948863" y="5418138"/>
          <p14:tracePt t="30338" x="9956800" y="5418138"/>
          <p14:tracePt t="30346" x="9974263" y="5435600"/>
          <p14:tracePt t="30354" x="9974263" y="5443538"/>
          <p14:tracePt t="30362" x="9990138" y="5461000"/>
          <p14:tracePt t="30378" x="9990138" y="5478463"/>
          <p14:tracePt t="30387" x="9999663" y="5478463"/>
          <p14:tracePt t="30403" x="9999663" y="5494338"/>
          <p14:tracePt t="30411" x="10015538" y="5494338"/>
          <p14:tracePt t="30419" x="10015538" y="5503863"/>
          <p14:tracePt t="30436" x="10033000" y="5519738"/>
          <p14:tracePt t="30452" x="10033000" y="5537200"/>
          <p14:tracePt t="30469" x="10050463" y="5554663"/>
          <p14:tracePt t="30485" x="10050463" y="5562600"/>
          <p14:tracePt t="30493" x="10058400" y="5562600"/>
          <p14:tracePt t="30502" x="10058400" y="5580063"/>
          <p14:tracePt t="30517" x="10075863" y="5580063"/>
          <p14:tracePt t="30535" x="10075863" y="5595938"/>
          <p14:tracePt t="30552" x="10091738" y="5595938"/>
          <p14:tracePt t="30559" x="10091738" y="5613400"/>
          <p14:tracePt t="30575" x="10109200" y="5613400"/>
          <p14:tracePt t="30591" x="10109200" y="5621338"/>
          <p14:tracePt t="30617" x="10109200" y="5638800"/>
          <p14:tracePt t="30635" x="10117138" y="5638800"/>
          <p14:tracePt t="30673" x="10117138" y="5656263"/>
          <p14:tracePt t="30731" x="10117138" y="5672138"/>
          <p14:tracePt t="30804" x="10109200" y="5672138"/>
          <p14:tracePt t="30813" x="10058400" y="5681663"/>
          <p14:tracePt t="30821" x="10015538" y="5697538"/>
          <p14:tracePt t="30829" x="9931400" y="5697538"/>
          <p14:tracePt t="30837" x="9812338" y="5715000"/>
          <p14:tracePt t="30845" x="9575800" y="5715000"/>
          <p14:tracePt t="30854" x="9355138" y="5715000"/>
          <p14:tracePt t="30862" x="9050338" y="5715000"/>
          <p14:tracePt t="30870" x="8780463" y="5715000"/>
          <p14:tracePt t="30878" x="8432800" y="5715000"/>
          <p14:tracePt t="30886" x="8051800" y="5715000"/>
          <p14:tracePt t="30895" x="7670800" y="5656263"/>
          <p14:tracePt t="30903" x="7272338" y="5580063"/>
          <p14:tracePt t="30911" x="6891338" y="5519738"/>
          <p14:tracePt t="30919" x="6510338" y="5435600"/>
          <p14:tracePt t="30927" x="6121400" y="5334000"/>
          <p14:tracePt t="30936" x="5773738" y="5224463"/>
          <p14:tracePt t="30943" x="5621338" y="5173663"/>
          <p14:tracePt t="30952" x="5351463" y="5080000"/>
          <p14:tracePt t="30960" x="5113338" y="4995863"/>
          <p14:tracePt t="30968" x="4902200" y="4919663"/>
          <p14:tracePt t="30976" x="4757738" y="4859338"/>
          <p14:tracePt t="30985" x="4699000" y="4833938"/>
          <p14:tracePt t="30993" x="4579938" y="4783138"/>
          <p14:tracePt t="31001" x="4495800" y="4757738"/>
          <p14:tracePt t="31009" x="4437063" y="4741863"/>
          <p14:tracePt t="31019" x="4394200" y="4716463"/>
          <p14:tracePt t="31025" x="4351338" y="4716463"/>
          <p14:tracePt t="31035" x="4318000" y="4699000"/>
          <p14:tracePt t="31042" x="4292600" y="4699000"/>
          <p14:tracePt t="31051" x="4275138" y="4699000"/>
          <p14:tracePt t="31058" x="4259263" y="4699000"/>
          <p14:tracePt t="31068" x="4241800" y="4699000"/>
          <p14:tracePt t="31435" x="4233863" y="4716463"/>
          <p14:tracePt t="31444" x="4198938" y="4783138"/>
          <p14:tracePt t="31452" x="4157663" y="4859338"/>
          <p14:tracePt t="31460" x="4114800" y="4953000"/>
          <p14:tracePt t="31468" x="4056063" y="5054600"/>
          <p14:tracePt t="31476" x="4013200" y="5138738"/>
          <p14:tracePt t="31485" x="3995738" y="5181600"/>
          <p14:tracePt t="31492" x="3954463" y="5257800"/>
          <p14:tracePt t="31501" x="3919538" y="5316538"/>
          <p14:tracePt t="31509" x="3894138" y="5341938"/>
          <p14:tracePt t="31518" x="3894138" y="5376863"/>
          <p14:tracePt t="31525" x="3878263" y="5392738"/>
          <p14:tracePt t="31535" x="3860800" y="5402263"/>
          <p14:tracePt t="31552" x="3860800" y="5418138"/>
          <p14:tracePt t="31779" x="3860800" y="5376863"/>
          <p14:tracePt t="31788" x="3852863" y="5283200"/>
          <p14:tracePt t="31796" x="3817938" y="5173663"/>
          <p14:tracePt t="31804" x="3792538" y="4995863"/>
          <p14:tracePt t="31812" x="3741738" y="4716463"/>
          <p14:tracePt t="31820" x="3700463" y="4402138"/>
          <p14:tracePt t="31828" x="3657600" y="4021138"/>
          <p14:tracePt t="31837" x="3657600" y="3598863"/>
          <p14:tracePt t="31845" x="3632200" y="3081338"/>
          <p14:tracePt t="31853" x="3632200" y="2573338"/>
          <p14:tracePt t="31861" x="3632200" y="2057400"/>
          <p14:tracePt t="31869" x="3632200" y="1582738"/>
          <p14:tracePt t="31877" x="3632200" y="1135063"/>
          <p14:tracePt t="31885" x="3632200" y="693738"/>
          <p14:tracePt t="31894" x="3657600" y="541338"/>
          <p14:tracePt t="31902" x="3716338" y="236538"/>
          <p14:tracePt t="31910" x="3733800" y="160338"/>
          <p14:tracePt t="32181" x="3860800" y="58738"/>
          <p14:tracePt t="32189" x="3860800" y="177800"/>
          <p14:tracePt t="32197" x="3878263" y="304800"/>
          <p14:tracePt t="32205" x="3903663" y="576263"/>
          <p14:tracePt t="32213" x="3903663" y="660400"/>
          <p14:tracePt t="32222" x="3919538" y="855663"/>
          <p14:tracePt t="32230" x="3919538" y="1023938"/>
          <p14:tracePt t="32238" x="3919538" y="1185863"/>
          <p14:tracePt t="32246" x="3937000" y="1338263"/>
          <p14:tracePt t="32255" x="3937000" y="1465263"/>
          <p14:tracePt t="32263" x="3937000" y="1600200"/>
          <p14:tracePt t="32271" x="3937000" y="1643063"/>
          <p14:tracePt t="32279" x="3937000" y="1803400"/>
          <p14:tracePt t="32287" x="3937000" y="1836738"/>
          <p14:tracePt t="32295" x="3937000" y="1905000"/>
          <p14:tracePt t="32304" x="3937000" y="2039938"/>
          <p14:tracePt t="32311" x="3937000" y="2116138"/>
          <p14:tracePt t="32320" x="3937000" y="2201863"/>
          <p14:tracePt t="32328" x="3937000" y="2278063"/>
          <p14:tracePt t="32336" x="3937000" y="2362200"/>
          <p14:tracePt t="32345" x="3954463" y="2455863"/>
          <p14:tracePt t="32352" x="3962400" y="2573338"/>
          <p14:tracePt t="32361" x="3979863" y="2659063"/>
          <p14:tracePt t="32369" x="3979863" y="2684463"/>
          <p14:tracePt t="32377" x="3995738" y="2760663"/>
          <p14:tracePt t="32385" x="4013200" y="2819400"/>
          <p14:tracePt t="32393" x="4013200" y="2878138"/>
          <p14:tracePt t="32402" x="4013200" y="2921000"/>
          <p14:tracePt t="32410" x="4021138" y="2979738"/>
          <p14:tracePt t="32418" x="4021138" y="3022600"/>
          <p14:tracePt t="32426" x="4021138" y="3073400"/>
          <p14:tracePt t="32434" x="4038600" y="3098800"/>
          <p14:tracePt t="32443" x="4038600" y="3124200"/>
          <p14:tracePt t="32452" x="4038600" y="3175000"/>
          <p14:tracePt t="32459" x="4056063" y="3217863"/>
          <p14:tracePt t="32468" x="4056063" y="3259138"/>
          <p14:tracePt t="32476" x="4056063" y="3294063"/>
          <p14:tracePt t="32485" x="4071938" y="3319463"/>
          <p14:tracePt t="32492" x="4071938" y="3344863"/>
          <p14:tracePt t="32501" x="4081463" y="3378200"/>
          <p14:tracePt t="32508" x="4081463" y="3403600"/>
          <p14:tracePt t="32519" x="4081463" y="3421063"/>
          <p14:tracePt t="32524" x="4081463" y="3454400"/>
          <p14:tracePt t="32535" x="4081463" y="3479800"/>
          <p14:tracePt t="32541" x="4081463" y="3513138"/>
          <p14:tracePt t="32551" x="4081463" y="3538538"/>
          <p14:tracePt t="32557" x="4081463" y="3563938"/>
          <p14:tracePt t="32565" x="4081463" y="3614738"/>
          <p14:tracePt t="32574" x="4081463" y="3657600"/>
          <p14:tracePt t="32582" x="4081463" y="3700463"/>
          <p14:tracePt t="32590" x="4081463" y="3733800"/>
          <p14:tracePt t="32602" x="4081463" y="3759200"/>
          <p14:tracePt t="32606" x="4081463" y="3784600"/>
          <p14:tracePt t="32615" x="4081463" y="3817938"/>
          <p14:tracePt t="32623" x="4081463" y="3843338"/>
          <p14:tracePt t="32631" x="4071938" y="3878263"/>
          <p14:tracePt t="32639" x="4071938" y="3894138"/>
          <p14:tracePt t="32647" x="4056063" y="3919538"/>
          <p14:tracePt t="32656" x="4056063" y="3954463"/>
          <p14:tracePt t="32664" x="4056063" y="3962400"/>
          <p14:tracePt t="32672" x="4038600" y="3995738"/>
          <p14:tracePt t="32680" x="4038600" y="4013200"/>
          <p14:tracePt t="32688" x="4021138" y="4021138"/>
          <p14:tracePt t="32697" x="4021138" y="4038600"/>
          <p14:tracePt t="33065" x="4021138" y="4064000"/>
          <p14:tracePt t="33073" x="4021138" y="4097338"/>
          <p14:tracePt t="33082" x="4038600" y="4140200"/>
          <p14:tracePt t="33090" x="4038600" y="4183063"/>
          <p14:tracePt t="33098" x="4056063" y="4241800"/>
          <p14:tracePt t="33106" x="4071938" y="4275138"/>
          <p14:tracePt t="33114" x="4081463" y="4335463"/>
          <p14:tracePt t="33123" x="4081463" y="4419600"/>
          <p14:tracePt t="33131" x="4097338" y="4478338"/>
          <p14:tracePt t="33139" x="4097338" y="4503738"/>
          <p14:tracePt t="33147" x="4114800" y="4564063"/>
          <p14:tracePt t="33155" x="4132263" y="4614863"/>
          <p14:tracePt t="33163" x="4132263" y="4656138"/>
          <p14:tracePt t="33171" x="4132263" y="4699000"/>
          <p14:tracePt t="33180" x="4140200" y="4732338"/>
          <p14:tracePt t="33188" x="4140200" y="4757738"/>
          <p14:tracePt t="33196" x="4140200" y="4775200"/>
          <p14:tracePt t="33205" x="4140200" y="4783138"/>
          <p14:tracePt t="33221" x="4140200" y="4800600"/>
          <p14:tracePt t="33245" x="4140200" y="4818063"/>
          <p14:tracePt t="33794" x="4173538" y="4818063"/>
          <p14:tracePt t="33803" x="4198938" y="4818063"/>
          <p14:tracePt t="33811" x="4216400" y="4818063"/>
          <p14:tracePt t="33819" x="4233863" y="4818063"/>
          <p14:tracePt t="33827" x="4241800" y="4818063"/>
          <p14:tracePt t="33835" x="4259263" y="4818063"/>
          <p14:tracePt t="33843" x="4275138" y="4818063"/>
          <p14:tracePt t="33860" x="4292600" y="4818063"/>
          <p14:tracePt t="33868" x="4300538" y="4818063"/>
          <p14:tracePt t="33876" x="4318000" y="4818063"/>
          <p14:tracePt t="33909" x="4335463" y="4818063"/>
          <p14:tracePt t="33942" x="4351338" y="4818063"/>
          <p14:tracePt t="34024" x="4360863" y="4818063"/>
          <p14:tracePt t="34056" x="4360863" y="4833938"/>
          <p14:tracePt t="34081" x="4376738" y="4833938"/>
          <p14:tracePt t="34171" x="4394200" y="4833938"/>
          <p14:tracePt t="34196" x="4402138" y="4833938"/>
          <p14:tracePt t="34212" x="4419600" y="4833938"/>
          <p14:tracePt t="34228" x="4437063" y="4833938"/>
          <p14:tracePt t="34237" x="4452938" y="4833938"/>
          <p14:tracePt t="34253" x="4462463" y="4833938"/>
          <p14:tracePt t="34261" x="4478338" y="4833938"/>
          <p14:tracePt t="34277" x="4495800" y="4833938"/>
          <p14:tracePt t="34286" x="4513263" y="4833938"/>
          <p14:tracePt t="34302" x="4521200" y="4833938"/>
          <p14:tracePt t="34310" x="4538663" y="4833938"/>
          <p14:tracePt t="34327" x="4554538" y="4818063"/>
          <p14:tracePt t="34343" x="4572000" y="4818063"/>
          <p14:tracePt t="34352" x="4579938" y="4818063"/>
          <p14:tracePt t="34359" x="4597400" y="4818063"/>
          <p14:tracePt t="34368" x="4614863" y="4800600"/>
          <p14:tracePt t="34385" x="4630738" y="4783138"/>
          <p14:tracePt t="34392" x="4640263" y="4783138"/>
          <p14:tracePt t="34402" x="4656138" y="4783138"/>
          <p14:tracePt t="34409" x="4673600" y="4775200"/>
          <p14:tracePt t="34419" x="4681538" y="4775200"/>
          <p14:tracePt t="34425" x="4699000" y="4757738"/>
          <p14:tracePt t="34442" x="4732338" y="4741863"/>
          <p14:tracePt t="34458" x="4741863" y="4732338"/>
          <p14:tracePt t="34468" x="4741863" y="4716463"/>
          <p14:tracePt t="34474" x="4757738" y="4716463"/>
          <p14:tracePt t="34482" x="4775200" y="4699000"/>
          <p14:tracePt t="34491" x="4792663" y="4681538"/>
          <p14:tracePt t="34499" x="4792663" y="4673600"/>
          <p14:tracePt t="34507" x="4800600" y="4656138"/>
          <p14:tracePt t="34518" x="4800600" y="4640263"/>
          <p14:tracePt t="34523" x="4818063" y="4622800"/>
          <p14:tracePt t="34531" x="4818063" y="4597400"/>
          <p14:tracePt t="34540" x="4833938" y="4579938"/>
          <p14:tracePt t="34547" x="4833938" y="4554538"/>
          <p14:tracePt t="34556" x="4851400" y="4521200"/>
          <p14:tracePt t="34564" x="4859338" y="4478338"/>
          <p14:tracePt t="34572" x="4876800" y="4462463"/>
          <p14:tracePt t="34581" x="4894263" y="4419600"/>
          <p14:tracePt t="34589" x="4894263" y="4394200"/>
          <p14:tracePt t="34597" x="4902200" y="4343400"/>
          <p14:tracePt t="34605" x="4935538" y="4300538"/>
          <p14:tracePt t="34613" x="4953000" y="4275138"/>
          <p14:tracePt t="34622" x="4953000" y="4241800"/>
          <p14:tracePt t="34630" x="4960938" y="4216400"/>
          <p14:tracePt t="34638" x="4978400" y="4173538"/>
          <p14:tracePt t="34646" x="5011738" y="4097338"/>
          <p14:tracePt t="34654" x="5021263" y="4081463"/>
          <p14:tracePt t="34662" x="5072063" y="3995738"/>
          <p14:tracePt t="34671" x="5072063" y="3962400"/>
          <p14:tracePt t="34679" x="5097463" y="3937000"/>
          <p14:tracePt t="34687" x="5122863" y="3878263"/>
          <p14:tracePt t="34695" x="5138738" y="3835400"/>
          <p14:tracePt t="34704" x="5173663" y="3784600"/>
          <p14:tracePt t="34712" x="5181600" y="3759200"/>
          <p14:tracePt t="34720" x="5181600" y="3733800"/>
          <p14:tracePt t="34728" x="5199063" y="3716338"/>
          <p14:tracePt t="34737" x="5214938" y="3700463"/>
          <p14:tracePt t="34744" x="5214938" y="3683000"/>
          <p14:tracePt t="34753" x="5232400" y="3657600"/>
          <p14:tracePt t="34761" x="5232400" y="3640138"/>
          <p14:tracePt t="34769" x="5232400" y="3624263"/>
          <p14:tracePt t="34777" x="5232400" y="3614738"/>
          <p14:tracePt t="34785" x="5232400" y="3581400"/>
          <p14:tracePt t="34794" x="5232400" y="3556000"/>
          <p14:tracePt t="34802" x="5232400" y="3538538"/>
          <p14:tracePt t="34810" x="5232400" y="3513138"/>
          <p14:tracePt t="34819" x="5214938" y="3479800"/>
          <p14:tracePt t="34826" x="5199063" y="3462338"/>
          <p14:tracePt t="34835" x="5173663" y="3454400"/>
          <p14:tracePt t="34843" x="5173663" y="3436938"/>
          <p14:tracePt t="34852" x="5138738" y="3421063"/>
          <p14:tracePt t="34859" x="5113338" y="3403600"/>
          <p14:tracePt t="34868" x="5080000" y="3395663"/>
          <p14:tracePt t="34875" x="5054600" y="3395663"/>
          <p14:tracePt t="34885" x="5037138" y="3378200"/>
          <p14:tracePt t="34892" x="4995863" y="3360738"/>
          <p14:tracePt t="34902" x="4953000" y="3360738"/>
          <p14:tracePt t="34908" x="4919663" y="3344863"/>
          <p14:tracePt t="34918" x="4876800" y="3344863"/>
          <p14:tracePt t="34924" x="4833938" y="3344863"/>
          <p14:tracePt t="34935" x="4800600" y="3344863"/>
          <p14:tracePt t="34941" x="4775200" y="3344863"/>
          <p14:tracePt t="34952" x="4732338" y="3344863"/>
          <p14:tracePt t="34957" x="4681538" y="3344863"/>
          <p14:tracePt t="34968" x="4656138" y="3344863"/>
          <p14:tracePt t="34974" x="4630738" y="3344863"/>
          <p14:tracePt t="34985" x="4579938" y="3344863"/>
          <p14:tracePt t="34990" x="4554538" y="3344863"/>
          <p14:tracePt t="35002" x="4513263" y="3344863"/>
          <p14:tracePt t="35007" x="4478338" y="3360738"/>
          <p14:tracePt t="35018" x="4452938" y="3378200"/>
          <p14:tracePt t="35023" x="4419600" y="3403600"/>
          <p14:tracePt t="35035" x="4360863" y="3436938"/>
          <p14:tracePt t="35039" x="4335463" y="3479800"/>
          <p14:tracePt t="35051" x="4292600" y="3522663"/>
          <p14:tracePt t="35055" x="4241800" y="3563938"/>
          <p14:tracePt t="35068" x="4216400" y="3598863"/>
          <p14:tracePt t="35072" x="4173538" y="3657600"/>
          <p14:tracePt t="35085" x="4132263" y="3700463"/>
          <p14:tracePt t="35088" x="4097338" y="3741738"/>
          <p14:tracePt t="35101" x="4071938" y="3784600"/>
          <p14:tracePt t="35105" x="4038600" y="3835400"/>
          <p14:tracePt t="35118" x="4021138" y="3860800"/>
          <p14:tracePt t="35121" x="4013200" y="3894138"/>
          <p14:tracePt t="35135" x="3995738" y="3919538"/>
          <p14:tracePt t="35137" x="3979863" y="3954463"/>
          <p14:tracePt t="35151" x="3962400" y="3995738"/>
          <p14:tracePt t="35154" x="3962400" y="4038600"/>
          <p14:tracePt t="35168" x="3954463" y="4097338"/>
          <p14:tracePt t="35170" x="3937000" y="4140200"/>
          <p14:tracePt t="35185" x="3937000" y="4183063"/>
          <p14:tracePt t="35187" x="3937000" y="4241800"/>
          <p14:tracePt t="35201" x="3937000" y="4284663"/>
          <p14:tracePt t="35203" x="3937000" y="4335463"/>
          <p14:tracePt t="35218" x="3937000" y="4376738"/>
          <p14:tracePt t="35219" x="3937000" y="4402138"/>
          <p14:tracePt t="35234" x="3937000" y="4437063"/>
          <p14:tracePt t="35236" x="3937000" y="4452938"/>
          <p14:tracePt t="35251" x="3937000" y="4478338"/>
          <p14:tracePt t="35260" x="3954463" y="4503738"/>
          <p14:tracePt t="35277" x="3979863" y="4521200"/>
          <p14:tracePt t="35285" x="4013200" y="4554538"/>
          <p14:tracePt t="35293" x="4056063" y="4564063"/>
          <p14:tracePt t="35301" x="4081463" y="4579938"/>
          <p14:tracePt t="35309" x="4114800" y="4614863"/>
          <p14:tracePt t="35318" x="4173538" y="4622800"/>
          <p14:tracePt t="35326" x="4198938" y="4622800"/>
          <p14:tracePt t="35335" x="4233863" y="4640263"/>
          <p14:tracePt t="35342" x="4275138" y="4656138"/>
          <p14:tracePt t="35351" x="4318000" y="4656138"/>
          <p14:tracePt t="35359" x="4351338" y="4673600"/>
          <p14:tracePt t="35369" x="4394200" y="4673600"/>
          <p14:tracePt t="35375" x="4402138" y="4681538"/>
          <p14:tracePt t="35384" x="4452938" y="4681538"/>
          <p14:tracePt t="35391" x="4495800" y="4681538"/>
          <p14:tracePt t="35401" x="4572000" y="4681538"/>
          <p14:tracePt t="35408" x="4579938" y="4681538"/>
          <p14:tracePt t="35419" x="4630738" y="4681538"/>
          <p14:tracePt t="35424" x="4681538" y="4681538"/>
          <p14:tracePt t="35435" x="4716463" y="4681538"/>
          <p14:tracePt t="35440" x="4757738" y="4681538"/>
          <p14:tracePt t="35449" x="4792663" y="4681538"/>
          <p14:tracePt t="35457" x="4818063" y="4673600"/>
          <p14:tracePt t="35468" x="4851400" y="4656138"/>
          <p14:tracePt t="35473" x="4876800" y="4622800"/>
          <p14:tracePt t="35481" x="4902200" y="4597400"/>
          <p14:tracePt t="35490" x="4935538" y="4579938"/>
          <p14:tracePt t="35498" x="4960938" y="4564063"/>
          <p14:tracePt t="35506" x="4978400" y="4538663"/>
          <p14:tracePt t="35514" x="5011738" y="4521200"/>
          <p14:tracePt t="35523" x="5021263" y="4521200"/>
          <p14:tracePt t="35531" x="5054600" y="4503738"/>
          <p14:tracePt t="35539" x="5072063" y="4495800"/>
          <p14:tracePt t="35547" x="5080000" y="4478338"/>
          <p14:tracePt t="35563" x="5097463" y="4462463"/>
          <p14:tracePt t="35572" x="5113338" y="4462463"/>
          <p14:tracePt t="35580" x="5113338" y="4452938"/>
          <p14:tracePt t="35826" x="5138738" y="4452938"/>
          <p14:tracePt t="35835" x="5181600" y="4452938"/>
          <p14:tracePt t="35842" x="5240338" y="4452938"/>
          <p14:tracePt t="35852" x="5316538" y="4452938"/>
          <p14:tracePt t="35858" x="5392738" y="4437063"/>
          <p14:tracePt t="35869" x="5519738" y="4419600"/>
          <p14:tracePt t="35875" x="5672138" y="4394200"/>
          <p14:tracePt t="35885" x="5859463" y="4360863"/>
          <p14:tracePt t="35891" x="6037263" y="4318000"/>
          <p14:tracePt t="35902" x="6230938" y="4284663"/>
          <p14:tracePt t="35907" x="6375400" y="4241800"/>
          <p14:tracePt t="35916" x="6510338" y="4198938"/>
          <p14:tracePt t="35924" x="6637338" y="4173538"/>
          <p14:tracePt t="35932" x="6731000" y="4122738"/>
          <p14:tracePt t="35940" x="6773863" y="4114800"/>
          <p14:tracePt t="35949" x="6840538" y="4097338"/>
          <p14:tracePt t="35957" x="6900863" y="4081463"/>
          <p14:tracePt t="35965" x="6934200" y="4064000"/>
          <p14:tracePt t="35973" x="6959600" y="4056063"/>
          <p14:tracePt t="35981" x="6992938" y="4038600"/>
          <p14:tracePt t="35997" x="7010400" y="4038600"/>
          <p14:tracePt t="36006" x="7010400" y="4021138"/>
          <p14:tracePt t="36088" x="7010400" y="4013200"/>
          <p14:tracePt t="36104" x="7010400" y="3995738"/>
          <p14:tracePt t="36112" x="6992938" y="3979863"/>
          <p14:tracePt t="36120" x="6977063" y="3962400"/>
          <p14:tracePt t="36128" x="6951663" y="3954463"/>
          <p14:tracePt t="36137" x="6934200" y="3919538"/>
          <p14:tracePt t="36145" x="6900863" y="3903663"/>
          <p14:tracePt t="36153" x="6875463" y="3894138"/>
          <p14:tracePt t="36161" x="6858000" y="3878263"/>
          <p14:tracePt t="36170" x="6840538" y="3860800"/>
          <p14:tracePt t="36178" x="6832600" y="3860800"/>
          <p14:tracePt t="36186" x="6815138" y="3843338"/>
          <p14:tracePt t="36194" x="6799263" y="3835400"/>
          <p14:tracePt t="36211" x="6789738" y="3817938"/>
          <p14:tracePt t="36227" x="6773863" y="3817938"/>
          <p14:tracePt t="36235" x="6773863" y="3802063"/>
          <p14:tracePt t="36252" x="6756400" y="3802063"/>
          <p14:tracePt t="36309" x="6738938" y="3784600"/>
          <p14:tracePt t="36325" x="6731000" y="3759200"/>
          <p14:tracePt t="36342" x="6713538" y="3741738"/>
          <p14:tracePt t="36352" x="6697663" y="3733800"/>
          <p14:tracePt t="36358" x="6680200" y="3700463"/>
          <p14:tracePt t="36368" x="6672263" y="3683000"/>
          <p14:tracePt t="36374" x="6654800" y="3675063"/>
          <p14:tracePt t="36385" x="6637338" y="3640138"/>
          <p14:tracePt t="36390" x="6611938" y="3614738"/>
          <p14:tracePt t="36402" x="6596063" y="3581400"/>
          <p14:tracePt t="36407" x="6578600" y="3556000"/>
          <p14:tracePt t="36415" x="6535738" y="3479800"/>
          <p14:tracePt t="36423" x="6519863" y="3462338"/>
          <p14:tracePt t="36432" x="6494463" y="3421063"/>
          <p14:tracePt t="36440" x="6477000" y="3395663"/>
          <p14:tracePt t="36448" x="6459538" y="3360738"/>
          <p14:tracePt t="36456" x="6434138" y="3319463"/>
          <p14:tracePt t="36464" x="6418263" y="3294063"/>
          <p14:tracePt t="36473" x="6400800" y="3276600"/>
          <p14:tracePt t="36481" x="6392863" y="3259138"/>
          <p14:tracePt t="36489" x="6375400" y="3259138"/>
          <p14:tracePt t="36497" x="6357938" y="3243263"/>
          <p14:tracePt t="36506" x="6342063" y="3233738"/>
          <p14:tracePt t="36514" x="6332538" y="3233738"/>
          <p14:tracePt t="36522" x="6299200" y="3233738"/>
          <p14:tracePt t="36530" x="6273800" y="3233738"/>
          <p14:tracePt t="36538" x="6240463" y="3233738"/>
          <p14:tracePt t="36547" x="6215063" y="3233738"/>
          <p14:tracePt t="36555" x="6138863" y="3233738"/>
          <p14:tracePt t="36563" x="6113463" y="3233738"/>
          <p14:tracePt t="36571" x="6070600" y="3259138"/>
          <p14:tracePt t="36579" x="6019800" y="3276600"/>
          <p14:tracePt t="36587" x="5994400" y="3294063"/>
          <p14:tracePt t="36595" x="5951538" y="3319463"/>
          <p14:tracePt t="36604" x="5918200" y="3335338"/>
          <p14:tracePt t="36612" x="5892800" y="3360738"/>
          <p14:tracePt t="36620" x="5875338" y="3360738"/>
          <p14:tracePt t="36629" x="5859463" y="3378200"/>
          <p14:tracePt t="36636" x="5859463" y="3395663"/>
          <p14:tracePt t="36645" x="5849938" y="3395663"/>
          <p14:tracePt t="36653" x="5834063" y="3421063"/>
          <p14:tracePt t="36670" x="5834063" y="3436938"/>
          <p14:tracePt t="36678" x="5834063" y="3454400"/>
          <p14:tracePt t="36686" x="5834063" y="3479800"/>
          <p14:tracePt t="36702" x="5834063" y="3497263"/>
          <p14:tracePt t="36710" x="5834063" y="3513138"/>
          <p14:tracePt t="36735" x="5834063" y="3522663"/>
          <p14:tracePt t="36759" x="5859463" y="3522663"/>
          <p14:tracePt t="36769" x="5892800" y="3522663"/>
          <p14:tracePt t="36776" x="5935663" y="3522663"/>
          <p14:tracePt t="36784" x="5976938" y="3497263"/>
          <p14:tracePt t="36792" x="6053138" y="3462338"/>
          <p14:tracePt t="36802" x="6121400" y="3421063"/>
          <p14:tracePt t="36809" x="6197600" y="3395663"/>
          <p14:tracePt t="36819" x="6240463" y="3360738"/>
          <p14:tracePt t="36825" x="6357938" y="3302000"/>
          <p14:tracePt t="36835" x="6400800" y="3294063"/>
          <p14:tracePt t="36841" x="6510338" y="3233738"/>
          <p14:tracePt t="36852" x="6535738" y="3200400"/>
          <p14:tracePt t="36857" x="6578600" y="3175000"/>
          <p14:tracePt t="36868" x="6697663" y="3098800"/>
          <p14:tracePt t="36874" x="6713538" y="3081338"/>
          <p14:tracePt t="36882" x="6756400" y="3040063"/>
          <p14:tracePt t="36891" x="6799263" y="3014663"/>
          <p14:tracePt t="36898" x="6832600" y="2979738"/>
          <p14:tracePt t="36907" x="6875463" y="2954338"/>
          <p14:tracePt t="36915" x="6891338" y="2903538"/>
          <p14:tracePt t="36923" x="6916738" y="2878138"/>
          <p14:tracePt t="36932" x="6934200" y="2836863"/>
          <p14:tracePt t="36940" x="6959600" y="2801938"/>
          <p14:tracePt t="36948" x="6977063" y="2776538"/>
          <p14:tracePt t="36956" x="6992938" y="2735263"/>
          <p14:tracePt t="36964" x="7010400" y="2700338"/>
          <p14:tracePt t="36973" x="7010400" y="2674938"/>
          <p14:tracePt t="36981" x="7018338" y="2641600"/>
          <p14:tracePt t="36989" x="7018338" y="2616200"/>
          <p14:tracePt t="36997" x="7035800" y="2573338"/>
          <p14:tracePt t="37005" x="7035800" y="2522538"/>
          <p14:tracePt t="37013" x="7053263" y="2463800"/>
          <p14:tracePt t="37022" x="7053263" y="2438400"/>
          <p14:tracePt t="37030" x="7053263" y="2395538"/>
          <p14:tracePt t="37038" x="7053263" y="2354263"/>
          <p14:tracePt t="37046" x="7053263" y="2303463"/>
          <p14:tracePt t="37054" x="7053263" y="2278063"/>
          <p14:tracePt t="37062" x="7053263" y="2217738"/>
          <p14:tracePt t="37071" x="7053263" y="2184400"/>
          <p14:tracePt t="37079" x="7053263" y="2141538"/>
          <p14:tracePt t="37087" x="7053263" y="2100263"/>
          <p14:tracePt t="37095" x="7035800" y="2074863"/>
          <p14:tracePt t="37103" x="7018338" y="2024063"/>
          <p14:tracePt t="37111" x="7010400" y="1998663"/>
          <p14:tracePt t="37120" x="6959600" y="1955800"/>
          <p14:tracePt t="37128" x="6934200" y="1922463"/>
          <p14:tracePt t="37136" x="6891338" y="1897063"/>
          <p14:tracePt t="37145" x="6858000" y="1879600"/>
          <p14:tracePt t="37153" x="6815138" y="1862138"/>
          <p14:tracePt t="37160" x="6773863" y="1854200"/>
          <p14:tracePt t="37169" x="6713538" y="1836738"/>
          <p14:tracePt t="37177" x="6672263" y="1820863"/>
          <p14:tracePt t="37185" x="6621463" y="1820863"/>
          <p14:tracePt t="37193" x="6570663" y="1820863"/>
          <p14:tracePt t="37202" x="6519863" y="1803400"/>
          <p14:tracePt t="37210" x="6494463" y="1803400"/>
          <p14:tracePt t="37218" x="6434138" y="1803400"/>
          <p14:tracePt t="37226" x="6392863" y="1795463"/>
          <p14:tracePt t="37235" x="6342063" y="1795463"/>
          <p14:tracePt t="37243" x="6316663" y="1795463"/>
          <p14:tracePt t="37252" x="6273800" y="1795463"/>
          <p14:tracePt t="37259" x="6230938" y="1795463"/>
          <p14:tracePt t="37268" x="6180138" y="1795463"/>
          <p14:tracePt t="37275" x="6138863" y="1795463"/>
          <p14:tracePt t="37285" x="6113463" y="1795463"/>
          <p14:tracePt t="37292" x="6070600" y="1803400"/>
          <p14:tracePt t="37302" x="6037263" y="1820863"/>
          <p14:tracePt t="37308" x="5994400" y="1836738"/>
          <p14:tracePt t="37318" x="5961063" y="1854200"/>
          <p14:tracePt t="37325" x="5935663" y="1879600"/>
          <p14:tracePt t="37335" x="5900738" y="1897063"/>
          <p14:tracePt t="37341" x="5859463" y="1938338"/>
          <p14:tracePt t="37352" x="5816600" y="1963738"/>
          <p14:tracePt t="37357" x="5773738" y="2024063"/>
          <p14:tracePt t="37368" x="5732463" y="2057400"/>
          <p14:tracePt t="37374" x="5681663" y="2116138"/>
          <p14:tracePt t="37385" x="5638800" y="2176463"/>
          <p14:tracePt t="37390" x="5580063" y="2235200"/>
          <p14:tracePt t="37401" x="5554663" y="2293938"/>
          <p14:tracePt t="37406" x="5494338" y="2354263"/>
          <p14:tracePt t="37418" x="5478463" y="2379663"/>
          <p14:tracePt t="37423" x="5435600" y="2438400"/>
          <p14:tracePt t="37435" x="5418138" y="2497138"/>
          <p14:tracePt t="37439" x="5392738" y="2557463"/>
          <p14:tracePt t="37452" x="5359400" y="2598738"/>
          <p14:tracePt t="37456" x="5359400" y="2659063"/>
          <p14:tracePt t="37468" x="5351463" y="2717800"/>
          <p14:tracePt t="37472" x="5334000" y="2760663"/>
          <p14:tracePt t="37485" x="5334000" y="2794000"/>
          <p14:tracePt t="37488" x="5334000" y="2819400"/>
          <p14:tracePt t="37501" x="5334000" y="2862263"/>
          <p14:tracePt t="37505" x="5334000" y="2895600"/>
          <p14:tracePt t="37518" x="5334000" y="2921000"/>
          <p14:tracePt t="37521" x="5334000" y="2954338"/>
          <p14:tracePt t="37534" x="5334000" y="2979738"/>
          <p14:tracePt t="37537" x="5334000" y="3014663"/>
          <p14:tracePt t="37551" x="5334000" y="3040063"/>
          <p14:tracePt t="37554" x="5334000" y="3073400"/>
          <p14:tracePt t="37568" x="5351463" y="3098800"/>
          <p14:tracePt t="37570" x="5376863" y="3141663"/>
          <p14:tracePt t="37585" x="5402263" y="3157538"/>
          <p14:tracePt t="37587" x="5418138" y="3175000"/>
          <p14:tracePt t="37602" x="5435600" y="3200400"/>
          <p14:tracePt t="37603" x="5461000" y="3217863"/>
          <p14:tracePt t="37618" x="5494338" y="3217863"/>
          <p14:tracePt t="37619" x="5519738" y="3233738"/>
          <p14:tracePt t="37635" x="5554663" y="3233738"/>
          <p14:tracePt t="37636" x="5621338" y="3243263"/>
          <p14:tracePt t="37651" x="5681663" y="3243263"/>
          <p14:tracePt t="37653" x="5757863" y="3243263"/>
          <p14:tracePt t="37668" x="5849938" y="3243263"/>
          <p14:tracePt t="37669" x="5951538" y="3243263"/>
          <p14:tracePt t="37677" x="6070600" y="3217863"/>
          <p14:tracePt t="37685" x="6215063" y="3175000"/>
          <p14:tracePt t="37693" x="6342063" y="3116263"/>
          <p14:tracePt t="37701" x="6477000" y="3055938"/>
          <p14:tracePt t="37710" x="6611938" y="3014663"/>
          <p14:tracePt t="37718" x="6738938" y="2954338"/>
          <p14:tracePt t="37726" x="6840538" y="2895600"/>
          <p14:tracePt t="37735" x="6891338" y="2862263"/>
          <p14:tracePt t="37742" x="6959600" y="2819400"/>
          <p14:tracePt t="37752" x="7018338" y="2794000"/>
          <p14:tracePt t="37759" x="7069138" y="2760663"/>
          <p14:tracePt t="37768" x="7078663" y="2743200"/>
          <p14:tracePt t="37775" x="7112000" y="2735263"/>
          <p14:tracePt t="37792" x="7119938" y="2717800"/>
          <p14:tracePt t="38005" x="7154863" y="2717800"/>
          <p14:tracePt t="38013" x="7213600" y="2717800"/>
          <p14:tracePt t="38021" x="7315200" y="2717800"/>
          <p14:tracePt t="38029" x="7416800" y="2717800"/>
          <p14:tracePt t="38038" x="7518400" y="2717800"/>
          <p14:tracePt t="38046" x="7653338" y="2700338"/>
          <p14:tracePt t="38054" x="7772400" y="2700338"/>
          <p14:tracePt t="38062" x="7950200" y="2659063"/>
          <p14:tracePt t="38070" x="8170863" y="2624138"/>
          <p14:tracePt t="38078" x="8339138" y="2598738"/>
          <p14:tracePt t="38086" x="8399463" y="2598738"/>
          <p14:tracePt t="38095" x="8534400" y="2573338"/>
          <p14:tracePt t="38103" x="8610600" y="2540000"/>
          <p14:tracePt t="38111" x="8669338" y="2540000"/>
          <p14:tracePt t="38119" x="8678863" y="2522538"/>
          <p14:tracePt t="38127" x="8712200" y="2514600"/>
          <p14:tracePt t="38136" x="8729663" y="2514600"/>
          <p14:tracePt t="38152" x="8737600" y="2514600"/>
          <p14:tracePt t="38209" x="8737600" y="2497138"/>
          <p14:tracePt t="38226" x="8729663" y="2481263"/>
          <p14:tracePt t="38235" x="8712200" y="2481263"/>
          <p14:tracePt t="38242" x="8712200" y="2463800"/>
          <p14:tracePt t="38252" x="8678863" y="2455863"/>
          <p14:tracePt t="38258" x="8669338" y="2438400"/>
          <p14:tracePt t="38268" x="8653463" y="2405063"/>
          <p14:tracePt t="38275" x="8618538" y="2379663"/>
          <p14:tracePt t="38285" x="8610600" y="2354263"/>
          <p14:tracePt t="38291" x="8593138" y="2319338"/>
          <p14:tracePt t="38302" x="8577263" y="2293938"/>
          <p14:tracePt t="38307" x="8559800" y="2260600"/>
          <p14:tracePt t="38318" x="8551863" y="2235200"/>
          <p14:tracePt t="38324" x="8534400" y="2217738"/>
          <p14:tracePt t="38332" x="8516938" y="2184400"/>
          <p14:tracePt t="38340" x="8516938" y="2176463"/>
          <p14:tracePt t="38349" x="8509000" y="2159000"/>
          <p14:tracePt t="38357" x="8509000" y="2141538"/>
          <p14:tracePt t="38365" x="8491538" y="2125663"/>
          <p14:tracePt t="38373" x="8491538" y="2116138"/>
          <p14:tracePt t="38381" x="8491538" y="2100263"/>
          <p14:tracePt t="38390" x="8491538" y="2082800"/>
          <p14:tracePt t="38397" x="8491538" y="2074863"/>
          <p14:tracePt t="38406" x="8491538" y="2057400"/>
          <p14:tracePt t="38414" x="8491538" y="2039938"/>
          <p14:tracePt t="38422" x="8491538" y="2014538"/>
          <p14:tracePt t="38430" x="8491538" y="1981200"/>
          <p14:tracePt t="38439" x="8491538" y="1955800"/>
          <p14:tracePt t="38447" x="8491538" y="1905000"/>
          <p14:tracePt t="38455" x="8509000" y="1854200"/>
          <p14:tracePt t="38463" x="8534400" y="1820863"/>
          <p14:tracePt t="38472" x="8559800" y="1760538"/>
          <p14:tracePt t="38480" x="8610600" y="1719263"/>
          <p14:tracePt t="38488" x="8653463" y="1676400"/>
          <p14:tracePt t="38496" x="8712200" y="1617663"/>
          <p14:tracePt t="38504" x="8770938" y="1582738"/>
          <p14:tracePt t="38512" x="8831263" y="1524000"/>
          <p14:tracePt t="38520" x="8897938" y="1465263"/>
          <p14:tracePt t="38529" x="8974138" y="1439863"/>
          <p14:tracePt t="38537" x="9050338" y="1397000"/>
          <p14:tracePt t="38545" x="9075738" y="1379538"/>
          <p14:tracePt t="38553" x="9136063" y="1354138"/>
          <p14:tracePt t="38561" x="9237663" y="1295400"/>
          <p14:tracePt t="38570" x="9271000" y="1277938"/>
          <p14:tracePt t="38578" x="9372600" y="1244600"/>
          <p14:tracePt t="38586" x="9448800" y="1236663"/>
          <p14:tracePt t="38594" x="9507538" y="1219200"/>
          <p14:tracePt t="38602" x="9575800" y="1201738"/>
          <p14:tracePt t="38611" x="9652000" y="1201738"/>
          <p14:tracePt t="38619" x="9728200" y="1201738"/>
          <p14:tracePt t="38627" x="9779000" y="1201738"/>
          <p14:tracePt t="38635" x="9855200" y="1201738"/>
          <p14:tracePt t="38643" x="9913938" y="1201738"/>
          <p14:tracePt t="38652" x="9990138" y="1201738"/>
          <p14:tracePt t="38660" x="10058400" y="1201738"/>
          <p14:tracePt t="38668" x="10134600" y="1201738"/>
          <p14:tracePt t="38676" x="10152063" y="1201738"/>
          <p14:tracePt t="38685" x="10210800" y="1219200"/>
          <p14:tracePt t="38692" x="10269538" y="1244600"/>
          <p14:tracePt t="38702" x="10329863" y="1262063"/>
          <p14:tracePt t="38709" x="10355263" y="1295400"/>
          <p14:tracePt t="38718" x="10396538" y="1303338"/>
          <p14:tracePt t="38725" x="10431463" y="1338263"/>
          <p14:tracePt t="38735" x="10472738" y="1379538"/>
          <p14:tracePt t="38742" x="10533063" y="1439863"/>
          <p14:tracePt t="38752" x="10558463" y="1481138"/>
          <p14:tracePt t="38758" x="10591800" y="1541463"/>
          <p14:tracePt t="38768" x="10609263" y="1582738"/>
          <p14:tracePt t="38774" x="10617200" y="1658938"/>
          <p14:tracePt t="38785" x="10634663" y="1735138"/>
          <p14:tracePt t="38791" x="10650538" y="1820863"/>
          <p14:tracePt t="38802" x="10650538" y="1862138"/>
          <p14:tracePt t="38807" x="10650538" y="1963738"/>
          <p14:tracePt t="38818" x="10650538" y="2057400"/>
          <p14:tracePt t="38823" x="10650538" y="2082800"/>
          <p14:tracePt t="38835" x="10650538" y="2201863"/>
          <p14:tracePt t="38840" x="10650538" y="2235200"/>
          <p14:tracePt t="38852" x="10650538" y="2336800"/>
          <p14:tracePt t="38856" x="10650538" y="2395538"/>
          <p14:tracePt t="38868" x="10617200" y="2455863"/>
          <p14:tracePt t="38872" x="10574338" y="2522538"/>
          <p14:tracePt t="38885" x="10515600" y="2616200"/>
          <p14:tracePt t="38889" x="10431463" y="2735263"/>
          <p14:tracePt t="38901" x="10337800" y="2836863"/>
          <p14:tracePt t="38906" x="10236200" y="2954338"/>
          <p14:tracePt t="38918" x="10117138" y="3098800"/>
          <p14:tracePt t="38922" x="9999663" y="3200400"/>
          <p14:tracePt t="38935" x="9898063" y="3319463"/>
          <p14:tracePt t="38938" x="9796463" y="3421063"/>
          <p14:tracePt t="38952" x="9694863" y="3513138"/>
          <p14:tracePt t="38955" x="9609138" y="3598863"/>
          <p14:tracePt t="38968" x="9517063" y="3657600"/>
          <p14:tracePt t="38971" x="9398000" y="3716338"/>
          <p14:tracePt t="38985" x="9296400" y="3759200"/>
          <p14:tracePt t="38987" x="9169400" y="3835400"/>
          <p14:tracePt t="39001" x="9050338" y="3878263"/>
          <p14:tracePt t="39004" x="8915400" y="3919538"/>
          <p14:tracePt t="39018" x="8780463" y="3962400"/>
          <p14:tracePt t="39020" x="8653463" y="3995738"/>
          <p14:tracePt t="39035" x="8516938" y="3995738"/>
          <p14:tracePt t="39037" x="8389938" y="4013200"/>
          <p14:tracePt t="39052" x="8288338" y="4013200"/>
          <p14:tracePt t="39053" x="8196263" y="4013200"/>
          <p14:tracePt t="39068" x="8110538" y="4013200"/>
          <p14:tracePt t="39069" x="8034338" y="3979863"/>
          <p14:tracePt t="39085" x="7958138" y="3919538"/>
          <p14:tracePt t="39086" x="7899400" y="3878263"/>
          <p14:tracePt t="39102" x="7840663" y="3802063"/>
          <p14:tracePt t="39103" x="7789863" y="3700463"/>
          <p14:tracePt t="39118" x="7739063" y="3614738"/>
          <p14:tracePt t="39119" x="7696200" y="3513138"/>
          <p14:tracePt t="39126" x="7653338" y="3378200"/>
          <p14:tracePt t="39135" x="7637463" y="3243263"/>
          <p14:tracePt t="39143" x="7620000" y="3116263"/>
          <p14:tracePt t="39152" x="7612063" y="2979738"/>
          <p14:tracePt t="39159" x="7612063" y="2862263"/>
          <p14:tracePt t="39169" x="7612063" y="2735263"/>
          <p14:tracePt t="39176" x="7612063" y="2573338"/>
          <p14:tracePt t="39185" x="7612063" y="2455863"/>
          <p14:tracePt t="39192" x="7653338" y="2293938"/>
          <p14:tracePt t="39202" x="7696200" y="2176463"/>
          <p14:tracePt t="39208" x="7772400" y="2039938"/>
          <p14:tracePt t="39218" x="7831138" y="1922463"/>
          <p14:tracePt t="39225" x="7916863" y="1820863"/>
          <p14:tracePt t="39235" x="8008938" y="1701800"/>
          <p14:tracePt t="39241" x="8110538" y="1617663"/>
          <p14:tracePt t="39252" x="8212138" y="1541463"/>
          <p14:tracePt t="39258" x="8313738" y="1481138"/>
          <p14:tracePt t="39268" x="8399463" y="1439863"/>
          <p14:tracePt t="39274" x="8491538" y="1397000"/>
          <p14:tracePt t="39285" x="8577263" y="1363663"/>
          <p14:tracePt t="39290" x="8669338" y="1354138"/>
          <p14:tracePt t="39302" x="8770938" y="1338263"/>
          <p14:tracePt t="39307" x="8856663" y="1320800"/>
          <p14:tracePt t="39319" x="8958263" y="1320800"/>
          <p14:tracePt t="39323" x="9050338" y="1320800"/>
          <p14:tracePt t="39335" x="9151938" y="1320800"/>
          <p14:tracePt t="39339" x="9228138" y="1320800"/>
          <p14:tracePt t="39352" x="9313863" y="1320800"/>
          <p14:tracePt t="39356" x="9339263" y="1320800"/>
          <p14:tracePt t="39368" x="9415463" y="1354138"/>
          <p14:tracePt t="39372" x="9448800" y="1379538"/>
          <p14:tracePt t="39385" x="9517063" y="1414463"/>
          <p14:tracePt t="39389" x="9550400" y="1439863"/>
          <p14:tracePt t="39401" x="9593263" y="1465263"/>
          <p14:tracePt t="39405" x="9618663" y="1516063"/>
          <p14:tracePt t="39418" x="9634538" y="1541463"/>
          <p14:tracePt t="39421" x="9669463" y="1574800"/>
          <p14:tracePt t="39435" x="9677400" y="1600200"/>
          <p14:tracePt t="39438" x="9694863" y="1633538"/>
          <p14:tracePt t="39451" x="9728200" y="1684338"/>
          <p14:tracePt t="39454" x="9728200" y="1719263"/>
          <p14:tracePt t="39468" x="9753600" y="1795463"/>
          <p14:tracePt t="39471" x="9771063" y="1836738"/>
          <p14:tracePt t="39485" x="9779000" y="1897063"/>
          <p14:tracePt t="39487" x="9812338" y="1963738"/>
          <p14:tracePt t="39502" x="9812338" y="2039938"/>
          <p14:tracePt t="39503" x="9829800" y="2074863"/>
          <p14:tracePt t="39518" x="9829800" y="2125663"/>
          <p14:tracePt t="39520" x="9837738" y="2176463"/>
          <p14:tracePt t="39535" x="9855200" y="2235200"/>
          <p14:tracePt t="39536" x="9855200" y="2278063"/>
          <p14:tracePt t="39551" x="9872663" y="2303463"/>
          <p14:tracePt t="39553" x="9872663" y="2319338"/>
          <p14:tracePt t="39568" x="9872663" y="2336800"/>
          <p14:tracePt t="39569" x="9872663" y="2354263"/>
          <p14:tracePt t="39585" x="9872663" y="2362200"/>
          <p14:tracePt t="39586" x="9872663" y="2379663"/>
          <p14:tracePt t="39602" x="9872663" y="2405063"/>
          <p14:tracePt t="39602" x="9872663" y="2438400"/>
          <p14:tracePt t="39610" x="9872663" y="2481263"/>
        </p14:tracePtLst>
      </p14:laserTraceLst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5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4AF8843-C05D-4B3A-99CA-D11EADC97B4D}"/>
              </a:ext>
            </a:extLst>
          </p:cNvPr>
          <p:cNvSpPr txBox="1"/>
          <p:nvPr/>
        </p:nvSpPr>
        <p:spPr>
          <a:xfrm>
            <a:off x="2230905" y="1855558"/>
            <a:ext cx="9864296" cy="3266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dirty="0"/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/>
              <a:t>Ways to calculate the distance between objects within same group: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000" dirty="0"/>
              <a:t>Euclidean distance.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000" dirty="0"/>
              <a:t>Manhattan distance.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000" dirty="0"/>
              <a:t>Jaccard Index/ Jaccard similarity coefficient.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000" dirty="0"/>
              <a:t>Variance </a:t>
            </a:r>
            <a:r>
              <a:rPr lang="en-US" sz="2000" dirty="0" err="1"/>
              <a:t>coefficience</a:t>
            </a:r>
            <a:r>
              <a:rPr lang="en-US" sz="2000" dirty="0"/>
              <a:t>. 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697FCC-5C70-6F4B-8BA0-A16E9945DBFE}"/>
              </a:ext>
            </a:extLst>
          </p:cNvPr>
          <p:cNvSpPr txBox="1"/>
          <p:nvPr/>
        </p:nvSpPr>
        <p:spPr>
          <a:xfrm>
            <a:off x="4208837" y="953965"/>
            <a:ext cx="5908431" cy="901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4000" dirty="0">
                <a:solidFill>
                  <a:srgbClr val="000000"/>
                </a:solidFill>
                <a:latin typeface="+mj-lt"/>
                <a:sym typeface="Arial" pitchFamily="34" charset="0"/>
              </a:rPr>
              <a:t>Intra – cluster distance</a:t>
            </a:r>
          </a:p>
        </p:txBody>
      </p:sp>
      <p:pic>
        <p:nvPicPr>
          <p:cNvPr id="6" name="Audio 5">
            <a:hlinkClick r:id="" action="ppaction://media"/>
            <a:extLst>
              <a:ext uri="{FF2B5EF4-FFF2-40B4-BE49-F238E27FC236}">
                <a16:creationId xmlns:a16="http://schemas.microsoft.com/office/drawing/2014/main" id="{0F722C66-A0F9-934B-8D1E-4A7FE016581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1163300" y="58293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011956"/>
      </p:ext>
    </p:extLst>
  </p:cSld>
  <p:clrMapOvr>
    <a:masterClrMapping/>
  </p:clrMapOvr>
  <p:transition advTm="3113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  <p:extLst>
    <p:ext uri="{3A86A75C-4F4B-4683-9AE1-C65F6400EC91}">
      <p14:laserTraceLst xmlns:p14="http://schemas.microsoft.com/office/powerpoint/2010/main">
        <p14:tracePtLst>
          <p14:tracePt t="867" x="9855200" y="2481263"/>
          <p14:tracePt t="876" x="9796463" y="2497138"/>
          <p14:tracePt t="883" x="9710738" y="2540000"/>
          <p14:tracePt t="893" x="9609138" y="2582863"/>
          <p14:tracePt t="899" x="9507538" y="2641600"/>
          <p14:tracePt t="910" x="9278938" y="2735263"/>
          <p14:tracePt t="916" x="9034463" y="2862263"/>
          <p14:tracePt t="924" x="8897938" y="2903538"/>
          <p14:tracePt t="933" x="8678863" y="2979738"/>
          <p14:tracePt t="940" x="8450263" y="3073400"/>
          <p14:tracePt t="949" x="8229600" y="3124200"/>
          <p14:tracePt t="957" x="8018463" y="3175000"/>
          <p14:tracePt t="965" x="7840663" y="3200400"/>
          <p14:tracePt t="973" x="7678738" y="3217863"/>
          <p14:tracePt t="982" x="7551738" y="3233738"/>
          <p14:tracePt t="990" x="7510463" y="3233738"/>
          <p14:tracePt t="998" x="7399338" y="3233738"/>
          <p14:tracePt t="1006" x="7332663" y="3233738"/>
          <p14:tracePt t="1014" x="7256463" y="3233738"/>
          <p14:tracePt t="1022" x="7170738" y="3182938"/>
          <p14:tracePt t="1031" x="7137400" y="3157538"/>
          <p14:tracePt t="1039" x="7094538" y="3116263"/>
          <p14:tracePt t="1047" x="7053263" y="3055938"/>
          <p14:tracePt t="1055" x="7035800" y="3022600"/>
          <p14:tracePt t="1063" x="7018338" y="2979738"/>
          <p14:tracePt t="1072" x="6992938" y="2921000"/>
          <p14:tracePt t="1080" x="6977063" y="2878138"/>
          <p14:tracePt t="1088" x="6977063" y="2836863"/>
          <p14:tracePt t="1096" x="6977063" y="2794000"/>
          <p14:tracePt t="1104" x="6977063" y="2743200"/>
          <p14:tracePt t="1113" x="6977063" y="2659063"/>
          <p14:tracePt t="1120" x="6977063" y="2624138"/>
          <p14:tracePt t="1129" x="6977063" y="2573338"/>
          <p14:tracePt t="1137" x="6992938" y="2514600"/>
          <p14:tracePt t="1145" x="7035800" y="2438400"/>
          <p14:tracePt t="1153" x="7078663" y="2379663"/>
          <p14:tracePt t="1162" x="7094538" y="2336800"/>
          <p14:tracePt t="1170" x="7137400" y="2278063"/>
          <p14:tracePt t="1178" x="7180263" y="2235200"/>
          <p14:tracePt t="1186" x="7213600" y="2159000"/>
          <p14:tracePt t="1194" x="7256463" y="2125663"/>
          <p14:tracePt t="1203" x="7289800" y="2116138"/>
          <p14:tracePt t="1211" x="7315200" y="2082800"/>
          <p14:tracePt t="1219" x="7340600" y="2057400"/>
          <p14:tracePt t="1227" x="7358063" y="2057400"/>
          <p14:tracePt t="1235" x="7391400" y="2039938"/>
          <p14:tracePt t="1252" x="7399338" y="2039938"/>
          <p14:tracePt t="1268" x="7416800" y="2039938"/>
          <p14:tracePt t="1276" x="7416800" y="2024063"/>
          <p14:tracePt t="17221" x="7416800" y="2039938"/>
          <p14:tracePt t="17229" x="7340600" y="2100263"/>
          <p14:tracePt t="17238" x="7289800" y="2141538"/>
          <p14:tracePt t="17246" x="7170738" y="2217738"/>
          <p14:tracePt t="17254" x="7035800" y="2303463"/>
          <p14:tracePt t="17262" x="6875463" y="2405063"/>
          <p14:tracePt t="17270" x="6731000" y="2497138"/>
          <p14:tracePt t="17279" x="6392863" y="2684463"/>
          <p14:tracePt t="17287" x="6299200" y="2735263"/>
          <p14:tracePt t="17295" x="6113463" y="2819400"/>
          <p14:tracePt t="17303" x="5918200" y="2878138"/>
          <p14:tracePt t="17312" x="5740400" y="2938463"/>
          <p14:tracePt t="17320" x="5580063" y="2979738"/>
          <p14:tracePt t="17328" x="5435600" y="3014663"/>
          <p14:tracePt t="17336" x="5300663" y="3040063"/>
          <p14:tracePt t="17344" x="5173663" y="3055938"/>
          <p14:tracePt t="17352" x="5037138" y="3073400"/>
          <p14:tracePt t="17360" x="4902200" y="3081338"/>
          <p14:tracePt t="17369" x="4818063" y="3081338"/>
          <p14:tracePt t="17377" x="4699000" y="3081338"/>
          <p14:tracePt t="17385" x="4614863" y="3081338"/>
          <p14:tracePt t="17393" x="4521200" y="3098800"/>
          <p14:tracePt t="17402" x="4437063" y="3098800"/>
          <p14:tracePt t="17411" x="4351338" y="3116263"/>
          <p14:tracePt t="17418" x="4300538" y="3116263"/>
          <p14:tracePt t="17427" x="4216400" y="3124200"/>
          <p14:tracePt t="17434" x="4157663" y="3141663"/>
          <p14:tracePt t="17444" x="4097338" y="3141663"/>
          <p14:tracePt t="17451" x="4071938" y="3141663"/>
          <p14:tracePt t="17460" x="4021138" y="3157538"/>
          <p14:tracePt t="17467" x="3979863" y="3157538"/>
          <p14:tracePt t="17477" x="3962400" y="3157538"/>
          <p14:tracePt t="17484" x="3954463" y="3157538"/>
          <p14:tracePt t="17496" x="3919538" y="3157538"/>
          <p14:tracePt t="17500" x="3903663" y="3157538"/>
          <p14:tracePt t="17510" x="3894138" y="3157538"/>
          <p14:tracePt t="17516" x="3878263" y="3175000"/>
          <p14:tracePt t="17527" x="3860800" y="3175000"/>
          <p14:tracePt t="17532" x="3852863" y="3175000"/>
          <p14:tracePt t="17541" x="3835400" y="3182938"/>
          <p14:tracePt t="17549" x="3817938" y="3182938"/>
          <p14:tracePt t="17557" x="3792538" y="3200400"/>
          <p14:tracePt t="17565" x="3759200" y="3200400"/>
          <p14:tracePt t="17574" x="3741738" y="3200400"/>
          <p14:tracePt t="17582" x="3733800" y="3217863"/>
          <p14:tracePt t="17590" x="3716338" y="3217863"/>
          <p14:tracePt t="17598" x="3700463" y="3217863"/>
          <p14:tracePt t="17606" x="3683000" y="3217863"/>
          <p14:tracePt t="17615" x="3675063" y="3217863"/>
          <p14:tracePt t="17623" x="3657600" y="3217863"/>
          <p14:tracePt t="17631" x="3640138" y="3217863"/>
          <p14:tracePt t="17639" x="3632200" y="3217863"/>
          <p14:tracePt t="17647" x="3614738" y="3217863"/>
          <p14:tracePt t="17655" x="3581400" y="3217863"/>
          <p14:tracePt t="17664" x="3556000" y="3217863"/>
          <p14:tracePt t="17672" x="3522663" y="3233738"/>
          <p14:tracePt t="17680" x="3479800" y="3233738"/>
          <p14:tracePt t="17688" x="3436938" y="3233738"/>
          <p14:tracePt t="17697" x="3411538" y="3233738"/>
          <p14:tracePt t="17705" x="3360738" y="3233738"/>
          <p14:tracePt t="17713" x="3352800" y="3233738"/>
          <p14:tracePt t="17721" x="3319463" y="3233738"/>
          <p14:tracePt t="17729" x="3294063" y="3233738"/>
          <p14:tracePt t="17737" x="3259138" y="3233738"/>
          <p14:tracePt t="17746" x="3243263" y="3233738"/>
          <p14:tracePt t="17754" x="3233738" y="3233738"/>
          <p14:tracePt t="17762" x="3217863" y="3233738"/>
          <p14:tracePt t="17778" x="3200400" y="3233738"/>
          <p14:tracePt t="17803" x="3182938" y="3233738"/>
          <p14:tracePt t="17828" x="3175000" y="3233738"/>
          <p14:tracePt t="17860" x="3157538" y="3233738"/>
          <p14:tracePt t="17885" x="3141663" y="3233738"/>
          <p14:tracePt t="17926" x="3132138" y="3233738"/>
          <p14:tracePt t="17944" x="3116263" y="3233738"/>
          <p14:tracePt t="17961" x="3098800" y="3217863"/>
          <p14:tracePt t="17977" x="3081338" y="3200400"/>
          <p14:tracePt t="17994" x="3073400" y="3182938"/>
          <p14:tracePt t="18000" x="3055938" y="3182938"/>
          <p14:tracePt t="18010" x="3055938" y="3175000"/>
          <p14:tracePt t="18016" x="3040063" y="3175000"/>
          <p14:tracePt t="18024" x="3040063" y="3157538"/>
          <p14:tracePt t="18033" x="3022600" y="3157538"/>
          <p14:tracePt t="18074" x="3022600" y="3141663"/>
          <p14:tracePt t="18082" x="3014663" y="3141663"/>
          <p14:tracePt t="18279" x="3022600" y="3141663"/>
          <p14:tracePt t="18311" x="3040063" y="3141663"/>
          <p14:tracePt t="18335" x="3055938" y="3141663"/>
          <p14:tracePt t="18352" x="3073400" y="3157538"/>
          <p14:tracePt t="18368" x="3081338" y="3157538"/>
          <p14:tracePt t="18385" x="3098800" y="3157538"/>
          <p14:tracePt t="18393" x="3098800" y="3175000"/>
          <p14:tracePt t="18401" x="3116263" y="3175000"/>
          <p14:tracePt t="18417" x="3132138" y="3175000"/>
          <p14:tracePt t="18442" x="3141663" y="3175000"/>
          <p14:tracePt t="18450" x="3157538" y="3182938"/>
          <p14:tracePt t="18467" x="3175000" y="3182938"/>
          <p14:tracePt t="18477" x="3182938" y="3200400"/>
          <p14:tracePt t="18493" x="3200400" y="3200400"/>
          <p14:tracePt t="18510" x="3217863" y="3217863"/>
          <p14:tracePt t="18524" x="3233738" y="3217863"/>
          <p14:tracePt t="18532" x="3243263" y="3217863"/>
          <p14:tracePt t="18549" x="3259138" y="3233738"/>
          <p14:tracePt t="18557" x="3276600" y="3233738"/>
          <p14:tracePt t="18573" x="3302000" y="3233738"/>
          <p14:tracePt t="18581" x="3319463" y="3243263"/>
          <p14:tracePt t="18590" x="3335338" y="3243263"/>
          <p14:tracePt t="18598" x="3360738" y="3243263"/>
          <p14:tracePt t="18606" x="3395663" y="3243263"/>
          <p14:tracePt t="18614" x="3421063" y="3259138"/>
          <p14:tracePt t="18622" x="3462338" y="3259138"/>
          <p14:tracePt t="18631" x="3497263" y="3259138"/>
          <p14:tracePt t="18639" x="3538538" y="3259138"/>
          <p14:tracePt t="18647" x="3573463" y="3259138"/>
          <p14:tracePt t="18655" x="3614738" y="3259138"/>
          <p14:tracePt t="18663" x="3657600" y="3276600"/>
          <p14:tracePt t="18672" x="3700463" y="3276600"/>
          <p14:tracePt t="18680" x="3733800" y="3276600"/>
          <p14:tracePt t="18688" x="3776663" y="3276600"/>
          <p14:tracePt t="18696" x="3817938" y="3276600"/>
          <p14:tracePt t="18704" x="3860800" y="3276600"/>
          <p14:tracePt t="18712" x="3894138" y="3276600"/>
          <p14:tracePt t="18720" x="3937000" y="3276600"/>
          <p14:tracePt t="18729" x="3979863" y="3276600"/>
          <p14:tracePt t="18737" x="4021138" y="3276600"/>
          <p14:tracePt t="18745" x="4071938" y="3276600"/>
          <p14:tracePt t="18753" x="4114800" y="3276600"/>
          <p14:tracePt t="18762" x="4157663" y="3276600"/>
          <p14:tracePt t="18770" x="4198938" y="3294063"/>
          <p14:tracePt t="18778" x="4241800" y="3294063"/>
          <p14:tracePt t="18786" x="4275138" y="3294063"/>
          <p14:tracePt t="18795" x="4318000" y="3294063"/>
          <p14:tracePt t="18803" x="4360863" y="3302000"/>
          <p14:tracePt t="18811" x="4402138" y="3319463"/>
          <p14:tracePt t="18819" x="4495800" y="3319463"/>
          <p14:tracePt t="18827" x="4554538" y="3335338"/>
          <p14:tracePt t="18835" x="4597400" y="3344863"/>
          <p14:tracePt t="18843" x="4630738" y="3344863"/>
          <p14:tracePt t="18852" x="4699000" y="3360738"/>
          <p14:tracePt t="18860" x="4757738" y="3360738"/>
          <p14:tracePt t="18868" x="4800600" y="3378200"/>
          <p14:tracePt t="18877" x="4851400" y="3378200"/>
          <p14:tracePt t="18885" x="4902200" y="3395663"/>
          <p14:tracePt t="18894" x="4953000" y="3403600"/>
          <p14:tracePt t="18901" x="4978400" y="3403600"/>
          <p14:tracePt t="18911" x="5011738" y="3403600"/>
          <p14:tracePt t="18917" x="5037138" y="3403600"/>
          <p14:tracePt t="18926" x="5072063" y="3421063"/>
          <p14:tracePt t="18934" x="5080000" y="3421063"/>
          <p14:tracePt t="18944" x="5113338" y="3421063"/>
          <p14:tracePt t="18950" x="5122863" y="3421063"/>
          <p14:tracePt t="18961" x="5138738" y="3421063"/>
          <p14:tracePt t="18967" x="5173663" y="3421063"/>
          <p14:tracePt t="18977" x="5181600" y="3421063"/>
          <p14:tracePt t="18983" x="5199063" y="3421063"/>
          <p14:tracePt t="18993" x="5214938" y="3421063"/>
          <p14:tracePt t="18999" x="5240338" y="3421063"/>
          <p14:tracePt t="19007" x="5257800" y="3421063"/>
          <p14:tracePt t="19015" x="5275263" y="3421063"/>
          <p14:tracePt t="19024" x="5291138" y="3421063"/>
          <p14:tracePt t="19032" x="5316538" y="3421063"/>
          <p14:tracePt t="19040" x="5351463" y="3421063"/>
          <p14:tracePt t="19048" x="5376863" y="3421063"/>
          <p14:tracePt t="19057" x="5392738" y="3421063"/>
          <p14:tracePt t="19065" x="5418138" y="3421063"/>
          <p14:tracePt t="19073" x="5453063" y="3421063"/>
          <p14:tracePt t="19081" x="5478463" y="3403600"/>
          <p14:tracePt t="19089" x="5511800" y="3403600"/>
          <p14:tracePt t="19098" x="5519738" y="3403600"/>
          <p14:tracePt t="19106" x="5537200" y="3395663"/>
          <p14:tracePt t="19114" x="5554663" y="3395663"/>
          <p14:tracePt t="19122" x="5570538" y="3395663"/>
          <p14:tracePt t="19130" x="5580063" y="3395663"/>
          <p14:tracePt t="19138" x="5580063" y="3378200"/>
          <p14:tracePt t="19147" x="5595938" y="3378200"/>
          <p14:tracePt t="19163" x="5613400" y="3378200"/>
          <p14:tracePt t="19171" x="5621338" y="3360738"/>
          <p14:tracePt t="19180" x="5621338" y="3344863"/>
          <p14:tracePt t="19187" x="5638800" y="3344863"/>
          <p14:tracePt t="19212" x="5656263" y="3335338"/>
          <p14:tracePt t="19237" x="5672138" y="3319463"/>
          <p14:tracePt t="19286" x="5672138" y="3302000"/>
          <p14:tracePt t="19311" x="5672138" y="3294063"/>
          <p14:tracePt t="19327" x="5672138" y="3276600"/>
          <p14:tracePt t="19335" x="5672138" y="3259138"/>
          <p14:tracePt t="19351" x="5672138" y="3243263"/>
          <p14:tracePt t="19360" x="5672138" y="3233738"/>
          <p14:tracePt t="19368" x="5672138" y="3217863"/>
          <p14:tracePt t="19377" x="5672138" y="3200400"/>
          <p14:tracePt t="19384" x="5672138" y="3182938"/>
          <p14:tracePt t="19394" x="5656263" y="3175000"/>
          <p14:tracePt t="19401" x="5638800" y="3141663"/>
          <p14:tracePt t="19411" x="5613400" y="3116263"/>
          <p14:tracePt t="19417" x="5595938" y="3081338"/>
          <p14:tracePt t="19427" x="5580063" y="3055938"/>
          <p14:tracePt t="19433" x="5554663" y="3022600"/>
          <p14:tracePt t="19443" x="5519738" y="2997200"/>
          <p14:tracePt t="19450" x="5494338" y="2963863"/>
          <p14:tracePt t="19458" x="5478463" y="2938463"/>
          <p14:tracePt t="19467" x="5453063" y="2903538"/>
          <p14:tracePt t="19474" x="5435600" y="2895600"/>
          <p14:tracePt t="19483" x="5402263" y="2862263"/>
          <p14:tracePt t="19491" x="5376863" y="2862263"/>
          <p14:tracePt t="19499" x="5334000" y="2836863"/>
          <p14:tracePt t="19510" x="5300663" y="2819400"/>
          <p14:tracePt t="19515" x="5240338" y="2801938"/>
          <p14:tracePt t="19524" x="5181600" y="2794000"/>
          <p14:tracePt t="19532" x="5113338" y="2776538"/>
          <p14:tracePt t="19540" x="5021263" y="2760663"/>
          <p14:tracePt t="19548" x="4935538" y="2735263"/>
          <p14:tracePt t="19556" x="4833938" y="2717800"/>
          <p14:tracePt t="19564" x="4699000" y="2700338"/>
          <p14:tracePt t="19573" x="4572000" y="2700338"/>
          <p14:tracePt t="19581" x="4437063" y="2700338"/>
          <p14:tracePt t="19589" x="4275138" y="2700338"/>
          <p14:tracePt t="19597" x="4097338" y="2700338"/>
          <p14:tracePt t="19606" x="3903663" y="2700338"/>
          <p14:tracePt t="19614" x="3700463" y="2700338"/>
          <p14:tracePt t="19622" x="3497263" y="2700338"/>
          <p14:tracePt t="19630" x="3302000" y="2700338"/>
          <p14:tracePt t="19638" x="3098800" y="2700338"/>
          <p14:tracePt t="19647" x="2938463" y="2700338"/>
          <p14:tracePt t="19655" x="2878138" y="2700338"/>
          <p14:tracePt t="19663" x="2776538" y="2700338"/>
          <p14:tracePt t="19671" x="2684463" y="2717800"/>
          <p14:tracePt t="19679" x="2616200" y="2735263"/>
          <p14:tracePt t="19688" x="2557463" y="2735263"/>
          <p14:tracePt t="19696" x="2522538" y="2743200"/>
          <p14:tracePt t="19704" x="2497138" y="2760663"/>
          <p14:tracePt t="19713" x="2463800" y="2760663"/>
          <p14:tracePt t="19720" x="2455863" y="2760663"/>
          <p14:tracePt t="19729" x="2438400" y="2760663"/>
          <p14:tracePt t="19745" x="2438400" y="2776538"/>
          <p14:tracePt t="19761" x="2420938" y="2776538"/>
          <p14:tracePt t="19835" x="2420938" y="2794000"/>
          <p14:tracePt t="19868" x="2438400" y="2801938"/>
          <p14:tracePt t="19884" x="2438400" y="2819400"/>
          <p14:tracePt t="19894" x="2455863" y="2819400"/>
          <p14:tracePt t="19901" x="2463800" y="2836863"/>
          <p14:tracePt t="19917" x="2481263" y="2844800"/>
          <p14:tracePt t="19926" x="2497138" y="2844800"/>
          <p14:tracePt t="19933" x="2497138" y="2862263"/>
          <p14:tracePt t="19944" x="2522538" y="2878138"/>
          <p14:tracePt t="19949" x="2540000" y="2878138"/>
          <p14:tracePt t="19960" x="2557463" y="2895600"/>
          <p14:tracePt t="19966" x="2573338" y="2895600"/>
          <p14:tracePt t="19974" x="2573338" y="2903538"/>
          <p14:tracePt t="19983" x="2598738" y="2903538"/>
          <p14:tracePt t="19990" x="2598738" y="2921000"/>
          <p14:tracePt t="19999" x="2633663" y="2921000"/>
          <p14:tracePt t="20015" x="2641600" y="2938463"/>
          <p14:tracePt t="20023" x="2659063" y="2938463"/>
          <p14:tracePt t="20031" x="2674938" y="2954338"/>
          <p14:tracePt t="20040" x="2684463" y="2954338"/>
          <p14:tracePt t="20048" x="2717800" y="2963863"/>
          <p14:tracePt t="20056" x="2735263" y="2963863"/>
          <p14:tracePt t="20064" x="2743200" y="2979738"/>
          <p14:tracePt t="20072" x="2760663" y="2979738"/>
          <p14:tracePt t="20081" x="2794000" y="2997200"/>
          <p14:tracePt t="20089" x="2801938" y="3014663"/>
          <p14:tracePt t="20097" x="2819400" y="3014663"/>
          <p14:tracePt t="20105" x="2836863" y="3014663"/>
          <p14:tracePt t="20113" x="2836863" y="3022600"/>
          <p14:tracePt t="20122" x="2852738" y="3022600"/>
          <p14:tracePt t="20138" x="2862263" y="3040063"/>
          <p14:tracePt t="20163" x="2878138" y="3040063"/>
          <p14:tracePt t="21137" x="2878138" y="3055938"/>
          <p14:tracePt t="21146" x="2878138" y="3081338"/>
          <p14:tracePt t="21154" x="2878138" y="3116263"/>
          <p14:tracePt t="21162" x="2895600" y="3141663"/>
          <p14:tracePt t="21170" x="2913063" y="3182938"/>
          <p14:tracePt t="21178" x="2913063" y="3243263"/>
          <p14:tracePt t="21187" x="2921000" y="3294063"/>
          <p14:tracePt t="21195" x="2921000" y="3335338"/>
          <p14:tracePt t="21203" x="2938463" y="3360738"/>
          <p14:tracePt t="21211" x="2938463" y="3395663"/>
          <p14:tracePt t="21219" x="2954338" y="3403600"/>
          <p14:tracePt t="21228" x="2954338" y="3421063"/>
          <p14:tracePt t="21236" x="2954338" y="3436938"/>
          <p14:tracePt t="21244" x="2954338" y="3454400"/>
          <p14:tracePt t="21301" x="2963863" y="3462338"/>
          <p14:tracePt t="21350" x="2979738" y="3462338"/>
          <p14:tracePt t="21360" x="2979738" y="3479800"/>
          <p14:tracePt t="21383" x="2997200" y="3479800"/>
          <p14:tracePt t="21399" x="2997200" y="3497263"/>
          <p14:tracePt t="21408" x="3014663" y="3497263"/>
          <p14:tracePt t="21424" x="3055938" y="3497263"/>
          <p14:tracePt t="21433" x="3081338" y="3513138"/>
          <p14:tracePt t="21441" x="3132138" y="3513138"/>
          <p14:tracePt t="21449" x="3182938" y="3522663"/>
          <p14:tracePt t="21457" x="3233738" y="3522663"/>
          <p14:tracePt t="21465" x="3302000" y="3538538"/>
          <p14:tracePt t="21473" x="3378200" y="3538538"/>
          <p14:tracePt t="21481" x="3421063" y="3538538"/>
          <p14:tracePt t="21490" x="3556000" y="3556000"/>
          <p14:tracePt t="21498" x="3632200" y="3563938"/>
          <p14:tracePt t="21506" x="3716338" y="3581400"/>
          <p14:tracePt t="21514" x="3792538" y="3581400"/>
          <p14:tracePt t="21522" x="3878263" y="3581400"/>
          <p14:tracePt t="21531" x="3962400" y="3581400"/>
          <p14:tracePt t="21539" x="4038600" y="3598863"/>
          <p14:tracePt t="21547" x="4071938" y="3614738"/>
          <p14:tracePt t="21555" x="4140200" y="3614738"/>
          <p14:tracePt t="21563" x="4216400" y="3614738"/>
          <p14:tracePt t="21572" x="4275138" y="3614738"/>
          <p14:tracePt t="21580" x="4335463" y="3624263"/>
          <p14:tracePt t="21588" x="4376738" y="3640138"/>
          <p14:tracePt t="21596" x="4419600" y="3640138"/>
          <p14:tracePt t="21604" x="4462463" y="3640138"/>
          <p14:tracePt t="21612" x="4513263" y="3657600"/>
          <p14:tracePt t="21620" x="4538663" y="3657600"/>
          <p14:tracePt t="21629" x="4554538" y="3657600"/>
          <p14:tracePt t="21637" x="4579938" y="3657600"/>
          <p14:tracePt t="21653" x="4614863" y="3657600"/>
          <p14:tracePt t="21670" x="4630738" y="3657600"/>
          <p14:tracePt t="21686" x="4640263" y="3657600"/>
          <p14:tracePt t="21702" x="4656138" y="3675063"/>
          <p14:tracePt t="21842" x="4640263" y="3675063"/>
          <p14:tracePt t="21850" x="4614863" y="3683000"/>
          <p14:tracePt t="21861" x="4579938" y="3683000"/>
          <p14:tracePt t="21866" x="4554538" y="3700463"/>
          <p14:tracePt t="21876" x="4478338" y="3716338"/>
          <p14:tracePt t="21883" x="4402138" y="3733800"/>
          <p14:tracePt t="21891" x="4318000" y="3741738"/>
          <p14:tracePt t="21899" x="4198938" y="3776663"/>
          <p14:tracePt t="21910" x="4071938" y="3802063"/>
          <p14:tracePt t="21915" x="3919538" y="3843338"/>
          <p14:tracePt t="21924" x="3792538" y="3878263"/>
          <p14:tracePt t="21932" x="3657600" y="3903663"/>
          <p14:tracePt t="21940" x="3538538" y="3954463"/>
          <p14:tracePt t="21948" x="3436938" y="3962400"/>
          <p14:tracePt t="21956" x="3319463" y="4013200"/>
          <p14:tracePt t="21965" x="3294063" y="4013200"/>
          <p14:tracePt t="21973" x="3233738" y="4038600"/>
          <p14:tracePt t="21981" x="3182938" y="4056063"/>
          <p14:tracePt t="21989" x="3141663" y="4064000"/>
          <p14:tracePt t="21998" x="3132138" y="4064000"/>
          <p14:tracePt t="22006" x="3116263" y="4081463"/>
          <p14:tracePt t="22014" x="3098800" y="4081463"/>
          <p14:tracePt t="22030" x="3081338" y="4081463"/>
          <p14:tracePt t="22038" x="3081338" y="4097338"/>
          <p14:tracePt t="22554" x="3116263" y="4097338"/>
          <p14:tracePt t="22563" x="3175000" y="4097338"/>
          <p14:tracePt t="22571" x="3233738" y="4097338"/>
          <p14:tracePt t="22579" x="3276600" y="4097338"/>
          <p14:tracePt t="22587" x="3352800" y="4097338"/>
          <p14:tracePt t="22596" x="3421063" y="4097338"/>
          <p14:tracePt t="22604" x="3462338" y="4097338"/>
          <p14:tracePt t="22612" x="3573463" y="4114800"/>
          <p14:tracePt t="22620" x="3657600" y="4122738"/>
          <p14:tracePt t="22628" x="3733800" y="4122738"/>
          <p14:tracePt t="22636" x="3802063" y="4122738"/>
          <p14:tracePt t="22645" x="3852863" y="4122738"/>
          <p14:tracePt t="22653" x="3919538" y="4140200"/>
          <p14:tracePt t="22661" x="3979863" y="4140200"/>
          <p14:tracePt t="22669" x="4038600" y="4140200"/>
          <p14:tracePt t="22678" x="4097338" y="4140200"/>
          <p14:tracePt t="22686" x="4140200" y="4140200"/>
          <p14:tracePt t="22694" x="4173538" y="4140200"/>
          <p14:tracePt t="22702" x="4198938" y="4140200"/>
          <p14:tracePt t="22710" x="4233863" y="4157663"/>
          <p14:tracePt t="22719" x="4241800" y="4157663"/>
          <p14:tracePt t="22727" x="4259263" y="4157663"/>
          <p14:tracePt t="22735" x="4275138" y="4157663"/>
          <p14:tracePt t="22744" x="4275138" y="4173538"/>
          <p14:tracePt t="22751" x="4292600" y="4173538"/>
          <p14:tracePt t="22767" x="4300538" y="4173538"/>
          <p14:tracePt t="22792" x="4318000" y="4173538"/>
          <p14:tracePt t="22866" x="4335463" y="4173538"/>
          <p14:tracePt t="22972" x="4351338" y="4173538"/>
          <p14:tracePt t="22989" x="4360863" y="4173538"/>
          <p14:tracePt t="22997" x="4376738" y="4173538"/>
          <p14:tracePt t="23005" x="4402138" y="4183063"/>
          <p14:tracePt t="23013" x="4437063" y="4183063"/>
          <p14:tracePt t="23021" x="4462463" y="4183063"/>
          <p14:tracePt t="23030" x="4495800" y="4183063"/>
          <p14:tracePt t="23038" x="4521200" y="4198938"/>
          <p14:tracePt t="23046" x="4554538" y="4198938"/>
          <p14:tracePt t="23054" x="4579938" y="4198938"/>
          <p14:tracePt t="23063" x="4597400" y="4198938"/>
          <p14:tracePt t="23071" x="4614863" y="4198938"/>
          <p14:tracePt t="23079" x="4630738" y="4198938"/>
          <p14:tracePt t="23095" x="4640263" y="4198938"/>
          <p14:tracePt t="23120" x="4656138" y="4198938"/>
          <p14:tracePt t="23522" x="4681538" y="4198938"/>
          <p14:tracePt t="23529" x="4732338" y="4198938"/>
          <p14:tracePt t="23538" x="4775200" y="4198938"/>
          <p14:tracePt t="23546" x="4800600" y="4198938"/>
          <p14:tracePt t="23554" x="4851400" y="4198938"/>
          <p14:tracePt t="23562" x="4894263" y="4198938"/>
          <p14:tracePt t="23570" x="4935538" y="4198938"/>
          <p14:tracePt t="23579" x="4960938" y="4198938"/>
          <p14:tracePt t="23587" x="4978400" y="4198938"/>
          <p14:tracePt t="23595" x="5011738" y="4198938"/>
          <p14:tracePt t="23603" x="5037138" y="4198938"/>
          <p14:tracePt t="23620" x="5054600" y="4198938"/>
          <p14:tracePt t="23628" x="5072063" y="4198938"/>
          <p14:tracePt t="23652" x="5080000" y="4198938"/>
          <p14:tracePt t="24046" x="5097463" y="4198938"/>
          <p14:tracePt t="24054" x="5138738" y="4198938"/>
          <p14:tracePt t="24062" x="5173663" y="4198938"/>
          <p14:tracePt t="24070" x="5181600" y="4183063"/>
          <p14:tracePt t="24078" x="5232400" y="4183063"/>
          <p14:tracePt t="24086" x="5257800" y="4173538"/>
          <p14:tracePt t="24095" x="5300663" y="4157663"/>
          <p14:tracePt t="24103" x="5351463" y="4157663"/>
          <p14:tracePt t="24111" x="5418138" y="4140200"/>
          <p14:tracePt t="24119" x="5461000" y="4122738"/>
          <p14:tracePt t="24128" x="5494338" y="4122738"/>
          <p14:tracePt t="24138" x="5570538" y="4122738"/>
          <p14:tracePt t="24144" x="5595938" y="4122738"/>
          <p14:tracePt t="24152" x="5656263" y="4122738"/>
          <p14:tracePt t="24161" x="5697538" y="4122738"/>
          <p14:tracePt t="24168" x="5740400" y="4122738"/>
          <p14:tracePt t="24177" x="5791200" y="4122738"/>
          <p14:tracePt t="24185" x="5834063" y="4122738"/>
          <p14:tracePt t="24193" x="5859463" y="4122738"/>
          <p14:tracePt t="24201" x="5892800" y="4122738"/>
          <p14:tracePt t="24210" x="5918200" y="4122738"/>
          <p14:tracePt t="24218" x="5951538" y="4122738"/>
          <p14:tracePt t="24227" x="5961063" y="4122738"/>
          <p14:tracePt t="24234" x="5976938" y="4122738"/>
          <p14:tracePt t="24243" x="5994400" y="4122738"/>
          <p14:tracePt t="24250" x="6019800" y="4122738"/>
          <p14:tracePt t="24260" x="6037263" y="4122738"/>
          <p14:tracePt t="24277" x="6053138" y="4122738"/>
          <p14:tracePt t="24283" x="6070600" y="4122738"/>
          <p14:tracePt t="24291" x="6078538" y="4122738"/>
          <p14:tracePt t="24300" x="6096000" y="4122738"/>
          <p14:tracePt t="24316" x="6113463" y="4122738"/>
          <p14:tracePt t="24341" x="6121400" y="4140200"/>
          <p14:tracePt t="24357" x="6138863" y="4140200"/>
          <p14:tracePt t="24611" x="6154738" y="4140200"/>
          <p14:tracePt t="24619" x="6215063" y="4140200"/>
          <p14:tracePt t="24627" x="6273800" y="4140200"/>
          <p14:tracePt t="24635" x="6357938" y="4122738"/>
          <p14:tracePt t="24643" x="6494463" y="4122738"/>
          <p14:tracePt t="24652" x="6611938" y="4122738"/>
          <p14:tracePt t="24660" x="6738938" y="4114800"/>
          <p14:tracePt t="24668" x="6891338" y="4114800"/>
          <p14:tracePt t="24677" x="7018338" y="4114800"/>
          <p14:tracePt t="24684" x="7154863" y="4114800"/>
          <p14:tracePt t="24694" x="7272338" y="4114800"/>
          <p14:tracePt t="24701" x="7315200" y="4114800"/>
          <p14:tracePt t="24710" x="7416800" y="4114800"/>
          <p14:tracePt t="24717" x="7493000" y="4114800"/>
          <p14:tracePt t="24727" x="7551738" y="4114800"/>
          <p14:tracePt t="24733" x="7577138" y="4114800"/>
          <p14:tracePt t="24744" x="7620000" y="4114800"/>
          <p14:tracePt t="24750" x="7637463" y="4114800"/>
          <p14:tracePt t="24760" x="7670800" y="4114800"/>
          <p14:tracePt t="24777" x="7678738" y="4114800"/>
          <p14:tracePt t="24791" x="7696200" y="4114800"/>
          <p14:tracePt t="24832" x="7696200" y="4122738"/>
          <p14:tracePt t="25184" x="7678738" y="4122738"/>
          <p14:tracePt t="25194" x="7577138" y="4157663"/>
          <p14:tracePt t="25201" x="7450138" y="4183063"/>
          <p14:tracePt t="25210" x="7272338" y="4241800"/>
          <p14:tracePt t="25217" x="7053263" y="4300538"/>
          <p14:tracePt t="25227" x="6916738" y="4318000"/>
          <p14:tracePt t="25233" x="6713538" y="4376738"/>
          <p14:tracePt t="25243" x="6459538" y="4419600"/>
          <p14:tracePt t="25250" x="6256338" y="4462463"/>
          <p14:tracePt t="25258" x="6011863" y="4495800"/>
          <p14:tracePt t="25266" x="5799138" y="4521200"/>
          <p14:tracePt t="25277" x="5621338" y="4538663"/>
          <p14:tracePt t="25283" x="5435600" y="4554538"/>
          <p14:tracePt t="25291" x="5300663" y="4564063"/>
          <p14:tracePt t="25299" x="5173663" y="4579938"/>
          <p14:tracePt t="25307" x="5122863" y="4597400"/>
          <p14:tracePt t="25315" x="5021263" y="4597400"/>
          <p14:tracePt t="25324" x="4935538" y="4597400"/>
          <p14:tracePt t="25332" x="4894263" y="4597400"/>
          <p14:tracePt t="25340" x="4833938" y="4597400"/>
          <p14:tracePt t="25348" x="4775200" y="4597400"/>
          <p14:tracePt t="25356" x="4741863" y="4597400"/>
          <p14:tracePt t="25365" x="4699000" y="4597400"/>
          <p14:tracePt t="25372" x="4681538" y="4597400"/>
          <p14:tracePt t="25381" x="4673600" y="4597400"/>
          <p14:tracePt t="25389" x="4656138" y="4597400"/>
          <p14:tracePt t="25397" x="4630738" y="4597400"/>
          <p14:tracePt t="25413" x="4597400" y="4597400"/>
          <p14:tracePt t="25430" x="4572000" y="4597400"/>
          <p14:tracePt t="25438" x="4554538" y="4597400"/>
          <p14:tracePt t="25446" x="4538663" y="4597400"/>
          <p14:tracePt t="25454" x="4521200" y="4597400"/>
          <p14:tracePt t="25463" x="4495800" y="4614863"/>
          <p14:tracePt t="25471" x="4462463" y="4614863"/>
          <p14:tracePt t="25479" x="4452938" y="4614863"/>
          <p14:tracePt t="25487" x="4419600" y="4614863"/>
          <p14:tracePt t="25495" x="4402138" y="4622800"/>
          <p14:tracePt t="25503" x="4394200" y="4622800"/>
          <p14:tracePt t="25512" x="4376738" y="4622800"/>
          <p14:tracePt t="25520" x="4360863" y="4622800"/>
          <p14:tracePt t="25528" x="4351338" y="4622800"/>
          <p14:tracePt t="25536" x="4335463" y="4622800"/>
          <p14:tracePt t="25545" x="4318000" y="4622800"/>
          <p14:tracePt t="25553" x="4300538" y="4622800"/>
          <p14:tracePt t="25561" x="4292600" y="4622800"/>
          <p14:tracePt t="25569" x="4259263" y="4640263"/>
          <p14:tracePt t="25578" x="4216400" y="4640263"/>
          <p14:tracePt t="25585" x="4173538" y="4640263"/>
          <p14:tracePt t="25594" x="4114800" y="4656138"/>
          <p14:tracePt t="25602" x="4081463" y="4656138"/>
          <p14:tracePt t="25610" x="4021138" y="4673600"/>
          <p14:tracePt t="25619" x="3979863" y="4673600"/>
          <p14:tracePt t="25627" x="3937000" y="4699000"/>
          <p14:tracePt t="25635" x="3903663" y="4699000"/>
          <p14:tracePt t="25644" x="3860800" y="4716463"/>
          <p14:tracePt t="25651" x="3852863" y="4716463"/>
          <p14:tracePt t="25660" x="3835400" y="4716463"/>
          <p14:tracePt t="25667" x="3817938" y="4732338"/>
          <p14:tracePt t="25677" x="3802063" y="4732338"/>
          <p14:tracePt t="25694" x="3792538" y="4732338"/>
          <p14:tracePt t="25725" x="3776663" y="4732338"/>
          <p14:tracePt t="25790" x="3792538" y="4732338"/>
          <p14:tracePt t="25798" x="3835400" y="4732338"/>
          <p14:tracePt t="25807" x="3878263" y="4732338"/>
          <p14:tracePt t="25815" x="3937000" y="4741863"/>
          <p14:tracePt t="25823" x="4013200" y="4757738"/>
          <p14:tracePt t="25831" x="4140200" y="4783138"/>
          <p14:tracePt t="25840" x="4275138" y="4800600"/>
          <p14:tracePt t="25848" x="4402138" y="4833938"/>
          <p14:tracePt t="25856" x="4579938" y="4843463"/>
          <p14:tracePt t="25864" x="4775200" y="4859338"/>
          <p14:tracePt t="25872" x="4953000" y="4876800"/>
          <p14:tracePt t="25881" x="5138738" y="4894263"/>
          <p14:tracePt t="25889" x="5316538" y="4902200"/>
          <p14:tracePt t="25897" x="5478463" y="4902200"/>
          <p14:tracePt t="25905" x="5537200" y="4902200"/>
          <p14:tracePt t="25913" x="5638800" y="4902200"/>
          <p14:tracePt t="25921" x="5715000" y="4902200"/>
          <p14:tracePt t="25930" x="5791200" y="4902200"/>
          <p14:tracePt t="25938" x="5816600" y="4902200"/>
          <p14:tracePt t="25946" x="5849938" y="4902200"/>
          <p14:tracePt t="25954" x="5859463" y="4902200"/>
          <p14:tracePt t="25963" x="5875338" y="4902200"/>
          <p14:tracePt t="25979" x="5892800" y="4902200"/>
          <p14:tracePt t="26003" x="5892800" y="4919663"/>
          <p14:tracePt t="28561" x="5900738" y="4876800"/>
          <p14:tracePt t="28569" x="5935663" y="4783138"/>
          <p14:tracePt t="28577" x="5976938" y="4673600"/>
          <p14:tracePt t="28586" x="6053138" y="4538663"/>
          <p14:tracePt t="28594" x="6121400" y="4419600"/>
          <p14:tracePt t="28602" x="6197600" y="4275138"/>
          <p14:tracePt t="28610" x="6256338" y="4157663"/>
          <p14:tracePt t="28618" x="6316663" y="4056063"/>
          <p14:tracePt t="28627" x="6375400" y="3962400"/>
          <p14:tracePt t="28635" x="6418263" y="3878263"/>
          <p14:tracePt t="28644" x="6519863" y="3675063"/>
          <p14:tracePt t="28651" x="6621463" y="3479800"/>
          <p14:tracePt t="28660" x="6697663" y="3335338"/>
          <p14:tracePt t="28667" x="6789738" y="3200400"/>
          <p14:tracePt t="28677" x="6858000" y="3073400"/>
          <p14:tracePt t="28684" x="6934200" y="2954338"/>
          <p14:tracePt t="28694" x="7018338" y="2844800"/>
          <p14:tracePt t="28700" x="7078663" y="2760663"/>
          <p14:tracePt t="28711" x="7180263" y="2659063"/>
          <p14:tracePt t="28716" x="7239000" y="2598738"/>
          <p14:tracePt t="28726" x="7332663" y="2514600"/>
          <p14:tracePt t="28733" x="7416800" y="2420938"/>
          <p14:tracePt t="28741" x="7510463" y="2354263"/>
          <p14:tracePt t="28750" x="7594600" y="2278063"/>
          <p14:tracePt t="28758" x="7696200" y="2201863"/>
          <p14:tracePt t="28766" x="7797800" y="2116138"/>
          <p14:tracePt t="28777" x="7899400" y="2024063"/>
          <p14:tracePt t="28782" x="8008938" y="1955800"/>
          <p14:tracePt t="28790" x="8120063" y="1862138"/>
          <p14:tracePt t="28798" x="8229600" y="1795463"/>
          <p14:tracePt t="28807" x="8297863" y="1735138"/>
          <p14:tracePt t="28815" x="8389938" y="1643063"/>
          <p14:tracePt t="28823" x="8450263" y="1600200"/>
          <p14:tracePt t="28832" x="8491538" y="1541463"/>
          <p14:tracePt t="28839" x="8534400" y="1498600"/>
          <p14:tracePt t="28848" x="8559800" y="1439863"/>
          <p14:tracePt t="28856" x="8610600" y="1397000"/>
          <p14:tracePt t="28864" x="8653463" y="1303338"/>
          <p14:tracePt t="28872" x="8669338" y="1277938"/>
          <p14:tracePt t="28880" x="8694738" y="1219200"/>
          <p14:tracePt t="28888" x="8729663" y="1176338"/>
          <p14:tracePt t="28897" x="8737600" y="1135063"/>
          <p14:tracePt t="28905" x="8770938" y="1074738"/>
          <p14:tracePt t="28913" x="8780463" y="1023938"/>
          <p14:tracePt t="28922" x="8813800" y="998538"/>
          <p14:tracePt t="28930" x="8839200" y="957263"/>
          <p14:tracePt t="28938" x="8856663" y="914400"/>
          <p14:tracePt t="28946" x="8872538" y="881063"/>
          <p14:tracePt t="28954" x="8897938" y="804863"/>
          <p14:tracePt t="28962" x="8897938" y="795338"/>
          <p14:tracePt t="28970" x="8915400" y="736600"/>
          <p14:tracePt t="28979" x="8948738" y="693738"/>
          <p14:tracePt t="28987" x="8958263" y="660400"/>
          <p14:tracePt t="28995" x="8974138" y="617538"/>
          <p14:tracePt t="29003" x="8991600" y="584200"/>
          <p14:tracePt t="29012" x="9009063" y="558800"/>
          <p14:tracePt t="29020" x="9017000" y="541338"/>
          <p14:tracePt t="29028" x="9017000" y="525463"/>
          <p14:tracePt t="29036" x="9034463" y="515938"/>
          <p14:tracePt t="29053" x="9050338" y="515938"/>
          <p14:tracePt t="29282" x="9050338" y="474663"/>
          <p14:tracePt t="29290" x="9059863" y="414338"/>
          <p14:tracePt t="29298" x="9110663" y="338138"/>
          <p14:tracePt t="29307" x="9151938" y="261938"/>
          <p14:tracePt t="29315" x="9237663" y="134938"/>
        </p14:tracePtLst>
      </p14:laserTraceLst>
    </p:ext>
  </p:extLst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34" charset="0"/>
        <a:ea typeface="Arial" pitchFamily="34" charset="0"/>
        <a:cs typeface="Arial" pitchFamily="34" charset="0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itchFamily="34" charset="0"/>
        <a:ea typeface="Arial" pitchFamily="34" charset="0"/>
        <a:cs typeface="Arial" pitchFamily="34" charset="0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161</Words>
  <Application>Microsoft Office PowerPoint</Application>
  <PresentationFormat>Widescreen</PresentationFormat>
  <Paragraphs>44</Paragraphs>
  <Slides>6</Slides>
  <Notes>6</Notes>
  <HiddenSlides>0</HiddenSlides>
  <MMClips>6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Jaswanth Sai Tripuraneni</dc:creator>
  <cp:lastModifiedBy>avyay rao</cp:lastModifiedBy>
  <cp:revision>14</cp:revision>
  <dcterms:created xsi:type="dcterms:W3CDTF">2022-04-09T16:33:52Z</dcterms:created>
  <dcterms:modified xsi:type="dcterms:W3CDTF">2022-04-29T23:16:00Z</dcterms:modified>
</cp:coreProperties>
</file>