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6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34D9E-1FFA-4AE3-A63C-87CD3A5C5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1A92F-5280-417A-BC89-FA57C5A23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A0A51-1768-4265-9AFA-235D511D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3C45F-053E-49B3-8F34-ADB5C63D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29A3-AB09-4D75-8FA7-F6C1985A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2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5AB9-45B8-49DB-9771-67811D5C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FC149-6B4A-4063-A6D2-511CD0F8E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6C7A8-2176-4C02-A740-833C7850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A6D92-3B1E-4328-ACA2-E16DAB7E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AF15-EC10-48B2-85F4-7FD1F856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C417AB-C7C3-4131-B1FC-B359F5C73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B94C3-A12B-451D-B6EB-921AABE5C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2C5D-0A6C-4760-B0FC-B0F70473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8B195-EAE6-426A-ABDB-9BE36B6D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1EB0F-A145-4243-98BE-A58DBAD4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516D-1F72-4DC2-B036-586A34AC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CF89-13EF-456A-8416-1A9D35E3B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459BC-CF07-4000-A77D-E96B8A45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420FB-B9C8-4984-8580-D9B7DA0C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28DFC-97BD-4510-B69E-C8B2C527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1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3B7FC-E9F5-42A2-B172-2EF2059E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1885E-6708-42B9-B631-51378F77D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3625F-587E-4284-95FD-B0661B92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B18EA-5F28-4532-93C3-9793F9A3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E77C0-FD76-4AF4-B837-A96FD617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044-1661-4FC5-BC52-BB60ED5F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03F3E-615F-4362-8556-6E00D1FE9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D44D5-4A43-4D53-87EE-834AD6688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C2806-7AB5-43F3-A671-989D0DB4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840E6-2E9C-4416-BC2B-99284265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FC1C2-FF95-4BE3-80A6-155F726B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1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A937B-F921-4955-86DB-CD3BB156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CBE94-3C9E-40CA-B97C-3AD5584F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AF55-0CC5-4B5C-80F2-547642807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7F825-E3A5-4466-93E5-E5507A7F9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7BCC7-CFCC-40E7-9B1B-24983F61B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26F22-524F-415C-9BE3-90BF8A60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29471-B4E3-40DC-9809-03B6505D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96C34E-595F-4F60-8D83-0E0407DF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0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E8BB-154F-4F25-B418-6CF69449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2CE1F-6E1B-4FF4-9B2F-3B2D71B8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86B98-261B-465F-8752-CC53B474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FCD916-C383-4BDE-9356-815D9223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2BF1B-BB97-428C-A175-41A39CC3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BEBD2-1E83-4BDE-9ACC-5FD20F9C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4EA2A-5FAB-4CA9-87F1-4718102A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643D-D929-47DB-A2BA-A932F421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A0E5-2B2A-4D85-BFB9-1CC4C460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1D693-8447-4D8A-B3D2-F18B7B1D5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0C49F-5CB3-4626-9B08-6465E639F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2CD7C-7B35-45FC-837B-BDB25AE4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32521-0615-42B1-A70B-A7C353C5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25E0-D8B6-4223-AC33-184B5E434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ACC90-4E1F-4570-BB1D-F57202C72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A1D09-C327-4B7C-96A3-44DE6D15D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0772-3657-48CA-9115-4C86AE40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7AE1D-11A6-4E0F-AB7D-229F1BC3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90866-A3CF-4AC7-8C2D-96B0BE52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49463-CD0E-4CCA-84E7-E8DA108A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106DB-025D-4A76-B9A9-E65E65ADA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96E7F-8715-49A3-8D27-7CECA8DF1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6395-F91D-4E77-92BC-F3CF2C1B1259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5EF6-BD87-482C-ADB2-4C9883580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CDE0-D475-4E18-A368-7C0EC2983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3B8A-A3D5-42DE-943B-42C7AA716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2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67DF8-07AA-4407-9617-F13EBB6CB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815" y="798703"/>
            <a:ext cx="5221185" cy="3072015"/>
          </a:xfrm>
        </p:spPr>
        <p:txBody>
          <a:bodyPr anchor="b">
            <a:normAutofit/>
          </a:bodyPr>
          <a:lstStyle/>
          <a:p>
            <a:r>
              <a:rPr lang="en-IN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Tree Compared to Other Methods</a:t>
            </a:r>
            <a:endParaRPr lang="en-US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087E5CB-A0F7-4370-821B-E38857E14C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t="9091" r="29190" b="1"/>
          <a:stretch/>
        </p:blipFill>
        <p:spPr>
          <a:xfrm>
            <a:off x="6095999" y="1259428"/>
            <a:ext cx="4934837" cy="3072015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Audio Recording Feb 23, 2022 at 11:01:10 PM" descr="Audio Recording Feb 23, 2022 at 11:01:10 PM">
            <a:hlinkClick r:id="" action="ppaction://media"/>
            <a:extLst>
              <a:ext uri="{FF2B5EF4-FFF2-40B4-BE49-F238E27FC236}">
                <a16:creationId xmlns:a16="http://schemas.microsoft.com/office/drawing/2014/main" id="{9BB77500-EE8F-6A46-95E3-6D9F7E3AB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79AA1-B89C-467C-BC32-084EEA9A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How is normal Decision Tree different from Random Forest?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D0520-E59B-4F95-BA90-91417FB3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sz="2600" dirty="0"/>
              <a:t>A Decision Tree is a supervised learning strategy in machine learning. It may be used with both classification and regression algorithms. </a:t>
            </a:r>
          </a:p>
          <a:p>
            <a:pPr algn="just"/>
            <a:r>
              <a:rPr lang="en-US" sz="2600" dirty="0"/>
              <a:t>As the name says, it resembles a tree with nodes. The branches are determined by the number of criteria. It separates data into these branches until a threshold unit is reached. </a:t>
            </a:r>
          </a:p>
          <a:p>
            <a:pPr algn="just"/>
            <a:r>
              <a:rPr lang="en-US" sz="2600" dirty="0"/>
              <a:t>A decision tree has root nodes, child nodes, and leaf nodes. Although it has a lot of strength, random forest is also used for supervised learning. It's well-liked. </a:t>
            </a:r>
          </a:p>
          <a:p>
            <a:pPr algn="just"/>
            <a:r>
              <a:rPr lang="en-US" sz="2600" dirty="0"/>
              <a:t>The primary difference is that it isn't based on a single choice. It makes a final choice based on most randomized decisions based on many decisions.</a:t>
            </a:r>
          </a:p>
        </p:txBody>
      </p:sp>
      <p:pic>
        <p:nvPicPr>
          <p:cNvPr id="4" name="Audio Recording Feb 23, 2022 at 11:02:09 PM" descr="Audio Recording Feb 23, 2022 at 11:02:09 PM">
            <a:hlinkClick r:id="" action="ppaction://media"/>
            <a:extLst>
              <a:ext uri="{FF2B5EF4-FFF2-40B4-BE49-F238E27FC236}">
                <a16:creationId xmlns:a16="http://schemas.microsoft.com/office/drawing/2014/main" id="{271E5817-0090-3A4C-9DF3-B96A2C57AF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9380C-345F-48F6-80A7-D796ACDC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49" y="1153571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What are the main advantages of using a random forest versus a single decision tree?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B9D2F-FB96-4DA8-A760-32FCFDFD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dirty="0"/>
              <a:t>We'd prefer to eliminate both bias-related and variance-related mistakes in an ideal world. Random forests do a good job of dealing with this problem. </a:t>
            </a:r>
          </a:p>
          <a:p>
            <a:pPr algn="just"/>
            <a:r>
              <a:rPr lang="en-US" dirty="0"/>
              <a:t>A random forest is just a collection of decision trees with their results merged into a single ultimate outcome. They're so effective because they can decrease overfitting without significantly increasing inaccuracy due to bias. Random forests, on the other hand, are a versatile modeling tool that outperforms a single decision tree. They use a combination of decision trees to prevent overfitting and bias-related inaccuracy, resulting in useful findings.</a:t>
            </a:r>
          </a:p>
        </p:txBody>
      </p:sp>
      <p:pic>
        <p:nvPicPr>
          <p:cNvPr id="4" name="Audio Recording Feb 23, 2022 at 11:03:01 PM" descr="Audio Recording Feb 23, 2022 at 11:03:01 PM">
            <a:hlinkClick r:id="" action="ppaction://media"/>
            <a:extLst>
              <a:ext uri="{FF2B5EF4-FFF2-40B4-BE49-F238E27FC236}">
                <a16:creationId xmlns:a16="http://schemas.microsoft.com/office/drawing/2014/main" id="{D3DBE584-43F6-BF40-BE74-30B8603372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9380C-345F-48F6-80A7-D796ACDC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153571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What is a limitation of decision trees over Random Forest?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B9D2F-FB96-4DA8-A760-32FCFDFD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/>
              <a:t>When compared to alternative predictors, one of the disadvantages of decision trees is that they are relatively unstable. A little change in the data might result in a major shift in the decision tree's structure, resulting in a result that differs from what customers would anticipate in a normal occurrence. </a:t>
            </a:r>
          </a:p>
          <a:p>
            <a:pPr algn="just"/>
            <a:r>
              <a:rPr lang="en-US" dirty="0"/>
              <a:t>Furthermore, decision trees are less useful in making predictions when the main goal is to anticipate the outcome of a continuous variable.</a:t>
            </a:r>
          </a:p>
        </p:txBody>
      </p:sp>
      <p:pic>
        <p:nvPicPr>
          <p:cNvPr id="4" name="Audio Recording Feb 23, 2022 at 11:03:39 PM" descr="Audio Recording Feb 23, 2022 at 11:03:39 PM">
            <a:hlinkClick r:id="" action="ppaction://media"/>
            <a:extLst>
              <a:ext uri="{FF2B5EF4-FFF2-40B4-BE49-F238E27FC236}">
                <a16:creationId xmlns:a16="http://schemas.microsoft.com/office/drawing/2014/main" id="{84B5CF65-F33D-4B4C-B476-93B29E983B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9380C-345F-48F6-80A7-D796ACDC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153571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Decision tree vs Support- Vector Machine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B9D2F-FB96-4DA8-A760-32FCFDFDE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dirty="0"/>
              <a:t>SVM uses kernel trick to solve non-linear problems whereas decision trees derive hyper-rectangles in input space to solve the problem.</a:t>
            </a:r>
          </a:p>
          <a:p>
            <a:pPr algn="just"/>
            <a:r>
              <a:rPr lang="en-US" dirty="0"/>
              <a:t>Decision trees are better for categorical data, and it deals colinearity better than SVM.</a:t>
            </a:r>
          </a:p>
          <a:p>
            <a:pPr algn="just"/>
            <a:r>
              <a:rPr lang="en-US" dirty="0"/>
              <a:t>In conclusion, decision trees assist analysts in evaluating future choices. The tree provides a visual representation of all possible outcomes, incentives, and follow-up choices in a single document. Because of this, decision trees are preferred over alternative techniques.</a:t>
            </a:r>
          </a:p>
        </p:txBody>
      </p:sp>
      <p:pic>
        <p:nvPicPr>
          <p:cNvPr id="4" name="Audio Recording Feb 23, 2022 at 10:56:59 PM" descr="Audio Recording Feb 23, 2022 at 10:56:59 PM">
            <a:hlinkClick r:id="" action="ppaction://media"/>
            <a:extLst>
              <a:ext uri="{FF2B5EF4-FFF2-40B4-BE49-F238E27FC236}">
                <a16:creationId xmlns:a16="http://schemas.microsoft.com/office/drawing/2014/main" id="{0E733B5C-E2BB-5C47-A186-2C5EE21CC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5" name="Audio Recording Feb 23, 2022 at 11:04:38 PM" descr="Audio Recording Feb 23, 2022 at 11:04:38 PM">
            <a:hlinkClick r:id="" action="ppaction://media"/>
            <a:extLst>
              <a:ext uri="{FF2B5EF4-FFF2-40B4-BE49-F238E27FC236}">
                <a16:creationId xmlns:a16="http://schemas.microsoft.com/office/drawing/2014/main" id="{80FD48C8-A06C-0C4E-B454-710BFA43B2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430</Words>
  <Application>Microsoft Office PowerPoint</Application>
  <PresentationFormat>Widescreen</PresentationFormat>
  <Paragraphs>16</Paragraphs>
  <Slides>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Decision Tree Compared to Other Methods</vt:lpstr>
      <vt:lpstr>How is normal Decision Tree different from Random Forest?</vt:lpstr>
      <vt:lpstr>What are the main advantages of using a random forest versus a single decision tree?</vt:lpstr>
      <vt:lpstr>What is a limitation of decision trees over Random Forest?</vt:lpstr>
      <vt:lpstr>Decision tree vs Support- Vector Machine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 Compared to Other Methods</dc:title>
  <dc:creator>Priyatham Kumar Gajula</dc:creator>
  <cp:lastModifiedBy>avyay rao</cp:lastModifiedBy>
  <cp:revision>4</cp:revision>
  <dcterms:created xsi:type="dcterms:W3CDTF">2022-02-23T22:34:08Z</dcterms:created>
  <dcterms:modified xsi:type="dcterms:W3CDTF">2022-03-27T16:32:43Z</dcterms:modified>
</cp:coreProperties>
</file>