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8:13:02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12024 0 0,'0'0'632'0'0,"5"8"-632"0"0,-1-1 136 0 0,4-2 24 0 0,1-2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8:11:24.21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1 14712 229681 58772,'3'3'1616'0'0,"1"2"-1616"0"0,6 5-2184 0 0,1 5-3552 0 0,-1-1-2672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512E-38BE-45DD-A2F5-51F8F70B6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1568E-F707-438F-B505-7943429C3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EB30F-86F2-45CD-9674-CE2366E8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62E-FAF4-44BC-88B5-85A7CBFB6D30}" type="datetime1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3BA34-E5F1-4018-A209-B1B41BD8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1092A-73CA-40B0-ADAD-3528E4F6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F131-1816-43E6-86B1-B0368B41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FDF5E-EA85-494E-BB8A-577B650F1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15695-6ADB-4422-8256-169E3349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4C370-1F4E-4E2C-828E-30EDB2B3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A6067-35C4-4825-ABCC-34E86D93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2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324BBD-55A7-475F-A9EB-162BFAF84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616E2-4D73-4A0B-99BE-99AE4937F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A4599-CB91-4408-9EBA-690F3C9C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D4E96-1A54-40C1-82E2-BBD16133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E1550-F9B1-4536-85AA-D5FF9362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6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55C0-001A-44BD-82C0-6BE113AF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1F618-1137-4C6C-ADC8-AE92636E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3E393-C1C2-4CF0-82C4-5D3247E6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BD386-36FC-43CF-86F0-91EA290C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1857B-D9E6-4865-A692-47340106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5FB61-951D-4FE0-BDB5-638F9879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81269-CADB-4838-8DD2-A0F660AFC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830E7-0F3C-4D3A-B484-EAD146BB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302DE-2C2F-41B8-94CC-6B8EE200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291A7-1C01-4C37-9C77-A88E648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0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0E825-DD2D-46F4-ADB6-3791952DB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E0865-6321-4348-BB72-B17AA6318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7BDAC-09CD-4D46-A83F-7059ED5D4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4DD60-E6E7-43FA-9522-A9A39889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2A547-6757-443E-BCA8-76F4D599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58041-7A9E-4F16-99EB-115393CA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1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26050-7524-41C6-AC68-7E534E288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339FD-CF09-4B9E-8B50-6172EF0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16D2F-7F0D-46A9-A3FE-C25DA02CD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E11887-E955-4180-9AC8-0700AA9CA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1DB9D-B03B-4B00-BC44-D8652B632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1F960A-D705-4ACA-ADBD-809EC8CF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99E84-5C05-45F5-8008-07453650A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AEAAD-8F48-4F8B-A93F-7DF2661A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0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6060-91C5-416E-AFE8-C7417DFB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F00FC-830D-4FB4-9723-A2393C37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9D704-8766-47D7-A2EA-5B595E90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AA08D-C7D3-4AFF-B8F0-76A37554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8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46839-BDCC-4058-9849-AC2E9724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4FEA27-1F11-4463-A704-B2350EBD8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09889-6A37-4A9A-85C0-F71B02A6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2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ABBF-4F9C-4138-8572-9B7645B1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228CD-A5C3-4E49-8E7E-C48A9C844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BAE2B-233A-4C28-8D53-30F991E9B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E149-69E4-4018-ABEA-636F8DDC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53136-A33A-4ACC-892D-CCC6381C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D511B-AB9D-45E8-AA03-9B83145CC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0DB0-B46D-4DA6-9075-B6D24B20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2DF36-8E25-4667-A25A-F2671485B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9D6BA-5B66-406A-A085-A9E286A94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EAA99-3AE5-4721-832B-EEB4F9BE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A0B1C-AC68-4D58-A510-EFBD32AB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65B34-4F0D-4BCF-87A6-35C61BC8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5C4A6-9957-48AE-AE3A-7AD0A637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FC0F0-E768-4433-BA6F-CD2C4C2D5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49746-CF72-4185-95D1-2495E186E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4061D-A747-482E-A70B-46A884956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EF6D0-1D52-4DB4-B35B-00EBCD007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4916-C1A1-446F-A600-AAB8E1CE0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13189"/>
            <a:ext cx="5797883" cy="1575961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 Selection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A9310-1D8B-44BE-887D-13CB5660A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292350"/>
            <a:ext cx="5797882" cy="2902128"/>
          </a:xfrm>
        </p:spPr>
        <p:txBody>
          <a:bodyPr anchor="t"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Entropy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Information Gain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Gini Index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Gain Ratio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Reduction in Variance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2"/>
                </a:solidFill>
              </a:rPr>
              <a:t>Chi-Square</a:t>
            </a:r>
          </a:p>
        </p:txBody>
      </p:sp>
      <p:pic>
        <p:nvPicPr>
          <p:cNvPr id="34" name="Picture 3" descr="Abstract network of node and mesh">
            <a:extLst>
              <a:ext uri="{FF2B5EF4-FFF2-40B4-BE49-F238E27FC236}">
                <a16:creationId xmlns:a16="http://schemas.microsoft.com/office/drawing/2014/main" id="{85904BCB-0F90-43BC-BF9A-E77A02960F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80" r="17973" b="-2"/>
          <a:stretch/>
        </p:blipFill>
        <p:spPr>
          <a:xfrm>
            <a:off x="7162800" y="10"/>
            <a:ext cx="5029200" cy="569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7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3DC975-7228-43AA-AA3B-039FDFA30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4959603" cy="1642969"/>
          </a:xfrm>
        </p:spPr>
        <p:txBody>
          <a:bodyPr anchor="b"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5D24E-7F18-4F10-93EF-5855F67DA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8"/>
            <a:ext cx="8393438" cy="352256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 is the measure of Randomness in the given dataset that is being processed.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toughness to draw any conclusion for given information depends on the value of entropy. The higher the entropy, the harder it is to draw any conclusion.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Flipping a coin and rolling the dice are examples of some random events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0ABBB6DA-1ABB-43EB-85BE-B363A8A8C7AE}"/>
                  </a:ext>
                </a:extLst>
              </p14:cNvPr>
              <p14:cNvContentPartPr/>
              <p14:nvPr/>
            </p14:nvContentPartPr>
            <p14:xfrm>
              <a:off x="9111070" y="2286413"/>
              <a:ext cx="9720" cy="864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0ABBB6DA-1ABB-43EB-85BE-B363A8A8C7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02070" y="2277413"/>
                <a:ext cx="27360" cy="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585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7759B6-7FD6-473D-9689-BAE30D58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489508"/>
            <a:ext cx="5181597" cy="1655482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8388-0DE2-474A-86AE-7317195B2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418408"/>
            <a:ext cx="7263827" cy="3088540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gain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statistical property that measures how well a given attribute separates the training examples according to their target classification.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a decision tree is all about finding an attribute that has highest information gain and lowest entropy.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 gain is a decrease in entropy. It computes the difference between entropy before split and average entropy after split of the dataset based on given attribute values.</a:t>
            </a:r>
            <a:endParaRPr lang="en-US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44AAA5-41F4-4862-97EF-688D31DC7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85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E1A62C-2AAF-4B3E-8CDB-65E237080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2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3307F2D-F8D5-4EBF-A2DF-A4CCFB24B2C6}"/>
                  </a:ext>
                </a:extLst>
              </p14:cNvPr>
              <p14:cNvContentPartPr/>
              <p14:nvPr/>
            </p14:nvContentPartPr>
            <p14:xfrm>
              <a:off x="6142870" y="1292813"/>
              <a:ext cx="14040" cy="17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3307F2D-F8D5-4EBF-A2DF-A4CCFB24B2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3870" y="1284173"/>
                <a:ext cx="31680" cy="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913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69529-FEF1-41BF-892A-0A494DE0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Gini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2FD04-BDD0-4F18-9E1F-7A31CFC9C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Gini is a cost function used to estimate in splits in the dataset.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Estimates are calculated based on the difference between the squared probabilities of every class from one.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Gini Index suits for larger partitions where as Information gain suits for smaller partitions.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4D846C-4A37-42BE-9B22-5C5BADB96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506" y="2575112"/>
            <a:ext cx="3765176" cy="16001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C82C3-F43C-486D-A35B-83D870135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Chi-Square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4A4CA-A9C6-4B7C-ABA5-2E23B7CA4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/>
              <a:t>Chi-Squared Automatic Interaction Detector is one of the oldest tree classification methods.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/>
              <a:t>It is widely used for calculating the statistical significance between the differences of sub-node and parent node.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/>
              <a:t>It is measured with sum of squares of differences between observed and expected frequencies</a:t>
            </a:r>
          </a:p>
        </p:txBody>
      </p:sp>
    </p:spTree>
    <p:extLst>
      <p:ext uri="{BB962C8B-B14F-4D97-AF65-F5344CB8AC3E}">
        <p14:creationId xmlns:p14="http://schemas.microsoft.com/office/powerpoint/2010/main" val="392322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241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Attribute Selection Measures</vt:lpstr>
      <vt:lpstr>Entropy</vt:lpstr>
      <vt:lpstr>Information Gain</vt:lpstr>
      <vt:lpstr>Gini Index</vt:lpstr>
      <vt:lpstr>Chi-Square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 Selection Measures</dc:title>
  <dc:creator>rchundur@uncc.edu</dc:creator>
  <cp:lastModifiedBy>rchundur@uncc.edu</cp:lastModifiedBy>
  <cp:revision>2</cp:revision>
  <dcterms:created xsi:type="dcterms:W3CDTF">2022-02-22T17:24:11Z</dcterms:created>
  <dcterms:modified xsi:type="dcterms:W3CDTF">2022-02-22T22:09:32Z</dcterms:modified>
</cp:coreProperties>
</file>