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embeddedFontLst>
    <p:embeddedFont>
      <p:font typeface="Calibri" panose="020F0502020204030204" pitchFamily="34" charset="0"/>
      <p:regular r:id="rId8"/>
      <p:bold r:id="rId9"/>
      <p:italic r:id="rId10"/>
      <p:boldItalic r:id="rId11"/>
    </p:embeddedFont>
    <p:embeddedFont>
      <p:font typeface="Oswald" panose="00000500000000000000" pitchFamily="2" charset="0"/>
      <p:regular r:id="rId12"/>
      <p:bold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van Nagendla" userId="d683f9d628143a12" providerId="LiveId" clId="{BC3C2CBF-2829-4639-A3B7-52646191CDB5}"/>
    <pc:docChg chg="undo custSel addSld delSld modSld sldOrd">
      <pc:chgData name="Pavan Nagendla" userId="d683f9d628143a12" providerId="LiveId" clId="{BC3C2CBF-2829-4639-A3B7-52646191CDB5}" dt="2022-02-08T14:38:01.211" v="695" actId="20577"/>
      <pc:docMkLst>
        <pc:docMk/>
      </pc:docMkLst>
      <pc:sldChg chg="modSp mod">
        <pc:chgData name="Pavan Nagendla" userId="d683f9d628143a12" providerId="LiveId" clId="{BC3C2CBF-2829-4639-A3B7-52646191CDB5}" dt="2022-02-06T23:33:33.973" v="476" actId="20577"/>
        <pc:sldMkLst>
          <pc:docMk/>
          <pc:sldMk cId="0" sldId="257"/>
        </pc:sldMkLst>
        <pc:spChg chg="mod">
          <ac:chgData name="Pavan Nagendla" userId="d683f9d628143a12" providerId="LiveId" clId="{BC3C2CBF-2829-4639-A3B7-52646191CDB5}" dt="2022-02-06T23:33:33.973" v="476" actId="20577"/>
          <ac:spMkLst>
            <pc:docMk/>
            <pc:sldMk cId="0" sldId="257"/>
            <ac:spMk id="3" creationId="{7C0447E8-34E2-4925-B57A-D3546E24608B}"/>
          </ac:spMkLst>
        </pc:spChg>
      </pc:sldChg>
      <pc:sldChg chg="modSp mod">
        <pc:chgData name="Pavan Nagendla" userId="d683f9d628143a12" providerId="LiveId" clId="{BC3C2CBF-2829-4639-A3B7-52646191CDB5}" dt="2022-02-08T14:38:01.211" v="695" actId="20577"/>
        <pc:sldMkLst>
          <pc:docMk/>
          <pc:sldMk cId="0" sldId="258"/>
        </pc:sldMkLst>
        <pc:spChg chg="mod">
          <ac:chgData name="Pavan Nagendla" userId="d683f9d628143a12" providerId="LiveId" clId="{BC3C2CBF-2829-4639-A3B7-52646191CDB5}" dt="2022-02-08T14:38:01.211" v="695" actId="20577"/>
          <ac:spMkLst>
            <pc:docMk/>
            <pc:sldMk cId="0" sldId="258"/>
            <ac:spMk id="2" creationId="{A1BC8DDD-EA00-40F2-9172-88F0AFBC3D14}"/>
          </ac:spMkLst>
        </pc:spChg>
        <pc:spChg chg="mod">
          <ac:chgData name="Pavan Nagendla" userId="d683f9d628143a12" providerId="LiveId" clId="{BC3C2CBF-2829-4639-A3B7-52646191CDB5}" dt="2022-02-06T23:28:36.096" v="107" actId="122"/>
          <ac:spMkLst>
            <pc:docMk/>
            <pc:sldMk cId="0" sldId="258"/>
            <ac:spMk id="3" creationId="{E59F0F36-C2F7-483F-B12A-6CB772FF08F9}"/>
          </ac:spMkLst>
        </pc:spChg>
      </pc:sldChg>
      <pc:sldChg chg="modSp mod">
        <pc:chgData name="Pavan Nagendla" userId="d683f9d628143a12" providerId="LiveId" clId="{BC3C2CBF-2829-4639-A3B7-52646191CDB5}" dt="2022-02-06T23:36:04.438" v="659" actId="20577"/>
        <pc:sldMkLst>
          <pc:docMk/>
          <pc:sldMk cId="0" sldId="259"/>
        </pc:sldMkLst>
        <pc:spChg chg="mod">
          <ac:chgData name="Pavan Nagendla" userId="d683f9d628143a12" providerId="LiveId" clId="{BC3C2CBF-2829-4639-A3B7-52646191CDB5}" dt="2022-02-06T23:36:04.438" v="659" actId="20577"/>
          <ac:spMkLst>
            <pc:docMk/>
            <pc:sldMk cId="0" sldId="259"/>
            <ac:spMk id="4" creationId="{D4DB00C2-FA41-4CC4-A726-4FF110044F36}"/>
          </ac:spMkLst>
        </pc:spChg>
        <pc:spChg chg="mod">
          <ac:chgData name="Pavan Nagendla" userId="d683f9d628143a12" providerId="LiveId" clId="{BC3C2CBF-2829-4639-A3B7-52646191CDB5}" dt="2022-02-06T23:35:07.202" v="609" actId="20577"/>
          <ac:spMkLst>
            <pc:docMk/>
            <pc:sldMk cId="0" sldId="259"/>
            <ac:spMk id="5" creationId="{F2654703-6E63-4D16-8DD7-2489ACD94E9C}"/>
          </ac:spMkLst>
        </pc:spChg>
      </pc:sldChg>
      <pc:sldChg chg="modSp mod ord">
        <pc:chgData name="Pavan Nagendla" userId="d683f9d628143a12" providerId="LiveId" clId="{BC3C2CBF-2829-4639-A3B7-52646191CDB5}" dt="2022-02-08T14:37:30.356" v="663"/>
        <pc:sldMkLst>
          <pc:docMk/>
          <pc:sldMk cId="0" sldId="260"/>
        </pc:sldMkLst>
        <pc:spChg chg="mod">
          <ac:chgData name="Pavan Nagendla" userId="d683f9d628143a12" providerId="LiveId" clId="{BC3C2CBF-2829-4639-A3B7-52646191CDB5}" dt="2022-02-06T23:35:56.076" v="646" actId="20577"/>
          <ac:spMkLst>
            <pc:docMk/>
            <pc:sldMk cId="0" sldId="260"/>
            <ac:spMk id="2" creationId="{73B9E534-147C-4027-AF7E-1E3D0946612C}"/>
          </ac:spMkLst>
        </pc:spChg>
        <pc:spChg chg="mod">
          <ac:chgData name="Pavan Nagendla" userId="d683f9d628143a12" providerId="LiveId" clId="{BC3C2CBF-2829-4639-A3B7-52646191CDB5}" dt="2022-02-06T23:35:25.101" v="633" actId="20577"/>
          <ac:spMkLst>
            <pc:docMk/>
            <pc:sldMk cId="0" sldId="260"/>
            <ac:spMk id="3" creationId="{F3E7DB30-99B4-48F6-9D4F-FF1E0900D554}"/>
          </ac:spMkLst>
        </pc:spChg>
      </pc:sldChg>
      <pc:sldChg chg="del">
        <pc:chgData name="Pavan Nagendla" userId="d683f9d628143a12" providerId="LiveId" clId="{BC3C2CBF-2829-4639-A3B7-52646191CDB5}" dt="2022-01-31T19:57:02.663" v="1" actId="2696"/>
        <pc:sldMkLst>
          <pc:docMk/>
          <pc:sldMk cId="0" sldId="261"/>
        </pc:sldMkLst>
      </pc:sldChg>
      <pc:sldChg chg="new del">
        <pc:chgData name="Pavan Nagendla" userId="d683f9d628143a12" providerId="LiveId" clId="{BC3C2CBF-2829-4639-A3B7-52646191CDB5}" dt="2022-02-06T23:45:51.890" v="661" actId="2696"/>
        <pc:sldMkLst>
          <pc:docMk/>
          <pc:sldMk cId="2080110652" sldId="261"/>
        </pc:sldMkLst>
      </pc:sldChg>
      <pc:sldChg chg="new del">
        <pc:chgData name="Pavan Nagendla" userId="d683f9d628143a12" providerId="LiveId" clId="{BC3C2CBF-2829-4639-A3B7-52646191CDB5}" dt="2022-02-06T23:24:34.035" v="92" actId="47"/>
        <pc:sldMkLst>
          <pc:docMk/>
          <pc:sldMk cId="3031900082" sldId="261"/>
        </pc:sldMkLst>
      </pc:sldChg>
      <pc:sldChg chg="del">
        <pc:chgData name="Pavan Nagendla" userId="d683f9d628143a12" providerId="LiveId" clId="{BC3C2CBF-2829-4639-A3B7-52646191CDB5}" dt="2022-01-31T19:57:06.252" v="2" actId="2696"/>
        <pc:sldMkLst>
          <pc:docMk/>
          <pc:sldMk cId="0" sldId="262"/>
        </pc:sldMkLst>
      </pc:sldChg>
      <pc:sldChg chg="addSp delSp modSp del mod chgLayout">
        <pc:chgData name="Pavan Nagendla" userId="d683f9d628143a12" providerId="LiveId" clId="{BC3C2CBF-2829-4639-A3B7-52646191CDB5}" dt="2022-01-31T19:57:09.374" v="3" actId="2696"/>
        <pc:sldMkLst>
          <pc:docMk/>
          <pc:sldMk cId="0" sldId="263"/>
        </pc:sldMkLst>
        <pc:spChg chg="add mod ord">
          <ac:chgData name="Pavan Nagendla" userId="d683f9d628143a12" providerId="LiveId" clId="{BC3C2CBF-2829-4639-A3B7-52646191CDB5}" dt="2022-01-31T19:56:54.609" v="0" actId="6264"/>
          <ac:spMkLst>
            <pc:docMk/>
            <pc:sldMk cId="0" sldId="263"/>
            <ac:spMk id="2" creationId="{FAD6926D-7303-4649-8005-35566FD5E9E8}"/>
          </ac:spMkLst>
        </pc:spChg>
        <pc:spChg chg="add mod ord">
          <ac:chgData name="Pavan Nagendla" userId="d683f9d628143a12" providerId="LiveId" clId="{BC3C2CBF-2829-4639-A3B7-52646191CDB5}" dt="2022-01-31T19:56:54.609" v="0" actId="6264"/>
          <ac:spMkLst>
            <pc:docMk/>
            <pc:sldMk cId="0" sldId="263"/>
            <ac:spMk id="3" creationId="{3FB1F78C-3CF7-42E8-BC56-F805DD61504B}"/>
          </ac:spMkLst>
        </pc:spChg>
        <pc:spChg chg="del">
          <ac:chgData name="Pavan Nagendla" userId="d683f9d628143a12" providerId="LiveId" clId="{BC3C2CBF-2829-4639-A3B7-52646191CDB5}" dt="2022-01-31T19:56:54.609" v="0" actId="6264"/>
          <ac:spMkLst>
            <pc:docMk/>
            <pc:sldMk cId="0" sldId="263"/>
            <ac:spMk id="116" creationId="{00000000-0000-0000-0000-000000000000}"/>
          </ac:spMkLst>
        </pc:spChg>
        <pc:spChg chg="del">
          <ac:chgData name="Pavan Nagendla" userId="d683f9d628143a12" providerId="LiveId" clId="{BC3C2CBF-2829-4639-A3B7-52646191CDB5}" dt="2022-01-31T19:56:54.609" v="0" actId="6264"/>
          <ac:spMkLst>
            <pc:docMk/>
            <pc:sldMk cId="0" sldId="263"/>
            <ac:spMk id="117" creationId="{00000000-0000-0000-0000-000000000000}"/>
          </ac:spMkLst>
        </pc:spChg>
      </pc:sldChg>
      <pc:sldChg chg="del">
        <pc:chgData name="Pavan Nagendla" userId="d683f9d628143a12" providerId="LiveId" clId="{BC3C2CBF-2829-4639-A3B7-52646191CDB5}" dt="2022-01-31T19:57:12.838" v="4" actId="2696"/>
        <pc:sldMkLst>
          <pc:docMk/>
          <pc:sldMk cId="0" sldId="264"/>
        </pc:sldMkLst>
      </pc:sldChg>
      <pc:sldChg chg="del">
        <pc:chgData name="Pavan Nagendla" userId="d683f9d628143a12" providerId="LiveId" clId="{BC3C2CBF-2829-4639-A3B7-52646191CDB5}" dt="2022-01-31T19:57:17.369" v="5" actId="2696"/>
        <pc:sldMkLst>
          <pc:docMk/>
          <pc:sldMk cId="0" sldId="265"/>
        </pc:sldMkLst>
      </pc:sldChg>
      <pc:sldChg chg="del">
        <pc:chgData name="Pavan Nagendla" userId="d683f9d628143a12" providerId="LiveId" clId="{BC3C2CBF-2829-4639-A3B7-52646191CDB5}" dt="2022-01-31T19:57:40.789" v="11" actId="2696"/>
        <pc:sldMkLst>
          <pc:docMk/>
          <pc:sldMk cId="0" sldId="266"/>
        </pc:sldMkLst>
      </pc:sldChg>
      <pc:sldChg chg="del">
        <pc:chgData name="Pavan Nagendla" userId="d683f9d628143a12" providerId="LiveId" clId="{BC3C2CBF-2829-4639-A3B7-52646191CDB5}" dt="2022-01-31T19:57:34.287" v="9" actId="2696"/>
        <pc:sldMkLst>
          <pc:docMk/>
          <pc:sldMk cId="0" sldId="267"/>
        </pc:sldMkLst>
      </pc:sldChg>
      <pc:sldChg chg="del">
        <pc:chgData name="Pavan Nagendla" userId="d683f9d628143a12" providerId="LiveId" clId="{BC3C2CBF-2829-4639-A3B7-52646191CDB5}" dt="2022-01-31T19:57:30.477" v="8" actId="2696"/>
        <pc:sldMkLst>
          <pc:docMk/>
          <pc:sldMk cId="0" sldId="268"/>
        </pc:sldMkLst>
      </pc:sldChg>
      <pc:sldChg chg="del">
        <pc:chgData name="Pavan Nagendla" userId="d683f9d628143a12" providerId="LiveId" clId="{BC3C2CBF-2829-4639-A3B7-52646191CDB5}" dt="2022-01-31T19:57:37.755" v="10" actId="2696"/>
        <pc:sldMkLst>
          <pc:docMk/>
          <pc:sldMk cId="0" sldId="269"/>
        </pc:sldMkLst>
      </pc:sldChg>
      <pc:sldChg chg="del">
        <pc:chgData name="Pavan Nagendla" userId="d683f9d628143a12" providerId="LiveId" clId="{BC3C2CBF-2829-4639-A3B7-52646191CDB5}" dt="2022-01-31T19:57:26.139" v="7" actId="2696"/>
        <pc:sldMkLst>
          <pc:docMk/>
          <pc:sldMk cId="0" sldId="270"/>
        </pc:sldMkLst>
      </pc:sldChg>
      <pc:sldChg chg="del">
        <pc:chgData name="Pavan Nagendla" userId="d683f9d628143a12" providerId="LiveId" clId="{BC3C2CBF-2829-4639-A3B7-52646191CDB5}" dt="2022-01-31T19:57:22.863" v="6" actId="2696"/>
        <pc:sldMkLst>
          <pc:docMk/>
          <pc:sldMk cId="0" sldId="271"/>
        </pc:sldMkLst>
      </pc:sldChg>
      <pc:sldMasterChg chg="delSldLayout">
        <pc:chgData name="Pavan Nagendla" userId="d683f9d628143a12" providerId="LiveId" clId="{BC3C2CBF-2829-4639-A3B7-52646191CDB5}" dt="2022-02-06T23:45:51.890" v="661" actId="2696"/>
        <pc:sldMasterMkLst>
          <pc:docMk/>
          <pc:sldMasterMk cId="0" sldId="2147483659"/>
        </pc:sldMasterMkLst>
        <pc:sldLayoutChg chg="del">
          <pc:chgData name="Pavan Nagendla" userId="d683f9d628143a12" providerId="LiveId" clId="{BC3C2CBF-2829-4639-A3B7-52646191CDB5}" dt="2022-01-31T19:57:40.789" v="11" actId="2696"/>
          <pc:sldLayoutMkLst>
            <pc:docMk/>
            <pc:sldMasterMk cId="0" sldId="2147483659"/>
            <pc:sldLayoutMk cId="0" sldId="2147483648"/>
          </pc:sldLayoutMkLst>
        </pc:sldLayoutChg>
        <pc:sldLayoutChg chg="del">
          <pc:chgData name="Pavan Nagendla" userId="d683f9d628143a12" providerId="LiveId" clId="{BC3C2CBF-2829-4639-A3B7-52646191CDB5}" dt="2022-02-06T23:24:34.035" v="92" actId="47"/>
          <pc:sldLayoutMkLst>
            <pc:docMk/>
            <pc:sldMasterMk cId="0" sldId="2147483659"/>
            <pc:sldLayoutMk cId="0" sldId="2147483650"/>
          </pc:sldLayoutMkLst>
        </pc:sldLayoutChg>
        <pc:sldLayoutChg chg="del">
          <pc:chgData name="Pavan Nagendla" userId="d683f9d628143a12" providerId="LiveId" clId="{BC3C2CBF-2829-4639-A3B7-52646191CDB5}" dt="2022-02-06T23:45:51.890" v="661" actId="2696"/>
          <pc:sldLayoutMkLst>
            <pc:docMk/>
            <pc:sldMasterMk cId="0" sldId="2147483659"/>
            <pc:sldLayoutMk cId="0" sldId="2147483651"/>
          </pc:sldLayoutMkLst>
        </pc:sldLayoutChg>
        <pc:sldLayoutChg chg="del">
          <pc:chgData name="Pavan Nagendla" userId="d683f9d628143a12" providerId="LiveId" clId="{BC3C2CBF-2829-4639-A3B7-52646191CDB5}" dt="2022-01-31T19:57:02.663" v="1" actId="2696"/>
          <pc:sldLayoutMkLst>
            <pc:docMk/>
            <pc:sldMasterMk cId="0" sldId="2147483659"/>
            <pc:sldLayoutMk cId="0" sldId="2147483654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ef820812a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gef820812a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edef00a40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gedef00a40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edef00a40a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96;gedef00a40a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edef00a40a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gedef00a40a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5" r:id="rId4"/>
    <p:sldLayoutId id="2147483656" r:id="rId5"/>
    <p:sldLayoutId id="2147483657" r:id="rId6"/>
    <p:sldLayoutId id="2147483658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Oswald"/>
              <a:buNone/>
            </a:pPr>
            <a:r>
              <a:rPr lang="en-US" sz="8000" dirty="0">
                <a:solidFill>
                  <a:schemeClr val="lt1"/>
                </a:solidFill>
                <a:latin typeface="Oswald"/>
                <a:sym typeface="Oswald"/>
              </a:rPr>
              <a:t>ACTION RULES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C8DDD-EA00-40F2-9172-88F0AFBC3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ACTION RULE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9F0F36-C2F7-483F-B12A-6CB772FF08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 algn="just">
              <a:buNone/>
            </a:pPr>
            <a:endParaRPr lang="en-US" dirty="0"/>
          </a:p>
          <a:p>
            <a:pPr marL="114300" indent="0" algn="just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/>
              <a:t>          Action Rule is a rule extracted from an information system that</a:t>
            </a:r>
          </a:p>
          <a:p>
            <a:pPr marL="114300" indent="0" algn="ctr">
              <a:buNone/>
            </a:pPr>
            <a:r>
              <a:rPr lang="en-US" dirty="0"/>
              <a:t>describes a possible transition of objects from one state to</a:t>
            </a:r>
          </a:p>
          <a:p>
            <a:pPr marL="114300" indent="0" algn="ctr">
              <a:buNone/>
            </a:pPr>
            <a:r>
              <a:rPr lang="en-US" dirty="0"/>
              <a:t>another with respect to a distinguished attribute called a</a:t>
            </a:r>
          </a:p>
          <a:p>
            <a:pPr marL="114300" indent="0" algn="ctr">
              <a:buNone/>
            </a:pPr>
            <a:r>
              <a:rPr lang="en-US" dirty="0"/>
              <a:t>decision attribute.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07BFD-670D-4C24-8BD4-9A1DE1321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0447E8-34E2-4925-B57A-D3546E2460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dirty="0"/>
              <a:t>             The idea behind the action rule is to generate a special type of  	 rule which basically forms a hint user showing a way to reclassify with respect to decision attribute.</a:t>
            </a:r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/>
              <a:t>         To discover action rules, it is required that the set of conditions is partitioned into stable attributes and flexible attributes.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4DB00C2-FA41-4CC4-A726-4FF110044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0174"/>
            <a:ext cx="10515600" cy="1325700"/>
          </a:xfrm>
        </p:spPr>
        <p:txBody>
          <a:bodyPr/>
          <a:lstStyle/>
          <a:p>
            <a:r>
              <a:rPr lang="en-US" dirty="0"/>
              <a:t>            ATTRIBUTES IN ACTION RULES: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54703-6E63-4D16-8DD7-2489ACD94E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/>
              <a:t>             STABLE ATTRIBUTES: </a:t>
            </a:r>
          </a:p>
          <a:p>
            <a:pPr marL="114300" indent="0">
              <a:buNone/>
            </a:pPr>
            <a:r>
              <a:rPr lang="en-US" dirty="0">
                <a:solidFill>
                  <a:srgbClr val="2E2E2E"/>
                </a:solidFill>
                <a:latin typeface="NexusSerif"/>
              </a:rPr>
              <a:t>           S</a:t>
            </a:r>
            <a:r>
              <a:rPr lang="en-US" b="0" i="0" dirty="0">
                <a:solidFill>
                  <a:srgbClr val="2E2E2E"/>
                </a:solidFill>
                <a:effectLst/>
                <a:latin typeface="NexusSerif"/>
              </a:rPr>
              <a:t>table attributes are the attributes whose values cannot be         	 changed. </a:t>
            </a:r>
            <a:endParaRPr lang="en-US" dirty="0">
              <a:solidFill>
                <a:srgbClr val="2E2E2E"/>
              </a:solidFill>
              <a:latin typeface="NexusSerif"/>
            </a:endParaRPr>
          </a:p>
          <a:p>
            <a:pPr marL="114300" indent="0">
              <a:buNone/>
            </a:pPr>
            <a:r>
              <a:rPr lang="en-US" b="1" dirty="0">
                <a:solidFill>
                  <a:srgbClr val="2E2E2E"/>
                </a:solidFill>
                <a:latin typeface="NexusSerif"/>
              </a:rPr>
              <a:t>           EXAMPLES:</a:t>
            </a:r>
          </a:p>
          <a:p>
            <a:pPr marL="114300" indent="0">
              <a:buNone/>
            </a:pPr>
            <a:r>
              <a:rPr lang="en-US" dirty="0">
                <a:solidFill>
                  <a:srgbClr val="2E2E2E"/>
                </a:solidFill>
                <a:latin typeface="NexusSerif"/>
              </a:rPr>
              <a:t>            Age, Date of Birth.</a:t>
            </a:r>
          </a:p>
          <a:p>
            <a:pPr marL="114300" indent="0">
              <a:buNone/>
            </a:pPr>
            <a:r>
              <a:rPr lang="en-US" b="1" dirty="0">
                <a:solidFill>
                  <a:srgbClr val="2E2E2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F</a:t>
            </a:r>
            <a:r>
              <a:rPr lang="en-US" b="1" i="0" dirty="0">
                <a:solidFill>
                  <a:srgbClr val="2E2E2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lexible </a:t>
            </a:r>
            <a:r>
              <a:rPr lang="en-US" i="0" dirty="0">
                <a:solidFill>
                  <a:srgbClr val="2E2E2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ATTRIBUTES:</a:t>
            </a:r>
          </a:p>
          <a:p>
            <a:pPr marL="114300" indent="0">
              <a:buNone/>
            </a:pPr>
            <a:r>
              <a:rPr lang="en-US" b="0" i="0" dirty="0">
                <a:solidFill>
                  <a:srgbClr val="2E2E2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        Whose values can be changed or influenced are called flexible.</a:t>
            </a:r>
          </a:p>
          <a:p>
            <a:pPr marL="114300" indent="0">
              <a:buNone/>
            </a:pPr>
            <a:r>
              <a:rPr lang="en-US" dirty="0">
                <a:solidFill>
                  <a:srgbClr val="2E2E2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Examples:</a:t>
            </a:r>
          </a:p>
          <a:p>
            <a:pPr marL="114300" indent="0">
              <a:buNone/>
            </a:pPr>
            <a:r>
              <a:rPr lang="en-US" dirty="0">
                <a:solidFill>
                  <a:srgbClr val="2E2E2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Bank interest rate.</a:t>
            </a:r>
            <a:endParaRPr lang="en-US" i="0" dirty="0">
              <a:solidFill>
                <a:srgbClr val="2E2E2E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9E534-147C-4027-AF7E-1E3D09466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ACTION RULE TYPES: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E7DB30-99B4-48F6-9D4F-FF1E0900D5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             Rule-based</a:t>
            </a:r>
          </a:p>
          <a:p>
            <a:pPr marL="114300" indent="0">
              <a:buNone/>
            </a:pPr>
            <a:r>
              <a:rPr lang="en-US" dirty="0"/>
              <a:t>                   Prior extraction of classification rules is needed</a:t>
            </a:r>
          </a:p>
          <a:p>
            <a:pPr marL="114300" indent="0">
              <a:buNone/>
            </a:pPr>
            <a:r>
              <a:rPr lang="en-US" dirty="0"/>
              <a:t>           Example – DEAR /</a:t>
            </a:r>
            <a:r>
              <a:rPr lang="en-US" dirty="0" err="1"/>
              <a:t>Tsay</a:t>
            </a:r>
            <a:r>
              <a:rPr lang="en-US" dirty="0"/>
              <a:t> &amp; Ras, tree-based strategy/</a:t>
            </a:r>
          </a:p>
          <a:p>
            <a:pPr marL="114300" indent="0">
              <a:buNone/>
            </a:pPr>
            <a:r>
              <a:rPr lang="en-US" dirty="0"/>
              <a:t>            Object-based</a:t>
            </a:r>
          </a:p>
          <a:p>
            <a:pPr marL="114300" indent="0">
              <a:buNone/>
            </a:pPr>
            <a:r>
              <a:rPr lang="en-US" dirty="0"/>
              <a:t>                    Action rules are extracted directly from Database.</a:t>
            </a:r>
          </a:p>
          <a:p>
            <a:pPr marL="114300" indent="0">
              <a:buNone/>
            </a:pPr>
            <a:r>
              <a:rPr lang="en-US" dirty="0"/>
              <a:t>          Example – ARED /similar to </a:t>
            </a:r>
            <a:r>
              <a:rPr lang="en-US" dirty="0" err="1"/>
              <a:t>Apriori</a:t>
            </a:r>
            <a:r>
              <a:rPr lang="en-US" dirty="0"/>
              <a:t>/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202</Words>
  <Application>Microsoft Office PowerPoint</Application>
  <PresentationFormat>Widescreen</PresentationFormat>
  <Paragraphs>27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NexusSerif</vt:lpstr>
      <vt:lpstr>Arial</vt:lpstr>
      <vt:lpstr>Oswald</vt:lpstr>
      <vt:lpstr>Calibri</vt:lpstr>
      <vt:lpstr>Office Theme</vt:lpstr>
      <vt:lpstr>PowerPoint Presentation</vt:lpstr>
      <vt:lpstr>              ACTION RULE </vt:lpstr>
      <vt:lpstr>PowerPoint Presentation</vt:lpstr>
      <vt:lpstr>            ATTRIBUTES IN ACTION RULES:</vt:lpstr>
      <vt:lpstr>             ACTION RULE TYPES: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Pavan Nagendla</dc:creator>
  <cp:lastModifiedBy>avyay rao</cp:lastModifiedBy>
  <cp:revision>2</cp:revision>
  <dcterms:modified xsi:type="dcterms:W3CDTF">2022-02-13T04:12:08Z</dcterms:modified>
</cp:coreProperties>
</file>