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4" r:id="rId4"/>
    <p:sldMasterId id="2147483692" r:id="rId5"/>
    <p:sldMasterId id="2147483705" r:id="rId6"/>
    <p:sldMasterId id="2147483717" r:id="rId7"/>
  </p:sldMasterIdLst>
  <p:notesMasterIdLst>
    <p:notesMasterId r:id="rId51"/>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88" r:id="rId29"/>
    <p:sldId id="289" r:id="rId30"/>
    <p:sldId id="290" r:id="rId31"/>
    <p:sldId id="291" r:id="rId32"/>
    <p:sldId id="292" r:id="rId33"/>
    <p:sldId id="293" r:id="rId34"/>
    <p:sldId id="294" r:id="rId35"/>
    <p:sldId id="295" r:id="rId36"/>
    <p:sldId id="296" r:id="rId37"/>
    <p:sldId id="297" r:id="rId38"/>
    <p:sldId id="277" r:id="rId39"/>
    <p:sldId id="278" r:id="rId40"/>
    <p:sldId id="279" r:id="rId41"/>
    <p:sldId id="280" r:id="rId42"/>
    <p:sldId id="281" r:id="rId43"/>
    <p:sldId id="282" r:id="rId44"/>
    <p:sldId id="283" r:id="rId45"/>
    <p:sldId id="284" r:id="rId46"/>
    <p:sldId id="285" r:id="rId47"/>
    <p:sldId id="286" r:id="rId48"/>
    <p:sldId id="287" r:id="rId49"/>
    <p:sldId id="29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838FBA-BEE8-47FA-B33D-8B3FE7971FF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49C6054-C83E-4E76-9980-FC051AA3E4D5}">
      <dgm:prSet/>
      <dgm:spPr/>
      <dgm:t>
        <a:bodyPr/>
        <a:lstStyle/>
        <a:p>
          <a:r>
            <a:rPr lang="en-US" b="1"/>
            <a:t>Missing Value Completion  </a:t>
          </a:r>
          <a:endParaRPr lang="en-US"/>
        </a:p>
      </dgm:t>
    </dgm:pt>
    <dgm:pt modelId="{BFBA09E5-A111-4089-8306-8FAA41F5F5ED}" type="parTrans" cxnId="{22DFB6DA-F8A6-4F65-81C6-30073B440F41}">
      <dgm:prSet/>
      <dgm:spPr/>
      <dgm:t>
        <a:bodyPr/>
        <a:lstStyle/>
        <a:p>
          <a:endParaRPr lang="en-US"/>
        </a:p>
      </dgm:t>
    </dgm:pt>
    <dgm:pt modelId="{522890DD-9746-410F-BDB0-E7F188BFCEAC}" type="sibTrans" cxnId="{22DFB6DA-F8A6-4F65-81C6-30073B440F41}">
      <dgm:prSet/>
      <dgm:spPr/>
      <dgm:t>
        <a:bodyPr/>
        <a:lstStyle/>
        <a:p>
          <a:endParaRPr lang="en-US"/>
        </a:p>
      </dgm:t>
    </dgm:pt>
    <dgm:pt modelId="{012C2C30-6A87-48F0-B0CF-0CE427172EDE}">
      <dgm:prSet/>
      <dgm:spPr/>
      <dgm:t>
        <a:bodyPr/>
        <a:lstStyle/>
        <a:p>
          <a:r>
            <a:rPr lang="en-US" b="1"/>
            <a:t>Cuts, Discretization and grouping</a:t>
          </a:r>
          <a:endParaRPr lang="en-US"/>
        </a:p>
      </dgm:t>
    </dgm:pt>
    <dgm:pt modelId="{C09BD17B-6682-477D-92A8-FAB71CE1BEF6}" type="parTrans" cxnId="{2466BBD9-1B79-45B2-A73C-5CE83DD83E41}">
      <dgm:prSet/>
      <dgm:spPr/>
      <dgm:t>
        <a:bodyPr/>
        <a:lstStyle/>
        <a:p>
          <a:endParaRPr lang="en-US"/>
        </a:p>
      </dgm:t>
    </dgm:pt>
    <dgm:pt modelId="{4AC91B15-9E83-456D-8D7C-3E762570A9AB}" type="sibTrans" cxnId="{2466BBD9-1B79-45B2-A73C-5CE83DD83E41}">
      <dgm:prSet/>
      <dgm:spPr/>
      <dgm:t>
        <a:bodyPr/>
        <a:lstStyle/>
        <a:p>
          <a:endParaRPr lang="en-US"/>
        </a:p>
      </dgm:t>
    </dgm:pt>
    <dgm:pt modelId="{F56ECC15-8CFD-49A5-BFFF-602B7AEA192D}">
      <dgm:prSet/>
      <dgm:spPr/>
      <dgm:t>
        <a:bodyPr/>
        <a:lstStyle/>
        <a:p>
          <a:r>
            <a:rPr lang="en-US" b="1"/>
            <a:t>Linear Combination</a:t>
          </a:r>
          <a:endParaRPr lang="en-US"/>
        </a:p>
      </dgm:t>
    </dgm:pt>
    <dgm:pt modelId="{41320D2D-ECE4-4F1E-88B6-E89197878A4B}" type="parTrans" cxnId="{3FCC8004-19F8-42CD-A98F-4E6F58C07A6D}">
      <dgm:prSet/>
      <dgm:spPr/>
      <dgm:t>
        <a:bodyPr/>
        <a:lstStyle/>
        <a:p>
          <a:endParaRPr lang="en-US"/>
        </a:p>
      </dgm:t>
    </dgm:pt>
    <dgm:pt modelId="{D9184F43-073A-4676-97D9-2024E57AE293}" type="sibTrans" cxnId="{3FCC8004-19F8-42CD-A98F-4E6F58C07A6D}">
      <dgm:prSet/>
      <dgm:spPr/>
      <dgm:t>
        <a:bodyPr/>
        <a:lstStyle/>
        <a:p>
          <a:endParaRPr lang="en-US"/>
        </a:p>
      </dgm:t>
    </dgm:pt>
    <dgm:pt modelId="{E05D9D8A-E241-4ECD-AE5A-D9E8594BCAB2}">
      <dgm:prSet/>
      <dgm:spPr/>
      <dgm:t>
        <a:bodyPr/>
        <a:lstStyle/>
        <a:p>
          <a:r>
            <a:rPr lang="en-US" b="1"/>
            <a:t>Reducts and Decision rules</a:t>
          </a:r>
          <a:endParaRPr lang="en-US"/>
        </a:p>
      </dgm:t>
    </dgm:pt>
    <dgm:pt modelId="{4EA72D8C-B816-41D0-93F9-032C3F078254}" type="parTrans" cxnId="{11386EDA-1456-4A24-A51A-CB1BD7EDD6AE}">
      <dgm:prSet/>
      <dgm:spPr/>
      <dgm:t>
        <a:bodyPr/>
        <a:lstStyle/>
        <a:p>
          <a:endParaRPr lang="en-US"/>
        </a:p>
      </dgm:t>
    </dgm:pt>
    <dgm:pt modelId="{FF0F1C74-C489-4A81-8312-B39F6EC11AA8}" type="sibTrans" cxnId="{11386EDA-1456-4A24-A51A-CB1BD7EDD6AE}">
      <dgm:prSet/>
      <dgm:spPr/>
      <dgm:t>
        <a:bodyPr/>
        <a:lstStyle/>
        <a:p>
          <a:endParaRPr lang="en-US"/>
        </a:p>
      </dgm:t>
    </dgm:pt>
    <dgm:pt modelId="{728B869D-6657-426C-8E8A-C7475A7AAEDB}" type="pres">
      <dgm:prSet presAssocID="{0D838FBA-BEE8-47FA-B33D-8B3FE7971FFC}" presName="vert0" presStyleCnt="0">
        <dgm:presLayoutVars>
          <dgm:dir/>
          <dgm:animOne val="branch"/>
          <dgm:animLvl val="lvl"/>
        </dgm:presLayoutVars>
      </dgm:prSet>
      <dgm:spPr/>
    </dgm:pt>
    <dgm:pt modelId="{F82CD7EC-933D-4179-A62B-E0C8284E3BD1}" type="pres">
      <dgm:prSet presAssocID="{149C6054-C83E-4E76-9980-FC051AA3E4D5}" presName="thickLine" presStyleLbl="alignNode1" presStyleIdx="0" presStyleCnt="4"/>
      <dgm:spPr/>
    </dgm:pt>
    <dgm:pt modelId="{C4E0AA26-6DA3-4280-9510-3860E2FE13B6}" type="pres">
      <dgm:prSet presAssocID="{149C6054-C83E-4E76-9980-FC051AA3E4D5}" presName="horz1" presStyleCnt="0"/>
      <dgm:spPr/>
    </dgm:pt>
    <dgm:pt modelId="{06E69637-57FC-4634-9D09-EA9FA02633CA}" type="pres">
      <dgm:prSet presAssocID="{149C6054-C83E-4E76-9980-FC051AA3E4D5}" presName="tx1" presStyleLbl="revTx" presStyleIdx="0" presStyleCnt="4"/>
      <dgm:spPr/>
    </dgm:pt>
    <dgm:pt modelId="{31B46AE4-A66A-40F2-8088-98E763A040B3}" type="pres">
      <dgm:prSet presAssocID="{149C6054-C83E-4E76-9980-FC051AA3E4D5}" presName="vert1" presStyleCnt="0"/>
      <dgm:spPr/>
    </dgm:pt>
    <dgm:pt modelId="{82748233-0A95-4471-A98D-D17109A556CF}" type="pres">
      <dgm:prSet presAssocID="{012C2C30-6A87-48F0-B0CF-0CE427172EDE}" presName="thickLine" presStyleLbl="alignNode1" presStyleIdx="1" presStyleCnt="4"/>
      <dgm:spPr/>
    </dgm:pt>
    <dgm:pt modelId="{CFE1386A-AB99-4C15-AE27-302AED6A80CC}" type="pres">
      <dgm:prSet presAssocID="{012C2C30-6A87-48F0-B0CF-0CE427172EDE}" presName="horz1" presStyleCnt="0"/>
      <dgm:spPr/>
    </dgm:pt>
    <dgm:pt modelId="{B1FBB900-E5A1-4001-8475-7E4F97F89A9B}" type="pres">
      <dgm:prSet presAssocID="{012C2C30-6A87-48F0-B0CF-0CE427172EDE}" presName="tx1" presStyleLbl="revTx" presStyleIdx="1" presStyleCnt="4"/>
      <dgm:spPr/>
    </dgm:pt>
    <dgm:pt modelId="{3C0E65EB-4C07-4407-86A1-08CA19E98540}" type="pres">
      <dgm:prSet presAssocID="{012C2C30-6A87-48F0-B0CF-0CE427172EDE}" presName="vert1" presStyleCnt="0"/>
      <dgm:spPr/>
    </dgm:pt>
    <dgm:pt modelId="{1D8A382D-5BD9-4E89-9EA4-05BC59AD4902}" type="pres">
      <dgm:prSet presAssocID="{F56ECC15-8CFD-49A5-BFFF-602B7AEA192D}" presName="thickLine" presStyleLbl="alignNode1" presStyleIdx="2" presStyleCnt="4"/>
      <dgm:spPr/>
    </dgm:pt>
    <dgm:pt modelId="{2DE995D8-3639-49A8-930B-25A9E44B1191}" type="pres">
      <dgm:prSet presAssocID="{F56ECC15-8CFD-49A5-BFFF-602B7AEA192D}" presName="horz1" presStyleCnt="0"/>
      <dgm:spPr/>
    </dgm:pt>
    <dgm:pt modelId="{5A884382-7E95-4A54-AB3A-B82BC1A23C96}" type="pres">
      <dgm:prSet presAssocID="{F56ECC15-8CFD-49A5-BFFF-602B7AEA192D}" presName="tx1" presStyleLbl="revTx" presStyleIdx="2" presStyleCnt="4"/>
      <dgm:spPr/>
    </dgm:pt>
    <dgm:pt modelId="{4C0B0847-A69E-4157-BC04-D1D9711A583C}" type="pres">
      <dgm:prSet presAssocID="{F56ECC15-8CFD-49A5-BFFF-602B7AEA192D}" presName="vert1" presStyleCnt="0"/>
      <dgm:spPr/>
    </dgm:pt>
    <dgm:pt modelId="{0B614548-EDFB-4803-8150-D49C96AFB9C5}" type="pres">
      <dgm:prSet presAssocID="{E05D9D8A-E241-4ECD-AE5A-D9E8594BCAB2}" presName="thickLine" presStyleLbl="alignNode1" presStyleIdx="3" presStyleCnt="4"/>
      <dgm:spPr/>
    </dgm:pt>
    <dgm:pt modelId="{2007087E-AA55-4063-8635-2E93D5B6754B}" type="pres">
      <dgm:prSet presAssocID="{E05D9D8A-E241-4ECD-AE5A-D9E8594BCAB2}" presName="horz1" presStyleCnt="0"/>
      <dgm:spPr/>
    </dgm:pt>
    <dgm:pt modelId="{EB21E969-F6E8-4783-B697-8259AF48386F}" type="pres">
      <dgm:prSet presAssocID="{E05D9D8A-E241-4ECD-AE5A-D9E8594BCAB2}" presName="tx1" presStyleLbl="revTx" presStyleIdx="3" presStyleCnt="4"/>
      <dgm:spPr/>
    </dgm:pt>
    <dgm:pt modelId="{7F46925F-087C-481B-96AE-0CFF498F5F69}" type="pres">
      <dgm:prSet presAssocID="{E05D9D8A-E241-4ECD-AE5A-D9E8594BCAB2}" presName="vert1" presStyleCnt="0"/>
      <dgm:spPr/>
    </dgm:pt>
  </dgm:ptLst>
  <dgm:cxnLst>
    <dgm:cxn modelId="{3FCC8004-19F8-42CD-A98F-4E6F58C07A6D}" srcId="{0D838FBA-BEE8-47FA-B33D-8B3FE7971FFC}" destId="{F56ECC15-8CFD-49A5-BFFF-602B7AEA192D}" srcOrd="2" destOrd="0" parTransId="{41320D2D-ECE4-4F1E-88B6-E89197878A4B}" sibTransId="{D9184F43-073A-4676-97D9-2024E57AE293}"/>
    <dgm:cxn modelId="{A0234B25-F40B-48F7-A51C-6D5315D036C8}" type="presOf" srcId="{E05D9D8A-E241-4ECD-AE5A-D9E8594BCAB2}" destId="{EB21E969-F6E8-4783-B697-8259AF48386F}" srcOrd="0" destOrd="0" presId="urn:microsoft.com/office/officeart/2008/layout/LinedList"/>
    <dgm:cxn modelId="{B2AFF95B-BED0-4540-898C-2A012FE36D73}" type="presOf" srcId="{0D838FBA-BEE8-47FA-B33D-8B3FE7971FFC}" destId="{728B869D-6657-426C-8E8A-C7475A7AAEDB}" srcOrd="0" destOrd="0" presId="urn:microsoft.com/office/officeart/2008/layout/LinedList"/>
    <dgm:cxn modelId="{E4851245-30EB-476F-9F68-6DA390BF7621}" type="presOf" srcId="{012C2C30-6A87-48F0-B0CF-0CE427172EDE}" destId="{B1FBB900-E5A1-4001-8475-7E4F97F89A9B}" srcOrd="0" destOrd="0" presId="urn:microsoft.com/office/officeart/2008/layout/LinedList"/>
    <dgm:cxn modelId="{59DEF48A-2D3C-4D09-B610-ADAFBD026079}" type="presOf" srcId="{F56ECC15-8CFD-49A5-BFFF-602B7AEA192D}" destId="{5A884382-7E95-4A54-AB3A-B82BC1A23C96}" srcOrd="0" destOrd="0" presId="urn:microsoft.com/office/officeart/2008/layout/LinedList"/>
    <dgm:cxn modelId="{2466BBD9-1B79-45B2-A73C-5CE83DD83E41}" srcId="{0D838FBA-BEE8-47FA-B33D-8B3FE7971FFC}" destId="{012C2C30-6A87-48F0-B0CF-0CE427172EDE}" srcOrd="1" destOrd="0" parTransId="{C09BD17B-6682-477D-92A8-FAB71CE1BEF6}" sibTransId="{4AC91B15-9E83-456D-8D7C-3E762570A9AB}"/>
    <dgm:cxn modelId="{11386EDA-1456-4A24-A51A-CB1BD7EDD6AE}" srcId="{0D838FBA-BEE8-47FA-B33D-8B3FE7971FFC}" destId="{E05D9D8A-E241-4ECD-AE5A-D9E8594BCAB2}" srcOrd="3" destOrd="0" parTransId="{4EA72D8C-B816-41D0-93F9-032C3F078254}" sibTransId="{FF0F1C74-C489-4A81-8312-B39F6EC11AA8}"/>
    <dgm:cxn modelId="{22DFB6DA-F8A6-4F65-81C6-30073B440F41}" srcId="{0D838FBA-BEE8-47FA-B33D-8B3FE7971FFC}" destId="{149C6054-C83E-4E76-9980-FC051AA3E4D5}" srcOrd="0" destOrd="0" parTransId="{BFBA09E5-A111-4089-8306-8FAA41F5F5ED}" sibTransId="{522890DD-9746-410F-BDB0-E7F188BFCEAC}"/>
    <dgm:cxn modelId="{B6A162FD-8970-4274-98DA-C1127632C67C}" type="presOf" srcId="{149C6054-C83E-4E76-9980-FC051AA3E4D5}" destId="{06E69637-57FC-4634-9D09-EA9FA02633CA}" srcOrd="0" destOrd="0" presId="urn:microsoft.com/office/officeart/2008/layout/LinedList"/>
    <dgm:cxn modelId="{D71806B9-2F4F-4794-99EA-A2D8A46B663A}" type="presParOf" srcId="{728B869D-6657-426C-8E8A-C7475A7AAEDB}" destId="{F82CD7EC-933D-4179-A62B-E0C8284E3BD1}" srcOrd="0" destOrd="0" presId="urn:microsoft.com/office/officeart/2008/layout/LinedList"/>
    <dgm:cxn modelId="{19E86A6E-6D54-4007-8C3B-C289ED3952CB}" type="presParOf" srcId="{728B869D-6657-426C-8E8A-C7475A7AAEDB}" destId="{C4E0AA26-6DA3-4280-9510-3860E2FE13B6}" srcOrd="1" destOrd="0" presId="urn:microsoft.com/office/officeart/2008/layout/LinedList"/>
    <dgm:cxn modelId="{D75F2CBF-AD21-46C8-B3DE-5516EF502B0B}" type="presParOf" srcId="{C4E0AA26-6DA3-4280-9510-3860E2FE13B6}" destId="{06E69637-57FC-4634-9D09-EA9FA02633CA}" srcOrd="0" destOrd="0" presId="urn:microsoft.com/office/officeart/2008/layout/LinedList"/>
    <dgm:cxn modelId="{5F8FF8A5-49B9-4939-9EBA-C861491E8B85}" type="presParOf" srcId="{C4E0AA26-6DA3-4280-9510-3860E2FE13B6}" destId="{31B46AE4-A66A-40F2-8088-98E763A040B3}" srcOrd="1" destOrd="0" presId="urn:microsoft.com/office/officeart/2008/layout/LinedList"/>
    <dgm:cxn modelId="{EEC635C7-2C0F-4479-BE59-340B21BE6301}" type="presParOf" srcId="{728B869D-6657-426C-8E8A-C7475A7AAEDB}" destId="{82748233-0A95-4471-A98D-D17109A556CF}" srcOrd="2" destOrd="0" presId="urn:microsoft.com/office/officeart/2008/layout/LinedList"/>
    <dgm:cxn modelId="{878E769D-D6A6-4449-AF3E-B9742F40FC5C}" type="presParOf" srcId="{728B869D-6657-426C-8E8A-C7475A7AAEDB}" destId="{CFE1386A-AB99-4C15-AE27-302AED6A80CC}" srcOrd="3" destOrd="0" presId="urn:microsoft.com/office/officeart/2008/layout/LinedList"/>
    <dgm:cxn modelId="{F9CA195E-7F5E-47A8-9B5B-28430ED9D94B}" type="presParOf" srcId="{CFE1386A-AB99-4C15-AE27-302AED6A80CC}" destId="{B1FBB900-E5A1-4001-8475-7E4F97F89A9B}" srcOrd="0" destOrd="0" presId="urn:microsoft.com/office/officeart/2008/layout/LinedList"/>
    <dgm:cxn modelId="{F460F136-FB14-441D-8E9E-D3E369A6E18A}" type="presParOf" srcId="{CFE1386A-AB99-4C15-AE27-302AED6A80CC}" destId="{3C0E65EB-4C07-4407-86A1-08CA19E98540}" srcOrd="1" destOrd="0" presId="urn:microsoft.com/office/officeart/2008/layout/LinedList"/>
    <dgm:cxn modelId="{A9BF9B5D-EBDC-43BE-87EE-89F19C548F4D}" type="presParOf" srcId="{728B869D-6657-426C-8E8A-C7475A7AAEDB}" destId="{1D8A382D-5BD9-4E89-9EA4-05BC59AD4902}" srcOrd="4" destOrd="0" presId="urn:microsoft.com/office/officeart/2008/layout/LinedList"/>
    <dgm:cxn modelId="{87EF7BDA-9F7F-467A-B4C3-A385EDA39B35}" type="presParOf" srcId="{728B869D-6657-426C-8E8A-C7475A7AAEDB}" destId="{2DE995D8-3639-49A8-930B-25A9E44B1191}" srcOrd="5" destOrd="0" presId="urn:microsoft.com/office/officeart/2008/layout/LinedList"/>
    <dgm:cxn modelId="{51C401A3-6A90-4111-A9D4-4FD13EE85D2C}" type="presParOf" srcId="{2DE995D8-3639-49A8-930B-25A9E44B1191}" destId="{5A884382-7E95-4A54-AB3A-B82BC1A23C96}" srcOrd="0" destOrd="0" presId="urn:microsoft.com/office/officeart/2008/layout/LinedList"/>
    <dgm:cxn modelId="{B7D22B44-2AD5-4CBA-9746-54A343E3148B}" type="presParOf" srcId="{2DE995D8-3639-49A8-930B-25A9E44B1191}" destId="{4C0B0847-A69E-4157-BC04-D1D9711A583C}" srcOrd="1" destOrd="0" presId="urn:microsoft.com/office/officeart/2008/layout/LinedList"/>
    <dgm:cxn modelId="{BBB170B0-4507-4003-ADD9-4D278D718E13}" type="presParOf" srcId="{728B869D-6657-426C-8E8A-C7475A7AAEDB}" destId="{0B614548-EDFB-4803-8150-D49C96AFB9C5}" srcOrd="6" destOrd="0" presId="urn:microsoft.com/office/officeart/2008/layout/LinedList"/>
    <dgm:cxn modelId="{F56EFA01-4D57-43CA-B461-A28CE446A564}" type="presParOf" srcId="{728B869D-6657-426C-8E8A-C7475A7AAEDB}" destId="{2007087E-AA55-4063-8635-2E93D5B6754B}" srcOrd="7" destOrd="0" presId="urn:microsoft.com/office/officeart/2008/layout/LinedList"/>
    <dgm:cxn modelId="{BDD54149-4CDD-445F-9646-6CD7F953B27B}" type="presParOf" srcId="{2007087E-AA55-4063-8635-2E93D5B6754B}" destId="{EB21E969-F6E8-4783-B697-8259AF48386F}" srcOrd="0" destOrd="0" presId="urn:microsoft.com/office/officeart/2008/layout/LinedList"/>
    <dgm:cxn modelId="{F98680C2-D562-40E9-BC51-AA7B0A74E5B9}" type="presParOf" srcId="{2007087E-AA55-4063-8635-2E93D5B6754B}" destId="{7F46925F-087C-481B-96AE-0CFF498F5F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38FBA-BEE8-47FA-B33D-8B3FE7971F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49C6054-C83E-4E76-9980-FC051AA3E4D5}">
      <dgm:prSet/>
      <dgm:spPr/>
      <dgm:t>
        <a:bodyPr/>
        <a:lstStyle/>
        <a:p>
          <a:r>
            <a:rPr lang="en-US" b="1" dirty="0"/>
            <a:t>Data Decomposition</a:t>
          </a:r>
          <a:endParaRPr lang="en-US" dirty="0"/>
        </a:p>
      </dgm:t>
    </dgm:pt>
    <dgm:pt modelId="{BFBA09E5-A111-4089-8306-8FAA41F5F5ED}" type="parTrans" cxnId="{22DFB6DA-F8A6-4F65-81C6-30073B440F41}">
      <dgm:prSet/>
      <dgm:spPr/>
      <dgm:t>
        <a:bodyPr/>
        <a:lstStyle/>
        <a:p>
          <a:endParaRPr lang="en-US"/>
        </a:p>
      </dgm:t>
    </dgm:pt>
    <dgm:pt modelId="{522890DD-9746-410F-BDB0-E7F188BFCEAC}" type="sibTrans" cxnId="{22DFB6DA-F8A6-4F65-81C6-30073B440F41}">
      <dgm:prSet/>
      <dgm:spPr/>
      <dgm:t>
        <a:bodyPr/>
        <a:lstStyle/>
        <a:p>
          <a:endParaRPr lang="en-US"/>
        </a:p>
      </dgm:t>
    </dgm:pt>
    <dgm:pt modelId="{012C2C30-6A87-48F0-B0CF-0CE427172EDE}">
      <dgm:prSet/>
      <dgm:spPr/>
      <dgm:t>
        <a:bodyPr/>
        <a:lstStyle/>
        <a:p>
          <a:r>
            <a:rPr lang="en-US" b="1" dirty="0"/>
            <a:t>k-NN Classifiers</a:t>
          </a:r>
          <a:endParaRPr lang="en-US" dirty="0"/>
        </a:p>
      </dgm:t>
    </dgm:pt>
    <dgm:pt modelId="{C09BD17B-6682-477D-92A8-FAB71CE1BEF6}" type="parTrans" cxnId="{2466BBD9-1B79-45B2-A73C-5CE83DD83E41}">
      <dgm:prSet/>
      <dgm:spPr/>
      <dgm:t>
        <a:bodyPr/>
        <a:lstStyle/>
        <a:p>
          <a:endParaRPr lang="en-US"/>
        </a:p>
      </dgm:t>
    </dgm:pt>
    <dgm:pt modelId="{4AC91B15-9E83-456D-8D7C-3E762570A9AB}" type="sibTrans" cxnId="{2466BBD9-1B79-45B2-A73C-5CE83DD83E41}">
      <dgm:prSet/>
      <dgm:spPr/>
      <dgm:t>
        <a:bodyPr/>
        <a:lstStyle/>
        <a:p>
          <a:endParaRPr lang="en-US"/>
        </a:p>
      </dgm:t>
    </dgm:pt>
    <dgm:pt modelId="{F56ECC15-8CFD-49A5-BFFF-602B7AEA192D}">
      <dgm:prSet/>
      <dgm:spPr/>
      <dgm:t>
        <a:bodyPr/>
        <a:lstStyle/>
        <a:p>
          <a:r>
            <a:rPr lang="en-US" b="1" dirty="0"/>
            <a:t>LTF Classifier</a:t>
          </a:r>
          <a:endParaRPr lang="en-US" dirty="0"/>
        </a:p>
      </dgm:t>
    </dgm:pt>
    <dgm:pt modelId="{41320D2D-ECE4-4F1E-88B6-E89197878A4B}" type="parTrans" cxnId="{3FCC8004-19F8-42CD-A98F-4E6F58C07A6D}">
      <dgm:prSet/>
      <dgm:spPr/>
      <dgm:t>
        <a:bodyPr/>
        <a:lstStyle/>
        <a:p>
          <a:endParaRPr lang="en-US"/>
        </a:p>
      </dgm:t>
    </dgm:pt>
    <dgm:pt modelId="{D9184F43-073A-4676-97D9-2024E57AE293}" type="sibTrans" cxnId="{3FCC8004-19F8-42CD-A98F-4E6F58C07A6D}">
      <dgm:prSet/>
      <dgm:spPr/>
      <dgm:t>
        <a:bodyPr/>
        <a:lstStyle/>
        <a:p>
          <a:endParaRPr lang="en-US"/>
        </a:p>
      </dgm:t>
    </dgm:pt>
    <dgm:pt modelId="{E05D9D8A-E241-4ECD-AE5A-D9E8594BCAB2}">
      <dgm:prSet/>
      <dgm:spPr/>
      <dgm:t>
        <a:bodyPr/>
        <a:lstStyle/>
        <a:p>
          <a:r>
            <a:rPr lang="en-US" b="1" dirty="0"/>
            <a:t>Cross-validation method</a:t>
          </a:r>
          <a:endParaRPr lang="en-US" dirty="0"/>
        </a:p>
      </dgm:t>
    </dgm:pt>
    <dgm:pt modelId="{4EA72D8C-B816-41D0-93F9-032C3F078254}" type="parTrans" cxnId="{11386EDA-1456-4A24-A51A-CB1BD7EDD6AE}">
      <dgm:prSet/>
      <dgm:spPr/>
      <dgm:t>
        <a:bodyPr/>
        <a:lstStyle/>
        <a:p>
          <a:endParaRPr lang="en-US"/>
        </a:p>
      </dgm:t>
    </dgm:pt>
    <dgm:pt modelId="{FF0F1C74-C489-4A81-8312-B39F6EC11AA8}" type="sibTrans" cxnId="{11386EDA-1456-4A24-A51A-CB1BD7EDD6AE}">
      <dgm:prSet/>
      <dgm:spPr/>
      <dgm:t>
        <a:bodyPr/>
        <a:lstStyle/>
        <a:p>
          <a:endParaRPr lang="en-US"/>
        </a:p>
      </dgm:t>
    </dgm:pt>
    <dgm:pt modelId="{728B869D-6657-426C-8E8A-C7475A7AAEDB}" type="pres">
      <dgm:prSet presAssocID="{0D838FBA-BEE8-47FA-B33D-8B3FE7971FFC}" presName="vert0" presStyleCnt="0">
        <dgm:presLayoutVars>
          <dgm:dir/>
          <dgm:animOne val="branch"/>
          <dgm:animLvl val="lvl"/>
        </dgm:presLayoutVars>
      </dgm:prSet>
      <dgm:spPr/>
    </dgm:pt>
    <dgm:pt modelId="{F82CD7EC-933D-4179-A62B-E0C8284E3BD1}" type="pres">
      <dgm:prSet presAssocID="{149C6054-C83E-4E76-9980-FC051AA3E4D5}" presName="thickLine" presStyleLbl="alignNode1" presStyleIdx="0" presStyleCnt="4"/>
      <dgm:spPr/>
    </dgm:pt>
    <dgm:pt modelId="{C4E0AA26-6DA3-4280-9510-3860E2FE13B6}" type="pres">
      <dgm:prSet presAssocID="{149C6054-C83E-4E76-9980-FC051AA3E4D5}" presName="horz1" presStyleCnt="0"/>
      <dgm:spPr/>
    </dgm:pt>
    <dgm:pt modelId="{06E69637-57FC-4634-9D09-EA9FA02633CA}" type="pres">
      <dgm:prSet presAssocID="{149C6054-C83E-4E76-9980-FC051AA3E4D5}" presName="tx1" presStyleLbl="revTx" presStyleIdx="0" presStyleCnt="4"/>
      <dgm:spPr/>
    </dgm:pt>
    <dgm:pt modelId="{31B46AE4-A66A-40F2-8088-98E763A040B3}" type="pres">
      <dgm:prSet presAssocID="{149C6054-C83E-4E76-9980-FC051AA3E4D5}" presName="vert1" presStyleCnt="0"/>
      <dgm:spPr/>
    </dgm:pt>
    <dgm:pt modelId="{82748233-0A95-4471-A98D-D17109A556CF}" type="pres">
      <dgm:prSet presAssocID="{012C2C30-6A87-48F0-B0CF-0CE427172EDE}" presName="thickLine" presStyleLbl="alignNode1" presStyleIdx="1" presStyleCnt="4"/>
      <dgm:spPr/>
    </dgm:pt>
    <dgm:pt modelId="{CFE1386A-AB99-4C15-AE27-302AED6A80CC}" type="pres">
      <dgm:prSet presAssocID="{012C2C30-6A87-48F0-B0CF-0CE427172EDE}" presName="horz1" presStyleCnt="0"/>
      <dgm:spPr/>
    </dgm:pt>
    <dgm:pt modelId="{B1FBB900-E5A1-4001-8475-7E4F97F89A9B}" type="pres">
      <dgm:prSet presAssocID="{012C2C30-6A87-48F0-B0CF-0CE427172EDE}" presName="tx1" presStyleLbl="revTx" presStyleIdx="1" presStyleCnt="4"/>
      <dgm:spPr/>
    </dgm:pt>
    <dgm:pt modelId="{3C0E65EB-4C07-4407-86A1-08CA19E98540}" type="pres">
      <dgm:prSet presAssocID="{012C2C30-6A87-48F0-B0CF-0CE427172EDE}" presName="vert1" presStyleCnt="0"/>
      <dgm:spPr/>
    </dgm:pt>
    <dgm:pt modelId="{1D8A382D-5BD9-4E89-9EA4-05BC59AD4902}" type="pres">
      <dgm:prSet presAssocID="{F56ECC15-8CFD-49A5-BFFF-602B7AEA192D}" presName="thickLine" presStyleLbl="alignNode1" presStyleIdx="2" presStyleCnt="4"/>
      <dgm:spPr/>
    </dgm:pt>
    <dgm:pt modelId="{2DE995D8-3639-49A8-930B-25A9E44B1191}" type="pres">
      <dgm:prSet presAssocID="{F56ECC15-8CFD-49A5-BFFF-602B7AEA192D}" presName="horz1" presStyleCnt="0"/>
      <dgm:spPr/>
    </dgm:pt>
    <dgm:pt modelId="{5A884382-7E95-4A54-AB3A-B82BC1A23C96}" type="pres">
      <dgm:prSet presAssocID="{F56ECC15-8CFD-49A5-BFFF-602B7AEA192D}" presName="tx1" presStyleLbl="revTx" presStyleIdx="2" presStyleCnt="4"/>
      <dgm:spPr/>
    </dgm:pt>
    <dgm:pt modelId="{4C0B0847-A69E-4157-BC04-D1D9711A583C}" type="pres">
      <dgm:prSet presAssocID="{F56ECC15-8CFD-49A5-BFFF-602B7AEA192D}" presName="vert1" presStyleCnt="0"/>
      <dgm:spPr/>
    </dgm:pt>
    <dgm:pt modelId="{0B614548-EDFB-4803-8150-D49C96AFB9C5}" type="pres">
      <dgm:prSet presAssocID="{E05D9D8A-E241-4ECD-AE5A-D9E8594BCAB2}" presName="thickLine" presStyleLbl="alignNode1" presStyleIdx="3" presStyleCnt="4"/>
      <dgm:spPr/>
    </dgm:pt>
    <dgm:pt modelId="{2007087E-AA55-4063-8635-2E93D5B6754B}" type="pres">
      <dgm:prSet presAssocID="{E05D9D8A-E241-4ECD-AE5A-D9E8594BCAB2}" presName="horz1" presStyleCnt="0"/>
      <dgm:spPr/>
    </dgm:pt>
    <dgm:pt modelId="{EB21E969-F6E8-4783-B697-8259AF48386F}" type="pres">
      <dgm:prSet presAssocID="{E05D9D8A-E241-4ECD-AE5A-D9E8594BCAB2}" presName="tx1" presStyleLbl="revTx" presStyleIdx="3" presStyleCnt="4"/>
      <dgm:spPr/>
    </dgm:pt>
    <dgm:pt modelId="{7F46925F-087C-481B-96AE-0CFF498F5F69}" type="pres">
      <dgm:prSet presAssocID="{E05D9D8A-E241-4ECD-AE5A-D9E8594BCAB2}" presName="vert1" presStyleCnt="0"/>
      <dgm:spPr/>
    </dgm:pt>
  </dgm:ptLst>
  <dgm:cxnLst>
    <dgm:cxn modelId="{3FCC8004-19F8-42CD-A98F-4E6F58C07A6D}" srcId="{0D838FBA-BEE8-47FA-B33D-8B3FE7971FFC}" destId="{F56ECC15-8CFD-49A5-BFFF-602B7AEA192D}" srcOrd="2" destOrd="0" parTransId="{41320D2D-ECE4-4F1E-88B6-E89197878A4B}" sibTransId="{D9184F43-073A-4676-97D9-2024E57AE293}"/>
    <dgm:cxn modelId="{A0234B25-F40B-48F7-A51C-6D5315D036C8}" type="presOf" srcId="{E05D9D8A-E241-4ECD-AE5A-D9E8594BCAB2}" destId="{EB21E969-F6E8-4783-B697-8259AF48386F}" srcOrd="0" destOrd="0" presId="urn:microsoft.com/office/officeart/2008/layout/LinedList"/>
    <dgm:cxn modelId="{B2AFF95B-BED0-4540-898C-2A012FE36D73}" type="presOf" srcId="{0D838FBA-BEE8-47FA-B33D-8B3FE7971FFC}" destId="{728B869D-6657-426C-8E8A-C7475A7AAEDB}" srcOrd="0" destOrd="0" presId="urn:microsoft.com/office/officeart/2008/layout/LinedList"/>
    <dgm:cxn modelId="{E4851245-30EB-476F-9F68-6DA390BF7621}" type="presOf" srcId="{012C2C30-6A87-48F0-B0CF-0CE427172EDE}" destId="{B1FBB900-E5A1-4001-8475-7E4F97F89A9B}" srcOrd="0" destOrd="0" presId="urn:microsoft.com/office/officeart/2008/layout/LinedList"/>
    <dgm:cxn modelId="{59DEF48A-2D3C-4D09-B610-ADAFBD026079}" type="presOf" srcId="{F56ECC15-8CFD-49A5-BFFF-602B7AEA192D}" destId="{5A884382-7E95-4A54-AB3A-B82BC1A23C96}" srcOrd="0" destOrd="0" presId="urn:microsoft.com/office/officeart/2008/layout/LinedList"/>
    <dgm:cxn modelId="{2466BBD9-1B79-45B2-A73C-5CE83DD83E41}" srcId="{0D838FBA-BEE8-47FA-B33D-8B3FE7971FFC}" destId="{012C2C30-6A87-48F0-B0CF-0CE427172EDE}" srcOrd="1" destOrd="0" parTransId="{C09BD17B-6682-477D-92A8-FAB71CE1BEF6}" sibTransId="{4AC91B15-9E83-456D-8D7C-3E762570A9AB}"/>
    <dgm:cxn modelId="{11386EDA-1456-4A24-A51A-CB1BD7EDD6AE}" srcId="{0D838FBA-BEE8-47FA-B33D-8B3FE7971FFC}" destId="{E05D9D8A-E241-4ECD-AE5A-D9E8594BCAB2}" srcOrd="3" destOrd="0" parTransId="{4EA72D8C-B816-41D0-93F9-032C3F078254}" sibTransId="{FF0F1C74-C489-4A81-8312-B39F6EC11AA8}"/>
    <dgm:cxn modelId="{22DFB6DA-F8A6-4F65-81C6-30073B440F41}" srcId="{0D838FBA-BEE8-47FA-B33D-8B3FE7971FFC}" destId="{149C6054-C83E-4E76-9980-FC051AA3E4D5}" srcOrd="0" destOrd="0" parTransId="{BFBA09E5-A111-4089-8306-8FAA41F5F5ED}" sibTransId="{522890DD-9746-410F-BDB0-E7F188BFCEAC}"/>
    <dgm:cxn modelId="{B6A162FD-8970-4274-98DA-C1127632C67C}" type="presOf" srcId="{149C6054-C83E-4E76-9980-FC051AA3E4D5}" destId="{06E69637-57FC-4634-9D09-EA9FA02633CA}" srcOrd="0" destOrd="0" presId="urn:microsoft.com/office/officeart/2008/layout/LinedList"/>
    <dgm:cxn modelId="{D71806B9-2F4F-4794-99EA-A2D8A46B663A}" type="presParOf" srcId="{728B869D-6657-426C-8E8A-C7475A7AAEDB}" destId="{F82CD7EC-933D-4179-A62B-E0C8284E3BD1}" srcOrd="0" destOrd="0" presId="urn:microsoft.com/office/officeart/2008/layout/LinedList"/>
    <dgm:cxn modelId="{19E86A6E-6D54-4007-8C3B-C289ED3952CB}" type="presParOf" srcId="{728B869D-6657-426C-8E8A-C7475A7AAEDB}" destId="{C4E0AA26-6DA3-4280-9510-3860E2FE13B6}" srcOrd="1" destOrd="0" presId="urn:microsoft.com/office/officeart/2008/layout/LinedList"/>
    <dgm:cxn modelId="{D75F2CBF-AD21-46C8-B3DE-5516EF502B0B}" type="presParOf" srcId="{C4E0AA26-6DA3-4280-9510-3860E2FE13B6}" destId="{06E69637-57FC-4634-9D09-EA9FA02633CA}" srcOrd="0" destOrd="0" presId="urn:microsoft.com/office/officeart/2008/layout/LinedList"/>
    <dgm:cxn modelId="{5F8FF8A5-49B9-4939-9EBA-C861491E8B85}" type="presParOf" srcId="{C4E0AA26-6DA3-4280-9510-3860E2FE13B6}" destId="{31B46AE4-A66A-40F2-8088-98E763A040B3}" srcOrd="1" destOrd="0" presId="urn:microsoft.com/office/officeart/2008/layout/LinedList"/>
    <dgm:cxn modelId="{EEC635C7-2C0F-4479-BE59-340B21BE6301}" type="presParOf" srcId="{728B869D-6657-426C-8E8A-C7475A7AAEDB}" destId="{82748233-0A95-4471-A98D-D17109A556CF}" srcOrd="2" destOrd="0" presId="urn:microsoft.com/office/officeart/2008/layout/LinedList"/>
    <dgm:cxn modelId="{878E769D-D6A6-4449-AF3E-B9742F40FC5C}" type="presParOf" srcId="{728B869D-6657-426C-8E8A-C7475A7AAEDB}" destId="{CFE1386A-AB99-4C15-AE27-302AED6A80CC}" srcOrd="3" destOrd="0" presId="urn:microsoft.com/office/officeart/2008/layout/LinedList"/>
    <dgm:cxn modelId="{F9CA195E-7F5E-47A8-9B5B-28430ED9D94B}" type="presParOf" srcId="{CFE1386A-AB99-4C15-AE27-302AED6A80CC}" destId="{B1FBB900-E5A1-4001-8475-7E4F97F89A9B}" srcOrd="0" destOrd="0" presId="urn:microsoft.com/office/officeart/2008/layout/LinedList"/>
    <dgm:cxn modelId="{F460F136-FB14-441D-8E9E-D3E369A6E18A}" type="presParOf" srcId="{CFE1386A-AB99-4C15-AE27-302AED6A80CC}" destId="{3C0E65EB-4C07-4407-86A1-08CA19E98540}" srcOrd="1" destOrd="0" presId="urn:microsoft.com/office/officeart/2008/layout/LinedList"/>
    <dgm:cxn modelId="{A9BF9B5D-EBDC-43BE-87EE-89F19C548F4D}" type="presParOf" srcId="{728B869D-6657-426C-8E8A-C7475A7AAEDB}" destId="{1D8A382D-5BD9-4E89-9EA4-05BC59AD4902}" srcOrd="4" destOrd="0" presId="urn:microsoft.com/office/officeart/2008/layout/LinedList"/>
    <dgm:cxn modelId="{87EF7BDA-9F7F-467A-B4C3-A385EDA39B35}" type="presParOf" srcId="{728B869D-6657-426C-8E8A-C7475A7AAEDB}" destId="{2DE995D8-3639-49A8-930B-25A9E44B1191}" srcOrd="5" destOrd="0" presId="urn:microsoft.com/office/officeart/2008/layout/LinedList"/>
    <dgm:cxn modelId="{51C401A3-6A90-4111-A9D4-4FD13EE85D2C}" type="presParOf" srcId="{2DE995D8-3639-49A8-930B-25A9E44B1191}" destId="{5A884382-7E95-4A54-AB3A-B82BC1A23C96}" srcOrd="0" destOrd="0" presId="urn:microsoft.com/office/officeart/2008/layout/LinedList"/>
    <dgm:cxn modelId="{B7D22B44-2AD5-4CBA-9746-54A343E3148B}" type="presParOf" srcId="{2DE995D8-3639-49A8-930B-25A9E44B1191}" destId="{4C0B0847-A69E-4157-BC04-D1D9711A583C}" srcOrd="1" destOrd="0" presId="urn:microsoft.com/office/officeart/2008/layout/LinedList"/>
    <dgm:cxn modelId="{BBB170B0-4507-4003-ADD9-4D278D718E13}" type="presParOf" srcId="{728B869D-6657-426C-8E8A-C7475A7AAEDB}" destId="{0B614548-EDFB-4803-8150-D49C96AFB9C5}" srcOrd="6" destOrd="0" presId="urn:microsoft.com/office/officeart/2008/layout/LinedList"/>
    <dgm:cxn modelId="{F56EFA01-4D57-43CA-B461-A28CE446A564}" type="presParOf" srcId="{728B869D-6657-426C-8E8A-C7475A7AAEDB}" destId="{2007087E-AA55-4063-8635-2E93D5B6754B}" srcOrd="7" destOrd="0" presId="urn:microsoft.com/office/officeart/2008/layout/LinedList"/>
    <dgm:cxn modelId="{BDD54149-4CDD-445F-9646-6CD7F953B27B}" type="presParOf" srcId="{2007087E-AA55-4063-8635-2E93D5B6754B}" destId="{EB21E969-F6E8-4783-B697-8259AF48386F}" srcOrd="0" destOrd="0" presId="urn:microsoft.com/office/officeart/2008/layout/LinedList"/>
    <dgm:cxn modelId="{F98680C2-D562-40E9-BC51-AA7B0A74E5B9}" type="presParOf" srcId="{2007087E-AA55-4063-8635-2E93D5B6754B}" destId="{7F46925F-087C-481B-96AE-0CFF498F5F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CD7EC-933D-4179-A62B-E0C8284E3BD1}">
      <dsp:nvSpPr>
        <dsp:cNvPr id="0" name=""/>
        <dsp:cNvSpPr/>
      </dsp:nvSpPr>
      <dsp:spPr>
        <a:xfrm>
          <a:off x="0" y="0"/>
          <a:ext cx="40350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E69637-57FC-4634-9D09-EA9FA02633CA}">
      <dsp:nvSpPr>
        <dsp:cNvPr id="0" name=""/>
        <dsp:cNvSpPr/>
      </dsp:nvSpPr>
      <dsp:spPr>
        <a:xfrm>
          <a:off x="0" y="0"/>
          <a:ext cx="4035041" cy="66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Missing Value Completion  </a:t>
          </a:r>
          <a:endParaRPr lang="en-US" sz="2100" kern="1200"/>
        </a:p>
      </dsp:txBody>
      <dsp:txXfrm>
        <a:off x="0" y="0"/>
        <a:ext cx="4035041" cy="663465"/>
      </dsp:txXfrm>
    </dsp:sp>
    <dsp:sp modelId="{82748233-0A95-4471-A98D-D17109A556CF}">
      <dsp:nvSpPr>
        <dsp:cNvPr id="0" name=""/>
        <dsp:cNvSpPr/>
      </dsp:nvSpPr>
      <dsp:spPr>
        <a:xfrm>
          <a:off x="0" y="663465"/>
          <a:ext cx="40350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FBB900-E5A1-4001-8475-7E4F97F89A9B}">
      <dsp:nvSpPr>
        <dsp:cNvPr id="0" name=""/>
        <dsp:cNvSpPr/>
      </dsp:nvSpPr>
      <dsp:spPr>
        <a:xfrm>
          <a:off x="0" y="663465"/>
          <a:ext cx="4035041" cy="66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Cuts, Discretization and grouping</a:t>
          </a:r>
          <a:endParaRPr lang="en-US" sz="2100" kern="1200"/>
        </a:p>
      </dsp:txBody>
      <dsp:txXfrm>
        <a:off x="0" y="663465"/>
        <a:ext cx="4035041" cy="663465"/>
      </dsp:txXfrm>
    </dsp:sp>
    <dsp:sp modelId="{1D8A382D-5BD9-4E89-9EA4-05BC59AD4902}">
      <dsp:nvSpPr>
        <dsp:cNvPr id="0" name=""/>
        <dsp:cNvSpPr/>
      </dsp:nvSpPr>
      <dsp:spPr>
        <a:xfrm>
          <a:off x="0" y="1326930"/>
          <a:ext cx="40350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84382-7E95-4A54-AB3A-B82BC1A23C96}">
      <dsp:nvSpPr>
        <dsp:cNvPr id="0" name=""/>
        <dsp:cNvSpPr/>
      </dsp:nvSpPr>
      <dsp:spPr>
        <a:xfrm>
          <a:off x="0" y="1326930"/>
          <a:ext cx="4035041" cy="66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Linear Combination</a:t>
          </a:r>
          <a:endParaRPr lang="en-US" sz="2100" kern="1200"/>
        </a:p>
      </dsp:txBody>
      <dsp:txXfrm>
        <a:off x="0" y="1326930"/>
        <a:ext cx="4035041" cy="663465"/>
      </dsp:txXfrm>
    </dsp:sp>
    <dsp:sp modelId="{0B614548-EDFB-4803-8150-D49C96AFB9C5}">
      <dsp:nvSpPr>
        <dsp:cNvPr id="0" name=""/>
        <dsp:cNvSpPr/>
      </dsp:nvSpPr>
      <dsp:spPr>
        <a:xfrm>
          <a:off x="0" y="1990396"/>
          <a:ext cx="403504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1E969-F6E8-4783-B697-8259AF48386F}">
      <dsp:nvSpPr>
        <dsp:cNvPr id="0" name=""/>
        <dsp:cNvSpPr/>
      </dsp:nvSpPr>
      <dsp:spPr>
        <a:xfrm>
          <a:off x="0" y="1990396"/>
          <a:ext cx="4035041" cy="663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Reducts and Decision rules</a:t>
          </a:r>
          <a:endParaRPr lang="en-US" sz="2100" kern="1200"/>
        </a:p>
      </dsp:txBody>
      <dsp:txXfrm>
        <a:off x="0" y="1990396"/>
        <a:ext cx="4035041" cy="6634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CD7EC-933D-4179-A62B-E0C8284E3BD1}">
      <dsp:nvSpPr>
        <dsp:cNvPr id="0" name=""/>
        <dsp:cNvSpPr/>
      </dsp:nvSpPr>
      <dsp:spPr>
        <a:xfrm>
          <a:off x="0" y="0"/>
          <a:ext cx="403542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69637-57FC-4634-9D09-EA9FA02633CA}">
      <dsp:nvSpPr>
        <dsp:cNvPr id="0" name=""/>
        <dsp:cNvSpPr/>
      </dsp:nvSpPr>
      <dsp:spPr>
        <a:xfrm>
          <a:off x="0" y="0"/>
          <a:ext cx="4035425" cy="6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Data Decomposition</a:t>
          </a:r>
          <a:endParaRPr lang="en-US" sz="2700" kern="1200" dirty="0"/>
        </a:p>
      </dsp:txBody>
      <dsp:txXfrm>
        <a:off x="0" y="0"/>
        <a:ext cx="4035425" cy="663178"/>
      </dsp:txXfrm>
    </dsp:sp>
    <dsp:sp modelId="{82748233-0A95-4471-A98D-D17109A556CF}">
      <dsp:nvSpPr>
        <dsp:cNvPr id="0" name=""/>
        <dsp:cNvSpPr/>
      </dsp:nvSpPr>
      <dsp:spPr>
        <a:xfrm>
          <a:off x="0" y="663178"/>
          <a:ext cx="403542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BB900-E5A1-4001-8475-7E4F97F89A9B}">
      <dsp:nvSpPr>
        <dsp:cNvPr id="0" name=""/>
        <dsp:cNvSpPr/>
      </dsp:nvSpPr>
      <dsp:spPr>
        <a:xfrm>
          <a:off x="0" y="663178"/>
          <a:ext cx="4035425" cy="6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k-NN Classifiers</a:t>
          </a:r>
          <a:endParaRPr lang="en-US" sz="2700" kern="1200" dirty="0"/>
        </a:p>
      </dsp:txBody>
      <dsp:txXfrm>
        <a:off x="0" y="663178"/>
        <a:ext cx="4035425" cy="663178"/>
      </dsp:txXfrm>
    </dsp:sp>
    <dsp:sp modelId="{1D8A382D-5BD9-4E89-9EA4-05BC59AD4902}">
      <dsp:nvSpPr>
        <dsp:cNvPr id="0" name=""/>
        <dsp:cNvSpPr/>
      </dsp:nvSpPr>
      <dsp:spPr>
        <a:xfrm>
          <a:off x="0" y="1326356"/>
          <a:ext cx="403542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84382-7E95-4A54-AB3A-B82BC1A23C96}">
      <dsp:nvSpPr>
        <dsp:cNvPr id="0" name=""/>
        <dsp:cNvSpPr/>
      </dsp:nvSpPr>
      <dsp:spPr>
        <a:xfrm>
          <a:off x="0" y="1326356"/>
          <a:ext cx="4035425" cy="6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LTF Classifier</a:t>
          </a:r>
          <a:endParaRPr lang="en-US" sz="2700" kern="1200" dirty="0"/>
        </a:p>
      </dsp:txBody>
      <dsp:txXfrm>
        <a:off x="0" y="1326356"/>
        <a:ext cx="4035425" cy="663178"/>
      </dsp:txXfrm>
    </dsp:sp>
    <dsp:sp modelId="{0B614548-EDFB-4803-8150-D49C96AFB9C5}">
      <dsp:nvSpPr>
        <dsp:cNvPr id="0" name=""/>
        <dsp:cNvSpPr/>
      </dsp:nvSpPr>
      <dsp:spPr>
        <a:xfrm>
          <a:off x="0" y="1989534"/>
          <a:ext cx="403542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21E969-F6E8-4783-B697-8259AF48386F}">
      <dsp:nvSpPr>
        <dsp:cNvPr id="0" name=""/>
        <dsp:cNvSpPr/>
      </dsp:nvSpPr>
      <dsp:spPr>
        <a:xfrm>
          <a:off x="0" y="1989534"/>
          <a:ext cx="4035425" cy="663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Cross-validation method</a:t>
          </a:r>
          <a:endParaRPr lang="en-US" sz="2700" kern="1200" dirty="0"/>
        </a:p>
      </dsp:txBody>
      <dsp:txXfrm>
        <a:off x="0" y="1989534"/>
        <a:ext cx="4035425" cy="6631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BAC8E-603C-45B5-A3CB-6B060FD0CD38}" type="datetimeFigureOut">
              <a:rPr lang="en-US" smtClean="0"/>
              <a:t>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BDF1B-8DE1-4448-BE09-109734624255}" type="slidenum">
              <a:rPr lang="en-US" smtClean="0"/>
              <a:t>‹#›</a:t>
            </a:fld>
            <a:endParaRPr lang="en-US"/>
          </a:p>
        </p:txBody>
      </p:sp>
    </p:spTree>
    <p:extLst>
      <p:ext uri="{BB962C8B-B14F-4D97-AF65-F5344CB8AC3E}">
        <p14:creationId xmlns:p14="http://schemas.microsoft.com/office/powerpoint/2010/main" val="53754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6A73C-DD0D-0044-8957-424E9C823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42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666B2-05FB-4826-84C2-C07E4471E9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013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666B2-05FB-4826-84C2-C07E4471E9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39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666B2-05FB-4826-84C2-C07E4471E9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7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B88FFB-7CA6-4E11-8994-1A57043C15ED}"/>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65037A37-93B7-4F6C-80D0-D78C1D6D352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27</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0241" name="Rectangle 1">
            <a:extLst>
              <a:ext uri="{FF2B5EF4-FFF2-40B4-BE49-F238E27FC236}">
                <a16:creationId xmlns:a16="http://schemas.microsoft.com/office/drawing/2014/main" id="{A639B299-AE8A-43FB-9421-9085AF5A7888}"/>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1B8F4330-7D69-4542-930A-112241AFE04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7600EA-50CD-4E73-B2AB-3D9A920E6615}"/>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1AE37323-55B0-41D1-8691-57E52294CE5C}"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28</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1265" name="Rectangle 1">
            <a:extLst>
              <a:ext uri="{FF2B5EF4-FFF2-40B4-BE49-F238E27FC236}">
                <a16:creationId xmlns:a16="http://schemas.microsoft.com/office/drawing/2014/main" id="{DE9F92EB-7B65-44D8-93A2-E1B75E3B91C4}"/>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a:extLst>
              <a:ext uri="{FF2B5EF4-FFF2-40B4-BE49-F238E27FC236}">
                <a16:creationId xmlns:a16="http://schemas.microsoft.com/office/drawing/2014/main" id="{E5B2B084-12B2-4E83-9860-B3DE793610C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65C9FF-BC60-415F-AD67-3E5DF09772D6}"/>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E7F0F382-9A36-486D-BAFD-8FFFE71351B6}"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29</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2289" name="Rectangle 1">
            <a:extLst>
              <a:ext uri="{FF2B5EF4-FFF2-40B4-BE49-F238E27FC236}">
                <a16:creationId xmlns:a16="http://schemas.microsoft.com/office/drawing/2014/main" id="{9DAAE504-36E9-4712-922B-C3420A118E95}"/>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AE7CF691-12C5-4A46-A989-08865CF74BDE}"/>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E4B9F3-712A-4270-8F30-1ADA2F072BD9}"/>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419706DD-7F6D-4732-A8B9-24256E60B752}"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30</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3313" name="Rectangle 1">
            <a:extLst>
              <a:ext uri="{FF2B5EF4-FFF2-40B4-BE49-F238E27FC236}">
                <a16:creationId xmlns:a16="http://schemas.microsoft.com/office/drawing/2014/main" id="{940815E5-8FDD-45D3-BF1F-3E13C343249F}"/>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a:extLst>
              <a:ext uri="{FF2B5EF4-FFF2-40B4-BE49-F238E27FC236}">
                <a16:creationId xmlns:a16="http://schemas.microsoft.com/office/drawing/2014/main" id="{E30A64A6-9491-43B5-B1C3-FBEB5D7D25EC}"/>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1C8562-854B-428F-9BBD-8DF204E20963}"/>
              </a:ext>
            </a:extLst>
          </p:cNvPr>
          <p:cNvSpPr>
            <a:spLocks noGrp="1" noChangeArrowheads="1"/>
          </p:cNvSpPr>
          <p:nvPr>
            <p:ph type="sldNum"/>
          </p:nvPr>
        </p:nvSpPr>
        <p:spPr>
          <a:ln/>
        </p:spPr>
        <p:txBody>
          <a:bodyPr/>
          <a:lstStyle/>
          <a:p>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fld id="{3678B592-A55C-4B9F-BC00-13178EA2DCE4}" type="slidenum">
              <a:rPr kumimoji="0" lang="en-US"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rPr>
              <a:pPr marL="0" marR="0" lvl="0" indent="0" algn="r"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a:pPr>
              <a:t>31</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endParaRPr>
          </a:p>
        </p:txBody>
      </p:sp>
      <p:sp>
        <p:nvSpPr>
          <p:cNvPr id="14337" name="Rectangle 1">
            <a:extLst>
              <a:ext uri="{FF2B5EF4-FFF2-40B4-BE49-F238E27FC236}">
                <a16:creationId xmlns:a16="http://schemas.microsoft.com/office/drawing/2014/main" id="{9EEBE906-1BB8-44FD-BC5B-DA6DC79B18D1}"/>
              </a:ext>
            </a:extLst>
          </p:cNvPr>
          <p:cNvSpPr txBox="1">
            <a:spLocks noGrp="1" noRot="1" noChangeAspect="1"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a:extLst>
              <a:ext uri="{FF2B5EF4-FFF2-40B4-BE49-F238E27FC236}">
                <a16:creationId xmlns:a16="http://schemas.microsoft.com/office/drawing/2014/main" id="{848262EB-6944-4156-9EFA-18052F026BEF}"/>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err="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666B2-05FB-4826-84C2-C07E4471E9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463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RSES data set :</a:t>
            </a:r>
          </a:p>
          <a:p>
            <a:r>
              <a:rPr lang="en-US" dirty="0"/>
              <a:t>TABLE therapy </a:t>
            </a:r>
            <a:endParaRPr lang="en-US" dirty="0">
              <a:cs typeface="Calibri"/>
            </a:endParaRPr>
          </a:p>
          <a:p>
            <a:r>
              <a:rPr lang="en-US" dirty="0"/>
              <a:t>ATTRIBUTES 5 </a:t>
            </a:r>
            <a:endParaRPr lang="en-US"/>
          </a:p>
          <a:p>
            <a:r>
              <a:rPr lang="en-US" dirty="0"/>
              <a:t>temperature numeric 1 </a:t>
            </a:r>
            <a:endParaRPr lang="en-US"/>
          </a:p>
          <a:p>
            <a:r>
              <a:rPr lang="en-US" dirty="0"/>
              <a:t>headache numeric 0 </a:t>
            </a:r>
            <a:endParaRPr lang="en-US"/>
          </a:p>
          <a:p>
            <a:r>
              <a:rPr lang="en-US" dirty="0"/>
              <a:t>cough symbolic </a:t>
            </a:r>
            <a:endParaRPr lang="en-US"/>
          </a:p>
          <a:p>
            <a:r>
              <a:rPr lang="en-US" dirty="0"/>
              <a:t>catarrh symbolic </a:t>
            </a:r>
            <a:endParaRPr lang="en-US"/>
          </a:p>
          <a:p>
            <a:r>
              <a:rPr lang="en-US" dirty="0"/>
              <a:t>disease symbolic </a:t>
            </a:r>
            <a:endParaRPr lang="en-US">
              <a:cs typeface="Calibri"/>
            </a:endParaRPr>
          </a:p>
          <a:p>
            <a:r>
              <a:rPr lang="en-US" dirty="0"/>
              <a:t>OBJECTS 4 </a:t>
            </a:r>
            <a:endParaRPr lang="en-US" dirty="0">
              <a:cs typeface="Calibri"/>
            </a:endParaRPr>
          </a:p>
          <a:p>
            <a:r>
              <a:rPr lang="en-US" dirty="0"/>
              <a:t>38.7 7 no </a:t>
            </a:r>
            <a:r>
              <a:rPr lang="en-US" dirty="0" err="1"/>
              <a:t>no</a:t>
            </a:r>
            <a:r>
              <a:rPr lang="en-US" dirty="0"/>
              <a:t> angina </a:t>
            </a:r>
            <a:endParaRPr lang="en-US" dirty="0">
              <a:cs typeface="Calibri"/>
            </a:endParaRPr>
          </a:p>
          <a:p>
            <a:r>
              <a:rPr lang="en-US" dirty="0"/>
              <a:t>38.3 MISSING yes </a:t>
            </a:r>
            <a:r>
              <a:rPr lang="en-US" dirty="0" err="1"/>
              <a:t>yes</a:t>
            </a:r>
            <a:r>
              <a:rPr lang="en-US" dirty="0"/>
              <a:t> influenza </a:t>
            </a:r>
            <a:endParaRPr lang="en-US" dirty="0">
              <a:cs typeface="Calibri"/>
            </a:endParaRPr>
          </a:p>
          <a:p>
            <a:r>
              <a:rPr lang="en-US" dirty="0"/>
              <a:t>MISSING 3 no </a:t>
            </a:r>
            <a:r>
              <a:rPr lang="en-US" dirty="0" err="1"/>
              <a:t>no</a:t>
            </a:r>
            <a:r>
              <a:rPr lang="en-US" dirty="0"/>
              <a:t> cold </a:t>
            </a:r>
            <a:endParaRPr lang="en-US" dirty="0">
              <a:cs typeface="Calibri"/>
            </a:endParaRPr>
          </a:p>
          <a:p>
            <a:r>
              <a:rPr lang="en-US" dirty="0"/>
              <a:t>36.7 1 no </a:t>
            </a:r>
            <a:r>
              <a:rPr lang="en-US" dirty="0" err="1"/>
              <a:t>no</a:t>
            </a:r>
            <a:r>
              <a:rPr lang="en-US" dirty="0"/>
              <a:t> healthy</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666B2-05FB-4826-84C2-C07E4471E9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17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Global Method:</a:t>
            </a:r>
            <a:endParaRPr lang="en-US" b="1" dirty="0" err="1"/>
          </a:p>
          <a:p>
            <a:r>
              <a:rPr lang="en-US" dirty="0"/>
              <a:t>CUT_SET </a:t>
            </a:r>
            <a:r>
              <a:rPr lang="en-US" dirty="0" err="1"/>
              <a:t>demo_global</a:t>
            </a:r>
            <a:endParaRPr lang="en-US">
              <a:cs typeface="Calibri"/>
            </a:endParaRPr>
          </a:p>
          <a:p>
            <a:r>
              <a:rPr lang="en-US" dirty="0"/>
              <a:t>ATTRIBUTES 4</a:t>
            </a:r>
            <a:endParaRPr lang="en-US" dirty="0">
              <a:cs typeface="Calibri"/>
            </a:endParaRPr>
          </a:p>
          <a:p>
            <a:r>
              <a:rPr lang="en-US" dirty="0"/>
              <a:t>INCLUDED_SYMBOLIC false</a:t>
            </a:r>
            <a:endParaRPr lang="en-US" dirty="0">
              <a:cs typeface="Calibri"/>
            </a:endParaRPr>
          </a:p>
          <a:p>
            <a:r>
              <a:rPr lang="en-US" dirty="0"/>
              <a:t>temperature numeric 1</a:t>
            </a:r>
            <a:endParaRPr lang="en-US" dirty="0">
              <a:cs typeface="Calibri"/>
            </a:endParaRPr>
          </a:p>
          <a:p>
            <a:r>
              <a:rPr lang="en-US" dirty="0"/>
              <a:t>[ 38.5 ]</a:t>
            </a:r>
            <a:endParaRPr lang="en-US" dirty="0">
              <a:cs typeface="Calibri"/>
            </a:endParaRPr>
          </a:p>
          <a:p>
            <a:r>
              <a:rPr lang="en-US" dirty="0"/>
              <a:t>headache numeric 0</a:t>
            </a:r>
            <a:endParaRPr lang="en-US" dirty="0">
              <a:cs typeface="Calibri"/>
            </a:endParaRPr>
          </a:p>
          <a:p>
            <a:r>
              <a:rPr lang="en-US" dirty="0"/>
              <a:t>[ 5.0 ]</a:t>
            </a:r>
            <a:endParaRPr lang="en-US" dirty="0">
              <a:cs typeface="Calibri"/>
            </a:endParaRPr>
          </a:p>
          <a:p>
            <a:r>
              <a:rPr lang="en-US" dirty="0"/>
              <a:t>cough symbolic</a:t>
            </a:r>
            <a:endParaRPr lang="en-US" dirty="0">
              <a:cs typeface="Calibri"/>
            </a:endParaRPr>
          </a:p>
          <a:p>
            <a:r>
              <a:rPr lang="en-US" dirty="0"/>
              <a:t>[ ]</a:t>
            </a:r>
            <a:endParaRPr lang="en-US" dirty="0">
              <a:cs typeface="Calibri"/>
            </a:endParaRPr>
          </a:p>
          <a:p>
            <a:r>
              <a:rPr lang="en-US" dirty="0"/>
              <a:t>catarrh symbolic</a:t>
            </a:r>
            <a:endParaRPr lang="en-US" dirty="0">
              <a:cs typeface="Calibri"/>
            </a:endParaRPr>
          </a:p>
          <a:p>
            <a:r>
              <a:rPr lang="en-US" dirty="0"/>
              <a:t>[ ]</a:t>
            </a:r>
          </a:p>
          <a:p>
            <a:endParaRPr lang="en-US" dirty="0">
              <a:cs typeface="Calibri"/>
            </a:endParaRPr>
          </a:p>
          <a:p>
            <a:r>
              <a:rPr lang="en-US" b="1" dirty="0">
                <a:cs typeface="Calibri"/>
              </a:rPr>
              <a:t>Local Method:</a:t>
            </a:r>
            <a:endParaRPr lang="en-US" b="1" dirty="0"/>
          </a:p>
          <a:p>
            <a:r>
              <a:rPr lang="en-US" dirty="0"/>
              <a:t>CUT_SET </a:t>
            </a:r>
            <a:r>
              <a:rPr lang="en-US" dirty="0" err="1"/>
              <a:t>demo_local</a:t>
            </a:r>
            <a:endParaRPr lang="en-US" dirty="0" err="1">
              <a:cs typeface="Calibri"/>
            </a:endParaRPr>
          </a:p>
          <a:p>
            <a:r>
              <a:rPr lang="en-US" dirty="0"/>
              <a:t>ATTRIBUTES 4</a:t>
            </a:r>
            <a:endParaRPr lang="en-US" dirty="0">
              <a:cs typeface="Calibri"/>
            </a:endParaRPr>
          </a:p>
          <a:p>
            <a:r>
              <a:rPr lang="en-US" dirty="0"/>
              <a:t>INCLUDED_SYMBOLIC true</a:t>
            </a:r>
            <a:endParaRPr lang="en-US" dirty="0">
              <a:cs typeface="Calibri"/>
            </a:endParaRPr>
          </a:p>
          <a:p>
            <a:r>
              <a:rPr lang="en-US" dirty="0"/>
              <a:t>temperature numeric 1</a:t>
            </a:r>
            <a:endParaRPr lang="en-US" dirty="0">
              <a:cs typeface="Calibri"/>
            </a:endParaRPr>
          </a:p>
          <a:p>
            <a:r>
              <a:rPr lang="en-US" dirty="0"/>
              <a:t>[ 37.5 ]</a:t>
            </a:r>
            <a:endParaRPr lang="en-US" dirty="0">
              <a:cs typeface="Calibri"/>
            </a:endParaRPr>
          </a:p>
          <a:p>
            <a:r>
              <a:rPr lang="en-US" dirty="0"/>
              <a:t>headache numeric 0</a:t>
            </a:r>
            <a:endParaRPr lang="en-US" dirty="0">
              <a:cs typeface="Calibri"/>
            </a:endParaRPr>
          </a:p>
          <a:p>
            <a:r>
              <a:rPr lang="en-US" dirty="0"/>
              <a:t>[ 2.0 5.0 ]</a:t>
            </a:r>
            <a:endParaRPr lang="en-US" dirty="0">
              <a:cs typeface="Calibri"/>
            </a:endParaRPr>
          </a:p>
          <a:p>
            <a:r>
              <a:rPr lang="en-US" dirty="0"/>
              <a:t>cough symbolic</a:t>
            </a:r>
            <a:endParaRPr lang="en-US" dirty="0">
              <a:cs typeface="Calibri"/>
            </a:endParaRPr>
          </a:p>
          <a:p>
            <a:r>
              <a:rPr lang="en-US" dirty="0"/>
              <a:t>[ { </a:t>
            </a:r>
            <a:r>
              <a:rPr lang="en-US" dirty="0" err="1"/>
              <a:t>MISSING,no</a:t>
            </a:r>
            <a:r>
              <a:rPr lang="en-US" dirty="0"/>
              <a:t> } ]</a:t>
            </a:r>
            <a:endParaRPr lang="en-US" dirty="0">
              <a:cs typeface="Calibri"/>
            </a:endParaRPr>
          </a:p>
          <a:p>
            <a:r>
              <a:rPr lang="en-US" dirty="0"/>
              <a:t>catarrh symbolic</a:t>
            </a:r>
            <a:endParaRPr lang="en-US" dirty="0">
              <a:cs typeface="Calibri"/>
            </a:endParaRP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666B2-05FB-4826-84C2-C07E4471E9D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81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D4E6E-9B39-49A9-9818-BE54EF2587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91A58F-9991-4849-9D46-6D945D0B2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B7AC4B-981D-45FA-ADEB-BE699820AF93}"/>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5" name="Footer Placeholder 4">
            <a:extLst>
              <a:ext uri="{FF2B5EF4-FFF2-40B4-BE49-F238E27FC236}">
                <a16:creationId xmlns:a16="http://schemas.microsoft.com/office/drawing/2014/main" id="{2BE05054-A426-49B8-B260-AA7CD42D9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D6B4-9CE8-4153-A686-A5D7408D44C2}"/>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1486555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676D-81B6-4232-B812-F545B578CD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05214F-9F2C-4BA2-A5ED-6AC8DEC94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1C4F0-47F8-48B0-A5D8-622AA51410BE}"/>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5" name="Footer Placeholder 4">
            <a:extLst>
              <a:ext uri="{FF2B5EF4-FFF2-40B4-BE49-F238E27FC236}">
                <a16:creationId xmlns:a16="http://schemas.microsoft.com/office/drawing/2014/main" id="{6D378164-21DE-4F53-BE23-3810CE274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1D847-9A0B-4260-847F-477C96EC5EB5}"/>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232186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5BB4D-751A-4BEF-B8A3-5F41527D4E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2BA981-E512-40E6-98AE-5A18785F2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B6A0B-63BD-4503-8069-99EE769D00FD}"/>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5" name="Footer Placeholder 4">
            <a:extLst>
              <a:ext uri="{FF2B5EF4-FFF2-40B4-BE49-F238E27FC236}">
                <a16:creationId xmlns:a16="http://schemas.microsoft.com/office/drawing/2014/main" id="{8EE238BE-E931-4FC9-8762-DC1A3D581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F5C9A-FB53-479B-85DD-1934F5E2A4D2}"/>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198116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68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8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06514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888989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33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425823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95465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1987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EE0C-CF1A-453C-BC03-5CEA01947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018B9-5510-458D-A56D-9D35FBC17D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FE7B7-7893-4045-95ED-05DAAAFC2635}"/>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5" name="Footer Placeholder 4">
            <a:extLst>
              <a:ext uri="{FF2B5EF4-FFF2-40B4-BE49-F238E27FC236}">
                <a16:creationId xmlns:a16="http://schemas.microsoft.com/office/drawing/2014/main" id="{D530DCDA-67BD-4839-99DE-4715EBC93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6CE2B-F863-4410-955F-E7E97C769251}"/>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28199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061575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300524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2/2/2022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44253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
        <p:cNvGrpSpPr/>
        <p:nvPr/>
      </p:nvGrpSpPr>
      <p:grpSpPr>
        <a:xfrm>
          <a:off x="0" y="0"/>
          <a:ext cx="0" cy="0"/>
          <a:chOff x="0" y="0"/>
          <a:chExt cx="0" cy="0"/>
        </a:xfrm>
      </p:grpSpPr>
      <p:sp>
        <p:nvSpPr>
          <p:cNvPr id="32" name="Google Shape;32;p2"/>
          <p:cNvSpPr txBox="1">
            <a:spLocks noGrp="1"/>
          </p:cNvSpPr>
          <p:nvPr>
            <p:ph type="title"/>
          </p:nvPr>
        </p:nvSpPr>
        <p:spPr>
          <a:xfrm>
            <a:off x="1429566" y="1045445"/>
            <a:ext cx="9238500" cy="857700"/>
          </a:xfrm>
          <a:prstGeom prst="rect">
            <a:avLst/>
          </a:prstGeom>
          <a:noFill/>
          <a:ln>
            <a:noFill/>
          </a:ln>
        </p:spPr>
        <p:txBody>
          <a:bodyPr spcFirstLastPara="1" wrap="square" lIns="91425" tIns="45700" rIns="91425" bIns="45700" anchor="b" anchorCtr="0">
            <a:noAutofit/>
          </a:bodyPr>
          <a:lstStyle>
            <a:lvl1pPr lvl="0" algn="l" rtl="0">
              <a:lnSpc>
                <a:spcPct val="120000"/>
              </a:lnSpc>
              <a:spcBef>
                <a:spcPts val="0"/>
              </a:spcBef>
              <a:spcAft>
                <a:spcPts val="0"/>
              </a:spcAft>
              <a:buClr>
                <a:schemeClr val="dk1"/>
              </a:buClr>
              <a:buSzPts val="2800"/>
              <a:buFont typeface="Oswald"/>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 name="Google Shape;33;p2"/>
          <p:cNvSpPr txBox="1">
            <a:spLocks noGrp="1"/>
          </p:cNvSpPr>
          <p:nvPr>
            <p:ph type="body" idx="1"/>
          </p:nvPr>
        </p:nvSpPr>
        <p:spPr>
          <a:xfrm>
            <a:off x="1429566" y="2286000"/>
            <a:ext cx="9238500" cy="3810000"/>
          </a:xfrm>
          <a:prstGeom prst="rect">
            <a:avLst/>
          </a:prstGeom>
          <a:noFill/>
          <a:ln>
            <a:noFill/>
          </a:ln>
        </p:spPr>
        <p:txBody>
          <a:bodyPr spcFirstLastPara="1" wrap="square" lIns="91425" tIns="45700" rIns="91425" bIns="45700" anchor="t" anchorCtr="0">
            <a:normAutofit/>
          </a:bodyPr>
          <a:lstStyle>
            <a:lvl1pPr marL="457200" lvl="0" indent="-325755" algn="l" rtl="0">
              <a:lnSpc>
                <a:spcPct val="130000"/>
              </a:lnSpc>
              <a:spcBef>
                <a:spcPts val="1000"/>
              </a:spcBef>
              <a:spcAft>
                <a:spcPts val="0"/>
              </a:spcAft>
              <a:buClr>
                <a:schemeClr val="dk1"/>
              </a:buClr>
              <a:buSzPts val="1530"/>
              <a:buChar char="•"/>
              <a:defRPr>
                <a:solidFill>
                  <a:schemeClr val="dk1"/>
                </a:solidFill>
              </a:defRPr>
            </a:lvl1pPr>
            <a:lvl2pPr marL="914400" lvl="1" indent="-228600" algn="l" rtl="0">
              <a:lnSpc>
                <a:spcPct val="130000"/>
              </a:lnSpc>
              <a:spcBef>
                <a:spcPts val="500"/>
              </a:spcBef>
              <a:spcAft>
                <a:spcPts val="0"/>
              </a:spcAft>
              <a:buClr>
                <a:schemeClr val="dk1"/>
              </a:buClr>
              <a:buSzPts val="1360"/>
              <a:buFont typeface="Oswald Light"/>
              <a:buNone/>
              <a:defRPr>
                <a:solidFill>
                  <a:schemeClr val="dk1"/>
                </a:solidFill>
              </a:defRPr>
            </a:lvl2pPr>
            <a:lvl3pPr marL="1371600" lvl="2" indent="-304164" algn="l" rtl="0">
              <a:lnSpc>
                <a:spcPct val="130000"/>
              </a:lnSpc>
              <a:spcBef>
                <a:spcPts val="500"/>
              </a:spcBef>
              <a:spcAft>
                <a:spcPts val="0"/>
              </a:spcAft>
              <a:buClr>
                <a:schemeClr val="dk1"/>
              </a:buClr>
              <a:buSzPts val="1190"/>
              <a:buChar char="•"/>
              <a:defRPr>
                <a:solidFill>
                  <a:schemeClr val="dk1"/>
                </a:solidFill>
              </a:defRPr>
            </a:lvl3pPr>
            <a:lvl4pPr marL="1828800" lvl="3" indent="-228600" algn="l" rtl="0">
              <a:lnSpc>
                <a:spcPct val="130000"/>
              </a:lnSpc>
              <a:spcBef>
                <a:spcPts val="500"/>
              </a:spcBef>
              <a:spcAft>
                <a:spcPts val="0"/>
              </a:spcAft>
              <a:buClr>
                <a:schemeClr val="dk1"/>
              </a:buClr>
              <a:buSzPts val="1020"/>
              <a:buFont typeface="Oswald Light"/>
              <a:buNone/>
              <a:defRPr>
                <a:solidFill>
                  <a:schemeClr val="dk1"/>
                </a:solidFill>
              </a:defRPr>
            </a:lvl4pPr>
            <a:lvl5pPr marL="2286000" lvl="4" indent="-293370" algn="l" rtl="0">
              <a:lnSpc>
                <a:spcPct val="130000"/>
              </a:lnSpc>
              <a:spcBef>
                <a:spcPts val="500"/>
              </a:spcBef>
              <a:spcAft>
                <a:spcPts val="0"/>
              </a:spcAft>
              <a:buClr>
                <a:schemeClr val="dk1"/>
              </a:buClr>
              <a:buSzPts val="1020"/>
              <a:buChar char="•"/>
              <a:defRPr>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2"/>
          <p:cNvSpPr txBox="1">
            <a:spLocks noGrp="1"/>
          </p:cNvSpPr>
          <p:nvPr>
            <p:ph type="dt" idx="10"/>
          </p:nvPr>
        </p:nvSpPr>
        <p:spPr>
          <a:xfrm rot="5400000">
            <a:off x="10471097" y="4891333"/>
            <a:ext cx="2673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2"/>
          <p:cNvSpPr txBox="1">
            <a:spLocks noGrp="1"/>
          </p:cNvSpPr>
          <p:nvPr>
            <p:ph type="ftr" idx="11"/>
          </p:nvPr>
        </p:nvSpPr>
        <p:spPr>
          <a:xfrm rot="5400000">
            <a:off x="10473047" y="1609892"/>
            <a:ext cx="26694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2"/>
          <p:cNvSpPr txBox="1">
            <a:spLocks noGrp="1"/>
          </p:cNvSpPr>
          <p:nvPr>
            <p:ph type="sldNum" idx="12"/>
          </p:nvPr>
        </p:nvSpPr>
        <p:spPr>
          <a:xfrm>
            <a:off x="11492908" y="3219853"/>
            <a:ext cx="629700" cy="4299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6383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6268A1-F51B-4FC8-9324-BDA93A8C71A2}"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811168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268A1-F51B-4FC8-9324-BDA93A8C71A2}"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3092526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268A1-F51B-4FC8-9324-BDA93A8C71A2}"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393696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822477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268A1-F51B-4FC8-9324-BDA93A8C71A2}"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928560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6268A1-F51B-4FC8-9324-BDA93A8C71A2}"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15982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771E-1DB0-48BF-9E00-F6888560A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644824-FA74-4605-87A4-887F7D304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E3FF4-6994-44CC-9D3E-939928204890}"/>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5" name="Footer Placeholder 4">
            <a:extLst>
              <a:ext uri="{FF2B5EF4-FFF2-40B4-BE49-F238E27FC236}">
                <a16:creationId xmlns:a16="http://schemas.microsoft.com/office/drawing/2014/main" id="{B0D4730D-AA08-47DC-911D-105BEF949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619CDA-BA18-40A1-9DE9-6E56F104EA54}"/>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39847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268A1-F51B-4FC8-9324-BDA93A8C71A2}"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10344614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25517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64580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3739110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3289510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8114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268A1-F51B-4FC8-9324-BDA93A8C71A2}"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882338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D6268A1-F51B-4FC8-9324-BDA93A8C71A2}"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11356943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D6268A1-F51B-4FC8-9324-BDA93A8C71A2}"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696779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268A1-F51B-4FC8-9324-BDA93A8C71A2}"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82963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25F8-E8D3-48E7-9E8D-5DDAF69144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097C7-E53B-403D-A85C-555B7CA4D5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02360C-11A6-4109-87B3-0642982A7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DB680-5012-4086-897F-B48DFEACA33C}"/>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6" name="Footer Placeholder 5">
            <a:extLst>
              <a:ext uri="{FF2B5EF4-FFF2-40B4-BE49-F238E27FC236}">
                <a16:creationId xmlns:a16="http://schemas.microsoft.com/office/drawing/2014/main" id="{64EC64CA-26AF-4A66-B703-A43391506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86E0F-57AE-42DB-9BDD-58A047E9782E}"/>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220555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268A1-F51B-4FC8-9324-BDA93A8C71A2}"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71D6F-CA23-4E72-97EB-0196BA1265D1}" type="slidenum">
              <a:rPr lang="en-US" smtClean="0"/>
              <a:t>‹#›</a:t>
            </a:fld>
            <a:endParaRPr lang="en-US"/>
          </a:p>
        </p:txBody>
      </p:sp>
    </p:spTree>
    <p:extLst>
      <p:ext uri="{BB962C8B-B14F-4D97-AF65-F5344CB8AC3E}">
        <p14:creationId xmlns:p14="http://schemas.microsoft.com/office/powerpoint/2010/main" val="26794161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B8B60-296C-4BB8-BF5D-E9F4521D7F41}"/>
              </a:ext>
            </a:extLst>
          </p:cNvPr>
          <p:cNvSpPr>
            <a:spLocks noGrp="1"/>
          </p:cNvSpPr>
          <p:nvPr>
            <p:ph type="ctrTitle"/>
          </p:nvPr>
        </p:nvSpPr>
        <p:spPr>
          <a:xfrm>
            <a:off x="1524000" y="1122363"/>
            <a:ext cx="9144000" cy="2387600"/>
          </a:xfrm>
        </p:spPr>
        <p:txBody>
          <a:bodyPr/>
          <a:lstStyle>
            <a:lvl1pPr algn="ctr">
              <a:defRPr sz="3000"/>
            </a:lvl1pPr>
          </a:lstStyle>
          <a:p>
            <a:r>
              <a:rPr lang="en-US"/>
              <a:t>Click to edit Master title style</a:t>
            </a:r>
          </a:p>
        </p:txBody>
      </p:sp>
      <p:sp>
        <p:nvSpPr>
          <p:cNvPr id="3" name="Subtitle 2">
            <a:extLst>
              <a:ext uri="{FF2B5EF4-FFF2-40B4-BE49-F238E27FC236}">
                <a16:creationId xmlns:a16="http://schemas.microsoft.com/office/drawing/2014/main" id="{49785210-89D5-4358-BB98-771845490075}"/>
              </a:ext>
            </a:extLst>
          </p:cNvPr>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p>
        </p:txBody>
      </p:sp>
    </p:spTree>
    <p:extLst>
      <p:ext uri="{BB962C8B-B14F-4D97-AF65-F5344CB8AC3E}">
        <p14:creationId xmlns:p14="http://schemas.microsoft.com/office/powerpoint/2010/main" val="3881049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7DBC-4C76-44EF-B26D-52D8B35D3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9BAEE-C369-4EB9-B16B-228BA5913D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660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43FB-2627-4F33-BFA9-218CB6FB94A4}"/>
              </a:ext>
            </a:extLst>
          </p:cNvPr>
          <p:cNvSpPr>
            <a:spLocks noGrp="1"/>
          </p:cNvSpPr>
          <p:nvPr>
            <p:ph type="title"/>
          </p:nvPr>
        </p:nvSpPr>
        <p:spPr>
          <a:xfrm>
            <a:off x="831850" y="1709738"/>
            <a:ext cx="10515600" cy="2852738"/>
          </a:xfrm>
        </p:spPr>
        <p:txBody>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83587AC4-0057-4276-A99C-110FDA612851}"/>
              </a:ext>
            </a:extLst>
          </p:cNvPr>
          <p:cNvSpPr>
            <a:spLocks noGrp="1"/>
          </p:cNvSpPr>
          <p:nvPr>
            <p:ph type="body" idx="1"/>
          </p:nvPr>
        </p:nvSpPr>
        <p:spPr>
          <a:xfrm>
            <a:off x="831850" y="4589463"/>
            <a:ext cx="10515600" cy="1500188"/>
          </a:xfr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1477041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F857-22DE-4ED1-B004-FC0667708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F2BBC-9904-4B34-A598-891A7C382817}"/>
              </a:ext>
            </a:extLst>
          </p:cNvPr>
          <p:cNvSpPr>
            <a:spLocks noGrp="1"/>
          </p:cNvSpPr>
          <p:nvPr>
            <p:ph sz="half" idx="1"/>
          </p:nvPr>
        </p:nvSpPr>
        <p:spPr>
          <a:xfrm>
            <a:off x="603250" y="5919788"/>
            <a:ext cx="5453857" cy="31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251F81-7104-4EC7-9D52-06F0157D1011}"/>
              </a:ext>
            </a:extLst>
          </p:cNvPr>
          <p:cNvSpPr>
            <a:spLocks noGrp="1"/>
          </p:cNvSpPr>
          <p:nvPr>
            <p:ph sz="half" idx="2"/>
          </p:nvPr>
        </p:nvSpPr>
        <p:spPr>
          <a:xfrm>
            <a:off x="6133307" y="5919788"/>
            <a:ext cx="5454650" cy="31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640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E8149-EBDB-4D90-8113-25B351987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AE49B5-BA55-41F2-AF6C-16938E936837}"/>
              </a:ext>
            </a:extLst>
          </p:cNvPr>
          <p:cNvSpPr>
            <a:spLocks noGrp="1"/>
          </p:cNvSpPr>
          <p:nvPr>
            <p:ph type="body" idx="1"/>
          </p:nvPr>
        </p:nvSpPr>
        <p:spPr>
          <a:xfrm>
            <a:off x="839787" y="1681163"/>
            <a:ext cx="5157788" cy="823913"/>
          </a:xfrm>
        </p:spPr>
        <p:txBody>
          <a:bodyPr/>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61645732-D08B-4AB6-BFF2-1ACEC01FD9AA}"/>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2F54AF-3856-446F-8DE2-85E7DEA8532D}"/>
              </a:ext>
            </a:extLst>
          </p:cNvPr>
          <p:cNvSpPr>
            <a:spLocks noGrp="1"/>
          </p:cNvSpPr>
          <p:nvPr>
            <p:ph type="body" sz="quarter" idx="3"/>
          </p:nvPr>
        </p:nvSpPr>
        <p:spPr>
          <a:xfrm>
            <a:off x="6172200" y="1681163"/>
            <a:ext cx="5183188" cy="823913"/>
          </a:xfrm>
        </p:spPr>
        <p:txBody>
          <a:bodyPr/>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B6D22230-A80D-4EA7-8686-B467BF167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983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2855-82C0-4D72-97D6-3BEB1E39A5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74040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760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9A16-A5FF-417E-A23A-13DFE7256E96}"/>
              </a:ext>
            </a:extLst>
          </p:cNvPr>
          <p:cNvSpPr>
            <a:spLocks noGrp="1"/>
          </p:cNvSpPr>
          <p:nvPr>
            <p:ph type="title"/>
          </p:nvPr>
        </p:nvSpPr>
        <p:spPr>
          <a:xfrm>
            <a:off x="839788" y="457200"/>
            <a:ext cx="3932238" cy="1600200"/>
          </a:xfrm>
        </p:spPr>
        <p:txBody>
          <a:bodyPr/>
          <a:lstStyle>
            <a:lvl1pPr>
              <a:defRPr sz="1600"/>
            </a:lvl1pPr>
          </a:lstStyle>
          <a:p>
            <a:r>
              <a:rPr lang="en-US"/>
              <a:t>Click to edit Master title style</a:t>
            </a:r>
          </a:p>
        </p:txBody>
      </p:sp>
      <p:sp>
        <p:nvSpPr>
          <p:cNvPr id="3" name="Content Placeholder 2">
            <a:extLst>
              <a:ext uri="{FF2B5EF4-FFF2-40B4-BE49-F238E27FC236}">
                <a16:creationId xmlns:a16="http://schemas.microsoft.com/office/drawing/2014/main" id="{1D35254B-0DF3-436A-9648-C73FFDD3BEE3}"/>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D68784-FCBD-4B31-9F3D-717EAE6168EC}"/>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3680680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B8B-97F3-42BC-AE59-37832216DD73}"/>
              </a:ext>
            </a:extLst>
          </p:cNvPr>
          <p:cNvSpPr>
            <a:spLocks noGrp="1"/>
          </p:cNvSpPr>
          <p:nvPr>
            <p:ph type="title"/>
          </p:nvPr>
        </p:nvSpPr>
        <p:spPr>
          <a:xfrm>
            <a:off x="839788" y="457200"/>
            <a:ext cx="3932238" cy="1600200"/>
          </a:xfrm>
        </p:spPr>
        <p:txBody>
          <a:bodyPr/>
          <a:lstStyle>
            <a:lvl1pPr>
              <a:defRPr sz="1600"/>
            </a:lvl1pPr>
          </a:lstStyle>
          <a:p>
            <a:r>
              <a:rPr lang="en-US"/>
              <a:t>Click to edit Master title style</a:t>
            </a:r>
          </a:p>
        </p:txBody>
      </p:sp>
      <p:sp>
        <p:nvSpPr>
          <p:cNvPr id="3" name="Picture Placeholder 2">
            <a:extLst>
              <a:ext uri="{FF2B5EF4-FFF2-40B4-BE49-F238E27FC236}">
                <a16:creationId xmlns:a16="http://schemas.microsoft.com/office/drawing/2014/main" id="{07CBA92A-B22A-4B00-9698-9F55B6A3EA7F}"/>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a:extLst>
              <a:ext uri="{FF2B5EF4-FFF2-40B4-BE49-F238E27FC236}">
                <a16:creationId xmlns:a16="http://schemas.microsoft.com/office/drawing/2014/main" id="{456ED7A8-FE7F-423A-AEAF-794F457EB264}"/>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179814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463DA-5452-40F0-AE7B-D940806D1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AEF650-CFD1-4A29-83D7-02A3DAB89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8757F2-B8B3-48C4-A672-46B1AD4E9D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6B334-802D-47EB-AC6F-59C6C352E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C4445B-B7BB-482F-B242-8F3F615B99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F1CB55-018D-4B38-8160-1920533312FC}"/>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8" name="Footer Placeholder 7">
            <a:extLst>
              <a:ext uri="{FF2B5EF4-FFF2-40B4-BE49-F238E27FC236}">
                <a16:creationId xmlns:a16="http://schemas.microsoft.com/office/drawing/2014/main" id="{037F8AB8-47BD-4BD1-8578-4DB1C1D379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042A84-1B46-4D37-A41F-9C625827AE0D}"/>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317524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FB4D-AFA2-424D-B9CF-451C4E9733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455841-28E0-43E4-A60D-3521B23FE8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742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5FBED-5E2A-4417-97BB-AABF344B2F86}"/>
              </a:ext>
            </a:extLst>
          </p:cNvPr>
          <p:cNvSpPr>
            <a:spLocks noGrp="1"/>
          </p:cNvSpPr>
          <p:nvPr>
            <p:ph type="title" orient="vert"/>
          </p:nvPr>
        </p:nvSpPr>
        <p:spPr>
          <a:xfrm>
            <a:off x="8842375" y="1287463"/>
            <a:ext cx="2745582" cy="49498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013358-597B-4375-BD39-86AE03790B9E}"/>
              </a:ext>
            </a:extLst>
          </p:cNvPr>
          <p:cNvSpPr>
            <a:spLocks noGrp="1"/>
          </p:cNvSpPr>
          <p:nvPr>
            <p:ph type="body" orient="vert" idx="1"/>
          </p:nvPr>
        </p:nvSpPr>
        <p:spPr>
          <a:xfrm>
            <a:off x="603250" y="1287463"/>
            <a:ext cx="8162925" cy="4949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174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BCB6-C6D7-484D-9469-9C226986E4D4}"/>
              </a:ext>
            </a:extLst>
          </p:cNvPr>
          <p:cNvSpPr>
            <a:spLocks noGrp="1"/>
          </p:cNvSpPr>
          <p:nvPr>
            <p:ph type="title"/>
          </p:nvPr>
        </p:nvSpPr>
        <p:spPr>
          <a:xfrm>
            <a:off x="603250" y="1287463"/>
            <a:ext cx="10984707" cy="2323307"/>
          </a:xfrm>
        </p:spPr>
        <p:txBody>
          <a:bodyPr/>
          <a:lstStyle/>
          <a:p>
            <a:r>
              <a:rPr lang="en-US"/>
              <a:t>Click to edit Master title style</a:t>
            </a:r>
          </a:p>
        </p:txBody>
      </p:sp>
    </p:spTree>
    <p:extLst>
      <p:ext uri="{BB962C8B-B14F-4D97-AF65-F5344CB8AC3E}">
        <p14:creationId xmlns:p14="http://schemas.microsoft.com/office/powerpoint/2010/main" val="8584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6B2E-5D2D-4853-A780-63C5E3B71687}"/>
              </a:ext>
            </a:extLst>
          </p:cNvPr>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p>
        </p:txBody>
      </p:sp>
      <p:sp>
        <p:nvSpPr>
          <p:cNvPr id="3" name="Subtitle 2">
            <a:extLst>
              <a:ext uri="{FF2B5EF4-FFF2-40B4-BE49-F238E27FC236}">
                <a16:creationId xmlns:a16="http://schemas.microsoft.com/office/drawing/2014/main" id="{226923A9-99B0-4F2F-B644-4942B467BA9B}"/>
              </a:ext>
            </a:extLst>
          </p:cNvPr>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p>
        </p:txBody>
      </p:sp>
    </p:spTree>
    <p:extLst>
      <p:ext uri="{BB962C8B-B14F-4D97-AF65-F5344CB8AC3E}">
        <p14:creationId xmlns:p14="http://schemas.microsoft.com/office/powerpoint/2010/main" val="3738902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BEF5-8697-4481-B646-3E653AD15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22EC1-0697-4D85-B4D4-881A65483B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760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36CC-B74B-49B0-8842-EAB1F580AE4C}"/>
              </a:ext>
            </a:extLst>
          </p:cNvPr>
          <p:cNvSpPr>
            <a:spLocks noGrp="1"/>
          </p:cNvSpPr>
          <p:nvPr>
            <p:ph type="title"/>
          </p:nvPr>
        </p:nvSpPr>
        <p:spPr>
          <a:xfrm>
            <a:off x="831850" y="1709738"/>
            <a:ext cx="10515600" cy="2852738"/>
          </a:xfrm>
        </p:spPr>
        <p:txBody>
          <a:bodyPr anchor="b"/>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DA2E8FC1-CFDA-4396-928B-645299E1319D}"/>
              </a:ext>
            </a:extLst>
          </p:cNvPr>
          <p:cNvSpPr>
            <a:spLocks noGrp="1"/>
          </p:cNvSpPr>
          <p:nvPr>
            <p:ph type="body" idx="1"/>
          </p:nvPr>
        </p:nvSpPr>
        <p:spPr>
          <a:xfrm>
            <a:off x="831850" y="4589463"/>
            <a:ext cx="10515600" cy="1500188"/>
          </a:xfr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6854742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BF67-61E1-4BE0-8DD0-171A0F86A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8188A3-3298-416D-9459-DDA0BBA8DB8D}"/>
              </a:ext>
            </a:extLst>
          </p:cNvPr>
          <p:cNvSpPr>
            <a:spLocks noGrp="1"/>
          </p:cNvSpPr>
          <p:nvPr>
            <p:ph sz="half" idx="1"/>
          </p:nvPr>
        </p:nvSpPr>
        <p:spPr>
          <a:xfrm>
            <a:off x="609600" y="1604963"/>
            <a:ext cx="5447507"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8670E-23B6-4814-92AD-80E79C52EF54}"/>
              </a:ext>
            </a:extLst>
          </p:cNvPr>
          <p:cNvSpPr>
            <a:spLocks noGrp="1"/>
          </p:cNvSpPr>
          <p:nvPr>
            <p:ph sz="half" idx="2"/>
          </p:nvPr>
        </p:nvSpPr>
        <p:spPr>
          <a:xfrm>
            <a:off x="6133307" y="1604963"/>
            <a:ext cx="5448300"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5726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FE889-A77F-4900-A8CE-AEA3C6733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45F31F-70E8-41A7-A2A4-EF069952C7F0}"/>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D0AD0-2BAC-435E-88A4-79DCF99D4352}"/>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0C07DC-9132-4E9A-AB55-AE183B75A580}"/>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E278637F-6969-426E-A148-4420162302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7265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8464-871E-4167-BF2B-57BEF493F1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25414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491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D8E8-C813-4ADB-97AD-A7DF9D4A41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4E1C29-9A48-41DD-9E69-5CCDAEAC5780}"/>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4" name="Footer Placeholder 3">
            <a:extLst>
              <a:ext uri="{FF2B5EF4-FFF2-40B4-BE49-F238E27FC236}">
                <a16:creationId xmlns:a16="http://schemas.microsoft.com/office/drawing/2014/main" id="{C5D692F6-C090-4629-9646-2732A73EA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E26D54-C2FA-499D-B689-0E3CADC543FC}"/>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30763283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B47A-DAED-4378-8D8A-1FE99EF8870E}"/>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p>
        </p:txBody>
      </p:sp>
      <p:sp>
        <p:nvSpPr>
          <p:cNvPr id="3" name="Content Placeholder 2">
            <a:extLst>
              <a:ext uri="{FF2B5EF4-FFF2-40B4-BE49-F238E27FC236}">
                <a16:creationId xmlns:a16="http://schemas.microsoft.com/office/drawing/2014/main" id="{7BAE0E35-4A49-4E0D-9C4E-93E053A4CDC2}"/>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E5E3D-0AEC-432F-AD89-4D07F8D72592}"/>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938908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7C3A6-B115-4BEB-83C3-C8D718F0CBEF}"/>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p>
        </p:txBody>
      </p:sp>
      <p:sp>
        <p:nvSpPr>
          <p:cNvPr id="3" name="Picture Placeholder 2">
            <a:extLst>
              <a:ext uri="{FF2B5EF4-FFF2-40B4-BE49-F238E27FC236}">
                <a16:creationId xmlns:a16="http://schemas.microsoft.com/office/drawing/2014/main" id="{A182D026-23E6-4D47-BB7B-417DF112821C}"/>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a:extLst>
              <a:ext uri="{FF2B5EF4-FFF2-40B4-BE49-F238E27FC236}">
                <a16:creationId xmlns:a16="http://schemas.microsoft.com/office/drawing/2014/main" id="{A0883A6D-EC41-4A07-9478-2868497B6814}"/>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6045818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C376-B936-42E0-9504-B4EA818C9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3B72A7-568B-4DD7-9652-AE42037148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34522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53AB1-FD77-4222-991A-92A0B2DC02EA}"/>
              </a:ext>
            </a:extLst>
          </p:cNvPr>
          <p:cNvSpPr>
            <a:spLocks noGrp="1"/>
          </p:cNvSpPr>
          <p:nvPr>
            <p:ph type="title" orient="vert"/>
          </p:nvPr>
        </p:nvSpPr>
        <p:spPr>
          <a:xfrm>
            <a:off x="8839200" y="273844"/>
            <a:ext cx="2742407" cy="53078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940A07-C55D-4534-8D99-DD8D2A10EA06}"/>
              </a:ext>
            </a:extLst>
          </p:cNvPr>
          <p:cNvSpPr>
            <a:spLocks noGrp="1"/>
          </p:cNvSpPr>
          <p:nvPr>
            <p:ph type="body" orient="vert" idx="1"/>
          </p:nvPr>
        </p:nvSpPr>
        <p:spPr>
          <a:xfrm>
            <a:off x="609600" y="273844"/>
            <a:ext cx="8153400" cy="53078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9530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7D13-EC76-496D-95E2-F8AFAB9C22B2}"/>
              </a:ext>
            </a:extLst>
          </p:cNvPr>
          <p:cNvSpPr>
            <a:spLocks noGrp="1"/>
          </p:cNvSpPr>
          <p:nvPr>
            <p:ph type="ctrTitle"/>
          </p:nvPr>
        </p:nvSpPr>
        <p:spPr>
          <a:xfrm>
            <a:off x="1524000" y="1122363"/>
            <a:ext cx="9144000" cy="2387600"/>
          </a:xfrm>
        </p:spPr>
        <p:txBody>
          <a:bodyPr anchor="b"/>
          <a:lstStyle>
            <a:lvl1pPr algn="ctr">
              <a:defRPr sz="3000"/>
            </a:lvl1pPr>
          </a:lstStyle>
          <a:p>
            <a:r>
              <a:rPr lang="en-US"/>
              <a:t>Click to edit Master title style</a:t>
            </a:r>
          </a:p>
        </p:txBody>
      </p:sp>
      <p:sp>
        <p:nvSpPr>
          <p:cNvPr id="3" name="Subtitle 2">
            <a:extLst>
              <a:ext uri="{FF2B5EF4-FFF2-40B4-BE49-F238E27FC236}">
                <a16:creationId xmlns:a16="http://schemas.microsoft.com/office/drawing/2014/main" id="{93E643B6-F00B-484E-8880-8678C7DC84EF}"/>
              </a:ext>
            </a:extLst>
          </p:cNvPr>
          <p:cNvSpPr>
            <a:spLocks noGrp="1"/>
          </p:cNvSpPr>
          <p:nvPr>
            <p:ph type="subTitle" idx="1"/>
          </p:nvPr>
        </p:nvSpPr>
        <p:spPr>
          <a:xfrm>
            <a:off x="1524000" y="3602038"/>
            <a:ext cx="9144000" cy="1655763"/>
          </a:xfrm>
        </p:spPr>
        <p:txBody>
          <a:bodyPr/>
          <a:lstStyle>
            <a:lvl1pPr marL="0" indent="0" algn="ctr">
              <a:buNone/>
              <a:defRPr sz="120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Click to edit Master subtitle style</a:t>
            </a:r>
          </a:p>
        </p:txBody>
      </p:sp>
    </p:spTree>
    <p:extLst>
      <p:ext uri="{BB962C8B-B14F-4D97-AF65-F5344CB8AC3E}">
        <p14:creationId xmlns:p14="http://schemas.microsoft.com/office/powerpoint/2010/main" val="12211876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056D-0597-4DD3-8331-AD4554EFA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749A-27C1-4670-B9C8-CE284963B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722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BB96-1B84-4A6F-A365-67F1BB4A1CF5}"/>
              </a:ext>
            </a:extLst>
          </p:cNvPr>
          <p:cNvSpPr>
            <a:spLocks noGrp="1"/>
          </p:cNvSpPr>
          <p:nvPr>
            <p:ph type="title"/>
          </p:nvPr>
        </p:nvSpPr>
        <p:spPr>
          <a:xfrm>
            <a:off x="831850" y="1709738"/>
            <a:ext cx="10515600" cy="2852738"/>
          </a:xfrm>
        </p:spPr>
        <p:txBody>
          <a:bodyPr anchor="b"/>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76E29062-C66C-468F-B8B1-7D7C22819332}"/>
              </a:ext>
            </a:extLst>
          </p:cNvPr>
          <p:cNvSpPr>
            <a:spLocks noGrp="1"/>
          </p:cNvSpPr>
          <p:nvPr>
            <p:ph type="body" idx="1"/>
          </p:nvPr>
        </p:nvSpPr>
        <p:spPr>
          <a:xfrm>
            <a:off x="831850" y="4589463"/>
            <a:ext cx="10515600" cy="1500188"/>
          </a:xfrm>
        </p:spPr>
        <p:txBody>
          <a:bodyPr/>
          <a:lstStyle>
            <a:lvl1pPr marL="0" indent="0">
              <a:buNone/>
              <a:defRPr sz="1200"/>
            </a:lvl1pPr>
            <a:lvl2pPr marL="228600" indent="0">
              <a:buNone/>
              <a:defRPr sz="1000"/>
            </a:lvl2pPr>
            <a:lvl3pPr marL="457200" indent="0">
              <a:buNone/>
              <a:defRPr sz="900"/>
            </a:lvl3pPr>
            <a:lvl4pPr marL="685800" indent="0">
              <a:buNone/>
              <a:defRPr sz="800"/>
            </a:lvl4pPr>
            <a:lvl5pPr marL="914400" indent="0">
              <a:buNone/>
              <a:defRPr sz="800"/>
            </a:lvl5pPr>
            <a:lvl6pPr marL="1143000" indent="0">
              <a:buNone/>
              <a:defRPr sz="800"/>
            </a:lvl6pPr>
            <a:lvl7pPr marL="1371600" indent="0">
              <a:buNone/>
              <a:defRPr sz="800"/>
            </a:lvl7pPr>
            <a:lvl8pPr marL="1600200" indent="0">
              <a:buNone/>
              <a:defRPr sz="800"/>
            </a:lvl8pPr>
            <a:lvl9pPr marL="1828800" indent="0">
              <a:buNone/>
              <a:defRPr sz="800"/>
            </a:lvl9pPr>
          </a:lstStyle>
          <a:p>
            <a:pPr lvl="0"/>
            <a:r>
              <a:rPr lang="en-US"/>
              <a:t>Click to edit Master text styles</a:t>
            </a:r>
          </a:p>
        </p:txBody>
      </p:sp>
    </p:spTree>
    <p:extLst>
      <p:ext uri="{BB962C8B-B14F-4D97-AF65-F5344CB8AC3E}">
        <p14:creationId xmlns:p14="http://schemas.microsoft.com/office/powerpoint/2010/main" val="10902753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CB91-95DD-45E0-9CC0-16820540C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21921-B4B1-42EC-A0FF-0A67EFAFC811}"/>
              </a:ext>
            </a:extLst>
          </p:cNvPr>
          <p:cNvSpPr>
            <a:spLocks noGrp="1"/>
          </p:cNvSpPr>
          <p:nvPr>
            <p:ph sz="half" idx="1"/>
          </p:nvPr>
        </p:nvSpPr>
        <p:spPr>
          <a:xfrm>
            <a:off x="603250" y="1123157"/>
            <a:ext cx="5453857" cy="46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2422A6-397D-4B36-B441-A2FBE5A11740}"/>
              </a:ext>
            </a:extLst>
          </p:cNvPr>
          <p:cNvSpPr>
            <a:spLocks noGrp="1"/>
          </p:cNvSpPr>
          <p:nvPr>
            <p:ph sz="half" idx="2"/>
          </p:nvPr>
        </p:nvSpPr>
        <p:spPr>
          <a:xfrm>
            <a:off x="6133307" y="1123157"/>
            <a:ext cx="5454650" cy="46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2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F9A7-A129-43B7-A50C-CD9F4F9687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2480A-484D-461A-88DF-58A5C1509D42}"/>
              </a:ext>
            </a:extLst>
          </p:cNvPr>
          <p:cNvSpPr>
            <a:spLocks noGrp="1"/>
          </p:cNvSpPr>
          <p:nvPr>
            <p:ph type="body" idx="1"/>
          </p:nvPr>
        </p:nvSpPr>
        <p:spPr>
          <a:xfrm>
            <a:off x="839787" y="1681163"/>
            <a:ext cx="51577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a:extLst>
              <a:ext uri="{FF2B5EF4-FFF2-40B4-BE49-F238E27FC236}">
                <a16:creationId xmlns:a16="http://schemas.microsoft.com/office/drawing/2014/main" id="{8003E00F-C800-4528-960D-2F515162292F}"/>
              </a:ext>
            </a:extLst>
          </p:cNvPr>
          <p:cNvSpPr>
            <a:spLocks noGrp="1"/>
          </p:cNvSpPr>
          <p:nvPr>
            <p:ph sz="half" idx="2"/>
          </p:nvPr>
        </p:nvSpPr>
        <p:spPr>
          <a:xfrm>
            <a:off x="839787"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272176-C8C2-4544-9AC3-4C3FD457905C}"/>
              </a:ext>
            </a:extLst>
          </p:cNvPr>
          <p:cNvSpPr>
            <a:spLocks noGrp="1"/>
          </p:cNvSpPr>
          <p:nvPr>
            <p:ph type="body" sz="quarter" idx="3"/>
          </p:nvPr>
        </p:nvSpPr>
        <p:spPr>
          <a:xfrm>
            <a:off x="6172200" y="1681163"/>
            <a:ext cx="5183188" cy="82391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a:extLst>
              <a:ext uri="{FF2B5EF4-FFF2-40B4-BE49-F238E27FC236}">
                <a16:creationId xmlns:a16="http://schemas.microsoft.com/office/drawing/2014/main" id="{391A6FDE-6567-41F7-8D1A-B5B81D2B0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60551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1194-1E9F-4C37-91EB-44EC48FB3D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5578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50FA6-A5C3-4DA6-8E7D-EF67DAC2E52A}"/>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3" name="Footer Placeholder 2">
            <a:extLst>
              <a:ext uri="{FF2B5EF4-FFF2-40B4-BE49-F238E27FC236}">
                <a16:creationId xmlns:a16="http://schemas.microsoft.com/office/drawing/2014/main" id="{00FD51F7-79C3-4805-8599-377F18E75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8E7F0F-D664-49A3-855C-850CF6D24D60}"/>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1915664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239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0715-50A1-419A-B4E0-543C413C76DA}"/>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p>
        </p:txBody>
      </p:sp>
      <p:sp>
        <p:nvSpPr>
          <p:cNvPr id="3" name="Content Placeholder 2">
            <a:extLst>
              <a:ext uri="{FF2B5EF4-FFF2-40B4-BE49-F238E27FC236}">
                <a16:creationId xmlns:a16="http://schemas.microsoft.com/office/drawing/2014/main" id="{E0F671DA-C69D-4852-BB13-E128C05F986A}"/>
              </a:ext>
            </a:extLst>
          </p:cNvPr>
          <p:cNvSpPr>
            <a:spLocks noGrp="1"/>
          </p:cNvSpPr>
          <p:nvPr>
            <p:ph idx="1"/>
          </p:nvPr>
        </p:nvSpPr>
        <p:spPr>
          <a:xfrm>
            <a:off x="5183188" y="987425"/>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D5698-8EA2-446B-AF7B-D51997543809}"/>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16313458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64CF-2813-486B-9A37-B5F381E97A34}"/>
              </a:ext>
            </a:extLst>
          </p:cNvPr>
          <p:cNvSpPr>
            <a:spLocks noGrp="1"/>
          </p:cNvSpPr>
          <p:nvPr>
            <p:ph type="title"/>
          </p:nvPr>
        </p:nvSpPr>
        <p:spPr>
          <a:xfrm>
            <a:off x="839788" y="457200"/>
            <a:ext cx="3932238" cy="1600200"/>
          </a:xfrm>
        </p:spPr>
        <p:txBody>
          <a:bodyPr anchor="b"/>
          <a:lstStyle>
            <a:lvl1pPr>
              <a:defRPr sz="1600"/>
            </a:lvl1pPr>
          </a:lstStyle>
          <a:p>
            <a:r>
              <a:rPr lang="en-US"/>
              <a:t>Click to edit Master title style</a:t>
            </a:r>
          </a:p>
        </p:txBody>
      </p:sp>
      <p:sp>
        <p:nvSpPr>
          <p:cNvPr id="3" name="Picture Placeholder 2">
            <a:extLst>
              <a:ext uri="{FF2B5EF4-FFF2-40B4-BE49-F238E27FC236}">
                <a16:creationId xmlns:a16="http://schemas.microsoft.com/office/drawing/2014/main" id="{2CE905D0-868D-4F6D-B53A-D3E242141601}"/>
              </a:ext>
            </a:extLst>
          </p:cNvPr>
          <p:cNvSpPr>
            <a:spLocks noGrp="1"/>
          </p:cNvSpPr>
          <p:nvPr>
            <p:ph type="pic" idx="1"/>
          </p:nvPr>
        </p:nvSpPr>
        <p:spPr>
          <a:xfrm>
            <a:off x="5183188" y="987425"/>
            <a:ext cx="6172200" cy="487362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a:extLst>
              <a:ext uri="{FF2B5EF4-FFF2-40B4-BE49-F238E27FC236}">
                <a16:creationId xmlns:a16="http://schemas.microsoft.com/office/drawing/2014/main" id="{25E5745D-6595-4297-9329-1C9292442A6A}"/>
              </a:ext>
            </a:extLst>
          </p:cNvPr>
          <p:cNvSpPr>
            <a:spLocks noGrp="1"/>
          </p:cNvSpPr>
          <p:nvPr>
            <p:ph type="body" sz="half" idx="2"/>
          </p:nvPr>
        </p:nvSpPr>
        <p:spPr>
          <a:xfrm>
            <a:off x="839788" y="2057400"/>
            <a:ext cx="3932238" cy="3811588"/>
          </a:xfrm>
        </p:spPr>
        <p:txBody>
          <a:bodyPr/>
          <a:lstStyle>
            <a:lvl1pPr marL="0" indent="0">
              <a:buNone/>
              <a:defRPr sz="800"/>
            </a:lvl1pPr>
            <a:lvl2pPr marL="228600" indent="0">
              <a:buNone/>
              <a:defRPr sz="700"/>
            </a:lvl2pPr>
            <a:lvl3pPr marL="457200" indent="0">
              <a:buNone/>
              <a:defRPr sz="6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42298858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5D9A-3E80-4EF6-B14C-C678B8640C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537D67-4E5B-4BAB-A34D-281AED783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340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312448-74A4-48C2-8B37-DB8EE45333D8}"/>
              </a:ext>
            </a:extLst>
          </p:cNvPr>
          <p:cNvSpPr>
            <a:spLocks noGrp="1"/>
          </p:cNvSpPr>
          <p:nvPr>
            <p:ph type="title" orient="vert"/>
          </p:nvPr>
        </p:nvSpPr>
        <p:spPr>
          <a:xfrm>
            <a:off x="8842375" y="476250"/>
            <a:ext cx="2745582" cy="111363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D69FE4-A41C-4E87-A4DA-0DD2354EDC75}"/>
              </a:ext>
            </a:extLst>
          </p:cNvPr>
          <p:cNvSpPr>
            <a:spLocks noGrp="1"/>
          </p:cNvSpPr>
          <p:nvPr>
            <p:ph type="body" orient="vert" idx="1"/>
          </p:nvPr>
        </p:nvSpPr>
        <p:spPr>
          <a:xfrm>
            <a:off x="603250" y="476250"/>
            <a:ext cx="8162925" cy="11136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519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A3E4-A77E-44C0-A3BC-F981878FDE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A3D5CF-FCEA-4AAA-8695-C2F4182FAE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F26F90-FE31-4C2C-969C-FFF4C18C5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814BD7-D43B-4DA3-99A8-C871865D48CC}"/>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6" name="Footer Placeholder 5">
            <a:extLst>
              <a:ext uri="{FF2B5EF4-FFF2-40B4-BE49-F238E27FC236}">
                <a16:creationId xmlns:a16="http://schemas.microsoft.com/office/drawing/2014/main" id="{EE61FA1E-8A3C-416E-B7EF-755135CB5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0A726-E032-4E71-AE9D-E5770A184E1F}"/>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27797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15BBF-03C7-4188-B78E-E48652C53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16037E-41B0-4306-8DF2-5096B572AB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F260EE-0875-463D-9A25-B16932230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B47A28-5AFA-4DCE-BA89-16F9DDE10945}"/>
              </a:ext>
            </a:extLst>
          </p:cNvPr>
          <p:cNvSpPr>
            <a:spLocks noGrp="1"/>
          </p:cNvSpPr>
          <p:nvPr>
            <p:ph type="dt" sz="half" idx="10"/>
          </p:nvPr>
        </p:nvSpPr>
        <p:spPr/>
        <p:txBody>
          <a:bodyPr/>
          <a:lstStyle/>
          <a:p>
            <a:fld id="{0F63DAD3-275E-40AF-BD51-3A158E06FFBA}" type="datetimeFigureOut">
              <a:rPr lang="en-US" smtClean="0"/>
              <a:t>2/2/2022</a:t>
            </a:fld>
            <a:endParaRPr lang="en-US"/>
          </a:p>
        </p:txBody>
      </p:sp>
      <p:sp>
        <p:nvSpPr>
          <p:cNvPr id="6" name="Footer Placeholder 5">
            <a:extLst>
              <a:ext uri="{FF2B5EF4-FFF2-40B4-BE49-F238E27FC236}">
                <a16:creationId xmlns:a16="http://schemas.microsoft.com/office/drawing/2014/main" id="{CDA4BF1A-C577-40AA-BB18-A796A619E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213834-8A08-48B2-843A-F9F857CF2B4C}"/>
              </a:ext>
            </a:extLst>
          </p:cNvPr>
          <p:cNvSpPr>
            <a:spLocks noGrp="1"/>
          </p:cNvSpPr>
          <p:nvPr>
            <p:ph type="sldNum" sz="quarter" idx="12"/>
          </p:nvPr>
        </p:nvSpPr>
        <p:spPr/>
        <p:txBody>
          <a:bodyPr/>
          <a:lstStyle/>
          <a:p>
            <a:fld id="{3CEA90C0-C07D-46C4-A196-93CDC53ED134}" type="slidenum">
              <a:rPr lang="en-US" smtClean="0"/>
              <a:t>‹#›</a:t>
            </a:fld>
            <a:endParaRPr lang="en-US"/>
          </a:p>
        </p:txBody>
      </p:sp>
    </p:spTree>
    <p:extLst>
      <p:ext uri="{BB962C8B-B14F-4D97-AF65-F5344CB8AC3E}">
        <p14:creationId xmlns:p14="http://schemas.microsoft.com/office/powerpoint/2010/main" val="5463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9F5B3-5C26-4922-8EB2-C8022643E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DC147A-C025-4DA6-AEF8-C3ED7E398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A21F7-7042-4796-871D-B5EE9AEDBD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3DAD3-275E-40AF-BD51-3A158E06FFBA}" type="datetimeFigureOut">
              <a:rPr lang="en-US" smtClean="0"/>
              <a:t>2/2/2022</a:t>
            </a:fld>
            <a:endParaRPr lang="en-US"/>
          </a:p>
        </p:txBody>
      </p:sp>
      <p:sp>
        <p:nvSpPr>
          <p:cNvPr id="5" name="Footer Placeholder 4">
            <a:extLst>
              <a:ext uri="{FF2B5EF4-FFF2-40B4-BE49-F238E27FC236}">
                <a16:creationId xmlns:a16="http://schemas.microsoft.com/office/drawing/2014/main" id="{DAC8C932-96E0-4161-93D8-9CDE49B90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77A388-24A8-4D9C-959E-BC5BA74B09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90C0-C07D-46C4-A196-93CDC53ED134}" type="slidenum">
              <a:rPr lang="en-US" smtClean="0"/>
              <a:t>‹#›</a:t>
            </a:fld>
            <a:endParaRPr lang="en-US"/>
          </a:p>
        </p:txBody>
      </p:sp>
    </p:spTree>
    <p:extLst>
      <p:ext uri="{BB962C8B-B14F-4D97-AF65-F5344CB8AC3E}">
        <p14:creationId xmlns:p14="http://schemas.microsoft.com/office/powerpoint/2010/main" val="10603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2/2/2022</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40737245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1"/>
          <p:cNvSpPr txBox="1">
            <a:spLocks noGrp="1"/>
          </p:cNvSpPr>
          <p:nvPr>
            <p:ph type="title"/>
          </p:nvPr>
        </p:nvSpPr>
        <p:spPr>
          <a:xfrm>
            <a:off x="1429566" y="1041621"/>
            <a:ext cx="9238500" cy="861300"/>
          </a:xfrm>
          <a:prstGeom prst="rect">
            <a:avLst/>
          </a:prstGeom>
          <a:noFill/>
          <a:ln>
            <a:noFill/>
          </a:ln>
        </p:spPr>
        <p:txBody>
          <a:bodyPr spcFirstLastPara="1" wrap="square" lIns="91425" tIns="45700" rIns="91425" bIns="45700" anchor="b" anchorCtr="0">
            <a:noAutofit/>
          </a:bodyPr>
          <a:lstStyle>
            <a:lvl1pPr marR="0" lvl="0" algn="l" rtl="0">
              <a:lnSpc>
                <a:spcPct val="120000"/>
              </a:lnSpc>
              <a:spcBef>
                <a:spcPts val="0"/>
              </a:spcBef>
              <a:spcAft>
                <a:spcPts val="0"/>
              </a:spcAft>
              <a:buClr>
                <a:schemeClr val="dk1"/>
              </a:buClr>
              <a:buSzPts val="2800"/>
              <a:buFont typeface="Oswald"/>
              <a:buNone/>
              <a:defRPr sz="2800" b="1" i="0" u="none" strike="noStrike" cap="none">
                <a:solidFill>
                  <a:schemeClr val="dk1"/>
                </a:solidFill>
                <a:latin typeface="Oswald"/>
                <a:ea typeface="Oswald"/>
                <a:cs typeface="Oswald"/>
                <a:sym typeface="Oswa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 name="Google Shape;27;p1"/>
          <p:cNvSpPr txBox="1">
            <a:spLocks noGrp="1"/>
          </p:cNvSpPr>
          <p:nvPr>
            <p:ph type="body" idx="1"/>
          </p:nvPr>
        </p:nvSpPr>
        <p:spPr>
          <a:xfrm>
            <a:off x="1429566" y="2285999"/>
            <a:ext cx="9238500" cy="3810000"/>
          </a:xfrm>
          <a:prstGeom prst="rect">
            <a:avLst/>
          </a:prstGeom>
          <a:noFill/>
          <a:ln>
            <a:noFill/>
          </a:ln>
        </p:spPr>
        <p:txBody>
          <a:bodyPr spcFirstLastPara="1" wrap="square" lIns="91425" tIns="45700" rIns="91425" bIns="45700" anchor="t" anchorCtr="0">
            <a:normAutofit/>
          </a:bodyPr>
          <a:lstStyle>
            <a:lvl1pPr marL="457200" marR="0" lvl="0" indent="-325755" algn="l" rtl="0">
              <a:lnSpc>
                <a:spcPct val="130000"/>
              </a:lnSpc>
              <a:spcBef>
                <a:spcPts val="1000"/>
              </a:spcBef>
              <a:spcAft>
                <a:spcPts val="0"/>
              </a:spcAft>
              <a:buClr>
                <a:schemeClr val="dk1"/>
              </a:buClr>
              <a:buSzPts val="1530"/>
              <a:buFont typeface="Arial"/>
              <a:buChar char="•"/>
              <a:defRPr sz="1800" b="0" i="0" u="none" strike="noStrike" cap="none">
                <a:solidFill>
                  <a:schemeClr val="dk1"/>
                </a:solidFill>
                <a:latin typeface="Oswald Light"/>
                <a:ea typeface="Oswald Light"/>
                <a:cs typeface="Oswald Light"/>
                <a:sym typeface="Oswald Light"/>
              </a:defRPr>
            </a:lvl1pPr>
            <a:lvl2pPr marL="914400" marR="0" lvl="1" indent="-228600" algn="l" rtl="0">
              <a:lnSpc>
                <a:spcPct val="130000"/>
              </a:lnSpc>
              <a:spcBef>
                <a:spcPts val="500"/>
              </a:spcBef>
              <a:spcAft>
                <a:spcPts val="0"/>
              </a:spcAft>
              <a:buClr>
                <a:schemeClr val="dk1"/>
              </a:buClr>
              <a:buSzPts val="1360"/>
              <a:buFont typeface="Oswald Light"/>
              <a:buNone/>
              <a:defRPr sz="1600" b="1" i="0" u="none" strike="noStrike" cap="none">
                <a:solidFill>
                  <a:schemeClr val="dk1"/>
                </a:solidFill>
                <a:latin typeface="Oswald Light"/>
                <a:ea typeface="Oswald Light"/>
                <a:cs typeface="Oswald Light"/>
                <a:sym typeface="Oswald Light"/>
              </a:defRPr>
            </a:lvl2pPr>
            <a:lvl3pPr marL="1371600" marR="0" lvl="2" indent="-304164" algn="l" rtl="0">
              <a:lnSpc>
                <a:spcPct val="130000"/>
              </a:lnSpc>
              <a:spcBef>
                <a:spcPts val="500"/>
              </a:spcBef>
              <a:spcAft>
                <a:spcPts val="0"/>
              </a:spcAft>
              <a:buClr>
                <a:schemeClr val="dk1"/>
              </a:buClr>
              <a:buSzPts val="1190"/>
              <a:buFont typeface="Arial"/>
              <a:buChar char="•"/>
              <a:defRPr sz="1400" b="0" i="0" u="none" strike="noStrike" cap="none">
                <a:solidFill>
                  <a:schemeClr val="dk1"/>
                </a:solidFill>
                <a:latin typeface="Oswald Light"/>
                <a:ea typeface="Oswald Light"/>
                <a:cs typeface="Oswald Light"/>
                <a:sym typeface="Oswald Light"/>
              </a:defRPr>
            </a:lvl3pPr>
            <a:lvl4pPr marL="1828800" marR="0" lvl="3" indent="-228600" algn="l" rtl="0">
              <a:lnSpc>
                <a:spcPct val="130000"/>
              </a:lnSpc>
              <a:spcBef>
                <a:spcPts val="500"/>
              </a:spcBef>
              <a:spcAft>
                <a:spcPts val="0"/>
              </a:spcAft>
              <a:buClr>
                <a:schemeClr val="dk1"/>
              </a:buClr>
              <a:buSzPts val="1020"/>
              <a:buFont typeface="Oswald Light"/>
              <a:buNone/>
              <a:defRPr sz="1200" b="1" i="0" u="none" strike="noStrike" cap="none">
                <a:solidFill>
                  <a:schemeClr val="dk1"/>
                </a:solidFill>
                <a:latin typeface="Oswald Light"/>
                <a:ea typeface="Oswald Light"/>
                <a:cs typeface="Oswald Light"/>
                <a:sym typeface="Oswald Light"/>
              </a:defRPr>
            </a:lvl4pPr>
            <a:lvl5pPr marL="2286000" marR="0" lvl="4" indent="-293370" algn="l" rtl="0">
              <a:lnSpc>
                <a:spcPct val="130000"/>
              </a:lnSpc>
              <a:spcBef>
                <a:spcPts val="500"/>
              </a:spcBef>
              <a:spcAft>
                <a:spcPts val="0"/>
              </a:spcAft>
              <a:buClr>
                <a:schemeClr val="dk1"/>
              </a:buClr>
              <a:buSzPts val="1020"/>
              <a:buFont typeface="Arial"/>
              <a:buChar char="•"/>
              <a:defRPr sz="1200" b="0" i="0" u="none" strike="noStrike" cap="none">
                <a:solidFill>
                  <a:schemeClr val="dk1"/>
                </a:solidFill>
                <a:latin typeface="Oswald Light"/>
                <a:ea typeface="Oswald Light"/>
                <a:cs typeface="Oswald Light"/>
                <a:sym typeface="Oswald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Light"/>
                <a:ea typeface="Oswald Light"/>
                <a:cs typeface="Oswald Light"/>
                <a:sym typeface="Oswald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Light"/>
                <a:ea typeface="Oswald Light"/>
                <a:cs typeface="Oswald Light"/>
                <a:sym typeface="Oswald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Light"/>
                <a:ea typeface="Oswald Light"/>
                <a:cs typeface="Oswald Light"/>
                <a:sym typeface="Oswald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swald Light"/>
                <a:ea typeface="Oswald Light"/>
                <a:cs typeface="Oswald Light"/>
                <a:sym typeface="Oswald Light"/>
              </a:defRPr>
            </a:lvl9pPr>
          </a:lstStyle>
          <a:p>
            <a:endParaRPr/>
          </a:p>
        </p:txBody>
      </p:sp>
      <p:sp>
        <p:nvSpPr>
          <p:cNvPr id="28" name="Google Shape;28;p1"/>
          <p:cNvSpPr txBox="1">
            <a:spLocks noGrp="1"/>
          </p:cNvSpPr>
          <p:nvPr>
            <p:ph type="dt" idx="10"/>
          </p:nvPr>
        </p:nvSpPr>
        <p:spPr>
          <a:xfrm rot="5400000">
            <a:off x="10471097" y="4891333"/>
            <a:ext cx="26733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00" b="1" i="0" u="none" strike="noStrike" cap="none">
                <a:solidFill>
                  <a:schemeClr val="dk1"/>
                </a:solidFill>
                <a:latin typeface="Oswald Light"/>
                <a:ea typeface="Oswald Light"/>
                <a:cs typeface="Oswald Light"/>
                <a:sym typeface="Oswald Light"/>
              </a:defRPr>
            </a:lvl1pPr>
            <a:lvl2pPr marR="0" lvl="1"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2pPr>
            <a:lvl3pPr marR="0" lvl="2"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3pPr>
            <a:lvl4pPr marR="0" lvl="3"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4pPr>
            <a:lvl5pPr marR="0" lvl="4"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5pPr>
            <a:lvl6pPr marR="0" lvl="5"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6pPr>
            <a:lvl7pPr marR="0" lvl="6"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7pPr>
            <a:lvl8pPr marR="0" lvl="7"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8pPr>
            <a:lvl9pPr marR="0" lvl="8"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9pPr>
          </a:lstStyle>
          <a:p>
            <a:endParaRPr/>
          </a:p>
        </p:txBody>
      </p:sp>
      <p:sp>
        <p:nvSpPr>
          <p:cNvPr id="29" name="Google Shape;29;p1"/>
          <p:cNvSpPr txBox="1">
            <a:spLocks noGrp="1"/>
          </p:cNvSpPr>
          <p:nvPr>
            <p:ph type="ftr" idx="11"/>
          </p:nvPr>
        </p:nvSpPr>
        <p:spPr>
          <a:xfrm rot="5400000">
            <a:off x="10473047" y="1609892"/>
            <a:ext cx="26694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00" b="1" i="0" u="none" strike="noStrike" cap="none">
                <a:solidFill>
                  <a:schemeClr val="dk1"/>
                </a:solidFill>
                <a:latin typeface="Oswald Light"/>
                <a:ea typeface="Oswald Light"/>
                <a:cs typeface="Oswald Light"/>
                <a:sym typeface="Oswald Light"/>
              </a:defRPr>
            </a:lvl1pPr>
            <a:lvl2pPr marR="0" lvl="1"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2pPr>
            <a:lvl3pPr marR="0" lvl="2"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3pPr>
            <a:lvl4pPr marR="0" lvl="3"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4pPr>
            <a:lvl5pPr marR="0" lvl="4"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5pPr>
            <a:lvl6pPr marR="0" lvl="5"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6pPr>
            <a:lvl7pPr marR="0" lvl="6"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7pPr>
            <a:lvl8pPr marR="0" lvl="7"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8pPr>
            <a:lvl9pPr marR="0" lvl="8" algn="l" rtl="0">
              <a:spcBef>
                <a:spcPts val="0"/>
              </a:spcBef>
              <a:spcAft>
                <a:spcPts val="0"/>
              </a:spcAft>
              <a:buSzPts val="1400"/>
              <a:buNone/>
              <a:defRPr sz="1800" b="0" i="0" u="none" strike="noStrike" cap="none">
                <a:solidFill>
                  <a:schemeClr val="dk1"/>
                </a:solidFill>
                <a:latin typeface="Oswald Light"/>
                <a:ea typeface="Oswald Light"/>
                <a:cs typeface="Oswald Light"/>
                <a:sym typeface="Oswald Light"/>
              </a:defRPr>
            </a:lvl9pPr>
          </a:lstStyle>
          <a:p>
            <a:endParaRPr/>
          </a:p>
        </p:txBody>
      </p:sp>
      <p:sp>
        <p:nvSpPr>
          <p:cNvPr id="30" name="Google Shape;30;p1"/>
          <p:cNvSpPr txBox="1">
            <a:spLocks noGrp="1"/>
          </p:cNvSpPr>
          <p:nvPr>
            <p:ph type="sldNum" idx="12"/>
          </p:nvPr>
        </p:nvSpPr>
        <p:spPr>
          <a:xfrm>
            <a:off x="11492908" y="3219853"/>
            <a:ext cx="629700" cy="4299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1" i="0" u="none" strike="noStrike" cap="none">
                <a:solidFill>
                  <a:srgbClr val="888888"/>
                </a:solidFill>
                <a:latin typeface="Oswald"/>
                <a:ea typeface="Oswald"/>
                <a:cs typeface="Oswald"/>
                <a:sym typeface="Oswald"/>
              </a:defRPr>
            </a:lvl1pPr>
            <a:lvl2pPr marL="0" marR="0" lvl="1" indent="0" algn="ctr" rtl="0">
              <a:spcBef>
                <a:spcPts val="0"/>
              </a:spcBef>
              <a:buNone/>
              <a:defRPr sz="1600" b="1" i="0" u="none" strike="noStrike" cap="none">
                <a:solidFill>
                  <a:srgbClr val="888888"/>
                </a:solidFill>
                <a:latin typeface="Oswald"/>
                <a:ea typeface="Oswald"/>
                <a:cs typeface="Oswald"/>
                <a:sym typeface="Oswald"/>
              </a:defRPr>
            </a:lvl2pPr>
            <a:lvl3pPr marL="0" marR="0" lvl="2" indent="0" algn="ctr" rtl="0">
              <a:spcBef>
                <a:spcPts val="0"/>
              </a:spcBef>
              <a:buNone/>
              <a:defRPr sz="1600" b="1" i="0" u="none" strike="noStrike" cap="none">
                <a:solidFill>
                  <a:srgbClr val="888888"/>
                </a:solidFill>
                <a:latin typeface="Oswald"/>
                <a:ea typeface="Oswald"/>
                <a:cs typeface="Oswald"/>
                <a:sym typeface="Oswald"/>
              </a:defRPr>
            </a:lvl3pPr>
            <a:lvl4pPr marL="0" marR="0" lvl="3" indent="0" algn="ctr" rtl="0">
              <a:spcBef>
                <a:spcPts val="0"/>
              </a:spcBef>
              <a:buNone/>
              <a:defRPr sz="1600" b="1" i="0" u="none" strike="noStrike" cap="none">
                <a:solidFill>
                  <a:srgbClr val="888888"/>
                </a:solidFill>
                <a:latin typeface="Oswald"/>
                <a:ea typeface="Oswald"/>
                <a:cs typeface="Oswald"/>
                <a:sym typeface="Oswald"/>
              </a:defRPr>
            </a:lvl4pPr>
            <a:lvl5pPr marL="0" marR="0" lvl="4" indent="0" algn="ctr" rtl="0">
              <a:spcBef>
                <a:spcPts val="0"/>
              </a:spcBef>
              <a:buNone/>
              <a:defRPr sz="1600" b="1" i="0" u="none" strike="noStrike" cap="none">
                <a:solidFill>
                  <a:srgbClr val="888888"/>
                </a:solidFill>
                <a:latin typeface="Oswald"/>
                <a:ea typeface="Oswald"/>
                <a:cs typeface="Oswald"/>
                <a:sym typeface="Oswald"/>
              </a:defRPr>
            </a:lvl5pPr>
            <a:lvl6pPr marL="0" marR="0" lvl="5" indent="0" algn="ctr" rtl="0">
              <a:spcBef>
                <a:spcPts val="0"/>
              </a:spcBef>
              <a:buNone/>
              <a:defRPr sz="1600" b="1" i="0" u="none" strike="noStrike" cap="none">
                <a:solidFill>
                  <a:srgbClr val="888888"/>
                </a:solidFill>
                <a:latin typeface="Oswald"/>
                <a:ea typeface="Oswald"/>
                <a:cs typeface="Oswald"/>
                <a:sym typeface="Oswald"/>
              </a:defRPr>
            </a:lvl6pPr>
            <a:lvl7pPr marL="0" marR="0" lvl="6" indent="0" algn="ctr" rtl="0">
              <a:spcBef>
                <a:spcPts val="0"/>
              </a:spcBef>
              <a:buNone/>
              <a:defRPr sz="1600" b="1" i="0" u="none" strike="noStrike" cap="none">
                <a:solidFill>
                  <a:srgbClr val="888888"/>
                </a:solidFill>
                <a:latin typeface="Oswald"/>
                <a:ea typeface="Oswald"/>
                <a:cs typeface="Oswald"/>
                <a:sym typeface="Oswald"/>
              </a:defRPr>
            </a:lvl7pPr>
            <a:lvl8pPr marL="0" marR="0" lvl="7" indent="0" algn="ctr" rtl="0">
              <a:spcBef>
                <a:spcPts val="0"/>
              </a:spcBef>
              <a:buNone/>
              <a:defRPr sz="1600" b="1" i="0" u="none" strike="noStrike" cap="none">
                <a:solidFill>
                  <a:srgbClr val="888888"/>
                </a:solidFill>
                <a:latin typeface="Oswald"/>
                <a:ea typeface="Oswald"/>
                <a:cs typeface="Oswald"/>
                <a:sym typeface="Oswald"/>
              </a:defRPr>
            </a:lvl8pPr>
            <a:lvl9pPr marL="0" marR="0" lvl="8" indent="0" algn="ctr" rtl="0">
              <a:spcBef>
                <a:spcPts val="0"/>
              </a:spcBef>
              <a:buNone/>
              <a:defRPr sz="1600" b="1" i="0" u="none" strike="noStrike" cap="none">
                <a:solidFill>
                  <a:srgbClr val="888888"/>
                </a:solidFill>
                <a:latin typeface="Oswald"/>
                <a:ea typeface="Oswald"/>
                <a:cs typeface="Oswald"/>
                <a:sym typeface="Oswald"/>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76454508"/>
      </p:ext>
    </p:extLst>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D6268A1-F51B-4FC8-9324-BDA93A8C71A2}" type="datetimeFigureOut">
              <a:rPr lang="en-US" smtClean="0"/>
              <a:t>2/2/2022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7A71D6F-CA23-4E72-97EB-0196BA1265D1}" type="slidenum">
              <a:rPr lang="en-US" smtClean="0"/>
              <a:t>‹#›</a:t>
            </a:fld>
            <a:endParaRPr lang="en-US"/>
          </a:p>
        </p:txBody>
      </p:sp>
    </p:spTree>
    <p:extLst>
      <p:ext uri="{BB962C8B-B14F-4D97-AF65-F5344CB8AC3E}">
        <p14:creationId xmlns:p14="http://schemas.microsoft.com/office/powerpoint/2010/main" val="166549536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174DAB4C-4DC5-4271-BA90-458B40621A7B}"/>
              </a:ext>
            </a:extLst>
          </p:cNvPr>
          <p:cNvSpPr>
            <a:spLocks noGrp="1" noChangeArrowheads="1"/>
          </p:cNvSpPr>
          <p:nvPr>
            <p:ph type="body" idx="1"/>
          </p:nvPr>
        </p:nvSpPr>
        <p:spPr bwMode="auto">
          <a:xfrm>
            <a:off x="603250" y="5919788"/>
            <a:ext cx="10984707"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b" anchorCtr="0" compatLnSpc="1">
            <a:prstTxWarp prst="textNoShape">
              <a:avLst/>
            </a:prstTxWarp>
          </a:bodyPr>
          <a:lstStyle/>
          <a:p>
            <a:pPr lvl="0"/>
            <a:r>
              <a:rPr lang="en-GB" altLang="en-US"/>
              <a:t>Author and Date</a:t>
            </a:r>
          </a:p>
        </p:txBody>
      </p:sp>
      <p:sp>
        <p:nvSpPr>
          <p:cNvPr id="1026" name="Rectangle 2">
            <a:extLst>
              <a:ext uri="{FF2B5EF4-FFF2-40B4-BE49-F238E27FC236}">
                <a16:creationId xmlns:a16="http://schemas.microsoft.com/office/drawing/2014/main" id="{A09C0B70-8AFB-4D26-A29E-4EB430AFB0FA}"/>
              </a:ext>
            </a:extLst>
          </p:cNvPr>
          <p:cNvSpPr>
            <a:spLocks noGrp="1" noChangeArrowheads="1"/>
          </p:cNvSpPr>
          <p:nvPr>
            <p:ph type="title"/>
          </p:nvPr>
        </p:nvSpPr>
        <p:spPr bwMode="auto">
          <a:xfrm>
            <a:off x="603250" y="1287463"/>
            <a:ext cx="10984707" cy="2323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60" tIns="50760" rIns="50760" bIns="50760" numCol="1" anchor="b" anchorCtr="0" compatLnSpc="1">
            <a:prstTxWarp prst="textNoShape">
              <a:avLst/>
            </a:prstTxWarp>
          </a:bodyPr>
          <a:lstStyle/>
          <a:p>
            <a:pPr lvl="0"/>
            <a:r>
              <a:rPr lang="en-GB" altLang="en-US"/>
              <a:t>Presentation Title</a:t>
            </a:r>
          </a:p>
        </p:txBody>
      </p:sp>
      <p:sp>
        <p:nvSpPr>
          <p:cNvPr id="1027" name="Text Box 3">
            <a:extLst>
              <a:ext uri="{FF2B5EF4-FFF2-40B4-BE49-F238E27FC236}">
                <a16:creationId xmlns:a16="http://schemas.microsoft.com/office/drawing/2014/main" id="{E735FFA9-2E48-428B-B2E9-9F574CD91B9E}"/>
              </a:ext>
            </a:extLst>
          </p:cNvPr>
          <p:cNvSpPr txBox="1">
            <a:spLocks noChangeArrowheads="1"/>
          </p:cNvSpPr>
          <p:nvPr/>
        </p:nvSpPr>
        <p:spPr bwMode="auto">
          <a:xfrm>
            <a:off x="6003925" y="6540500"/>
            <a:ext cx="184150"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Tree>
    <p:extLst>
      <p:ext uri="{BB962C8B-B14F-4D97-AF65-F5344CB8AC3E}">
        <p14:creationId xmlns:p14="http://schemas.microsoft.com/office/powerpoint/2010/main" val="135414364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kern="1200">
          <a:solidFill>
            <a:srgbClr val="FFFFFF"/>
          </a:solidFill>
          <a:latin typeface="+mj-lt"/>
          <a:ea typeface="+mj-ea"/>
          <a:cs typeface="+mj-cs"/>
        </a:defRPr>
      </a:lvl1pPr>
      <a:lvl2pPr marL="371475" indent="-142875"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2pPr>
      <a:lvl3pPr marL="5715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3pPr>
      <a:lvl4pPr marL="8001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4pPr>
      <a:lvl5pPr marL="10287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5pPr>
      <a:lvl6pPr marL="12573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6pPr>
      <a:lvl7pPr marL="14859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7pPr>
      <a:lvl8pPr marL="17145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8pPr>
      <a:lvl9pPr marL="19431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9pPr>
    </p:titleStyle>
    <p:bodyStyle>
      <a:lvl1pPr marL="171450" indent="-171450" algn="l" defTabSz="228600" rtl="0" fontAlgn="base" hangingPunct="0">
        <a:lnSpc>
          <a:spcPct val="88000"/>
        </a:lnSpc>
        <a:spcBef>
          <a:spcPts val="713"/>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371475" indent="-142875" algn="l" defTabSz="228600" rtl="0" fontAlgn="base" hangingPunct="0">
        <a:lnSpc>
          <a:spcPct val="88000"/>
        </a:lnSpc>
        <a:spcBef>
          <a:spcPts val="569"/>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571500" indent="-114300" algn="l" defTabSz="228600" rtl="0" fontAlgn="base" hangingPunct="0">
        <a:lnSpc>
          <a:spcPct val="88000"/>
        </a:lnSpc>
        <a:spcBef>
          <a:spcPts val="425"/>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800100" indent="-114300" algn="l" defTabSz="228600" rtl="0" fontAlgn="base" hangingPunct="0">
        <a:lnSpc>
          <a:spcPct val="88000"/>
        </a:lnSpc>
        <a:spcBef>
          <a:spcPts val="288"/>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4pPr>
      <a:lvl5pPr marL="1028700" indent="-114300" algn="l" defTabSz="228600" rtl="0" fontAlgn="base" hangingPunct="0">
        <a:lnSpc>
          <a:spcPct val="88000"/>
        </a:lnSpc>
        <a:spcBef>
          <a:spcPts val="144"/>
        </a:spcBef>
        <a:spcAft>
          <a:spcPct val="0"/>
        </a:spcAft>
        <a:buClr>
          <a:srgbClr val="000000"/>
        </a:buClr>
        <a:buSzPct val="100000"/>
        <a:buFont typeface="Times New Roman" panose="02020603050405020304" pitchFamily="18" charset="0"/>
        <a:defRPr sz="1000" kern="1200">
          <a:solidFill>
            <a:srgbClr val="FFFFFF"/>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2049" name="Group 1">
            <a:extLst>
              <a:ext uri="{FF2B5EF4-FFF2-40B4-BE49-F238E27FC236}">
                <a16:creationId xmlns:a16="http://schemas.microsoft.com/office/drawing/2014/main" id="{01186FF6-DB81-4B7E-9AA3-9FA6F796D80E}"/>
              </a:ext>
            </a:extLst>
          </p:cNvPr>
          <p:cNvGraphicFramePr>
            <a:graphicFrameLocks noGrp="1"/>
          </p:cNvGraphicFramePr>
          <p:nvPr/>
        </p:nvGraphicFramePr>
        <p:xfrm>
          <a:off x="603250" y="2124075"/>
          <a:ext cx="10986294" cy="173292"/>
        </p:xfrm>
        <a:graphic>
          <a:graphicData uri="http://schemas.openxmlformats.org/drawingml/2006/table">
            <a:tbl>
              <a:tblPr/>
              <a:tblGrid>
                <a:gridCol w="5493544">
                  <a:extLst>
                    <a:ext uri="{9D8B030D-6E8A-4147-A177-3AD203B41FA5}">
                      <a16:colId xmlns:a16="http://schemas.microsoft.com/office/drawing/2014/main" val="1896769117"/>
                    </a:ext>
                  </a:extLst>
                </a:gridCol>
                <a:gridCol w="5492750">
                  <a:extLst>
                    <a:ext uri="{9D8B030D-6E8A-4147-A177-3AD203B41FA5}">
                      <a16:colId xmlns:a16="http://schemas.microsoft.com/office/drawing/2014/main" val="1929597499"/>
                    </a:ext>
                  </a:extLst>
                </a:gridCol>
              </a:tblGrid>
              <a:tr h="173292">
                <a:tc>
                  <a:txBody>
                    <a:bodyPr/>
                    <a:lstStyle>
                      <a:lvl1pPr>
                        <a:lnSpc>
                          <a:spcPct val="8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1pPr>
                      <a:lvl2pPr>
                        <a:lnSpc>
                          <a:spcPct val="8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2pPr>
                      <a:lvl3pPr>
                        <a:lnSpc>
                          <a:spcPct val="8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3pPr>
                      <a:lvl4pPr>
                        <a:lnSpc>
                          <a:spcPct val="8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4pPr>
                      <a:lvl5pPr>
                        <a:lnSpc>
                          <a:spcPct val="8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5pPr>
                      <a:lvl6pPr marL="25146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6pPr>
                      <a:lvl7pPr marL="29718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7pPr>
                      <a:lvl8pPr marL="34290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8pPr>
                      <a:lvl9pPr marL="38862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endParaRPr kumimoji="0" lang="en-US" altLang="en-US" sz="900" b="0" i="0" u="none" strike="noStrike" cap="none" normalizeH="0" baseline="0">
                        <a:ln>
                          <a:noFill/>
                        </a:ln>
                        <a:solidFill>
                          <a:srgbClr val="FFFFFF"/>
                        </a:solidFill>
                        <a:effectLst/>
                        <a:latin typeface="Arial" panose="020B0604020202020204" pitchFamily="34" charset="0"/>
                        <a:cs typeface="AR PL SungtiL GB" charset="0"/>
                      </a:endParaRPr>
                    </a:p>
                  </a:txBody>
                  <a:tcPr marL="45720" marR="45720" marT="22860" marB="22860" horzOverflow="overflow">
                    <a:lnL>
                      <a:noFill/>
                    </a:lnL>
                    <a:lnR>
                      <a:noFill/>
                    </a:lnR>
                    <a:lnT>
                      <a:noFill/>
                    </a:lnT>
                    <a:lnB>
                      <a:noFill/>
                    </a:lnB>
                    <a:lnTlToBr>
                      <a:noFill/>
                    </a:lnTlToBr>
                    <a:lnBlToTr>
                      <a:noFill/>
                    </a:lnBlToTr>
                    <a:noFill/>
                  </a:tcPr>
                </a:tc>
                <a:tc>
                  <a:txBody>
                    <a:bodyPr/>
                    <a:lstStyle>
                      <a:lvl1pPr>
                        <a:lnSpc>
                          <a:spcPct val="8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1pPr>
                      <a:lvl2pPr>
                        <a:lnSpc>
                          <a:spcPct val="8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2pPr>
                      <a:lvl3pPr>
                        <a:lnSpc>
                          <a:spcPct val="8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3pPr>
                      <a:lvl4pPr>
                        <a:lnSpc>
                          <a:spcPct val="8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4pPr>
                      <a:lvl5pPr>
                        <a:lnSpc>
                          <a:spcPct val="8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5pPr>
                      <a:lvl6pPr marL="25146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6pPr>
                      <a:lvl7pPr marL="29718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7pPr>
                      <a:lvl8pPr marL="34290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8pPr>
                      <a:lvl9pPr marL="38862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endParaRPr kumimoji="0" lang="en-US" altLang="en-US" sz="900" b="0" i="0" u="none" strike="noStrike" cap="none" normalizeH="0" baseline="0">
                        <a:ln>
                          <a:noFill/>
                        </a:ln>
                        <a:solidFill>
                          <a:srgbClr val="FFFFFF"/>
                        </a:solidFill>
                        <a:effectLst/>
                        <a:latin typeface="Arial" panose="020B0604020202020204" pitchFamily="34" charset="0"/>
                        <a:cs typeface="AR PL SungtiL GB" charset="0"/>
                      </a:endParaRPr>
                    </a:p>
                  </a:txBody>
                  <a:tcPr marL="45720" marR="45720" marT="22860" marB="228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728397"/>
                  </a:ext>
                </a:extLst>
              </a:tr>
            </a:tbl>
          </a:graphicData>
        </a:graphic>
      </p:graphicFrame>
      <p:sp>
        <p:nvSpPr>
          <p:cNvPr id="2052" name="Text Box 4">
            <a:extLst>
              <a:ext uri="{FF2B5EF4-FFF2-40B4-BE49-F238E27FC236}">
                <a16:creationId xmlns:a16="http://schemas.microsoft.com/office/drawing/2014/main" id="{DDBAF11A-7232-425E-9243-321DB7819961}"/>
              </a:ext>
            </a:extLst>
          </p:cNvPr>
          <p:cNvSpPr txBox="1">
            <a:spLocks noChangeArrowheads="1"/>
          </p:cNvSpPr>
          <p:nvPr/>
        </p:nvSpPr>
        <p:spPr bwMode="auto">
          <a:xfrm>
            <a:off x="6000750" y="6540500"/>
            <a:ext cx="184150"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
        <p:nvSpPr>
          <p:cNvPr id="2053" name="Rectangle 5">
            <a:extLst>
              <a:ext uri="{FF2B5EF4-FFF2-40B4-BE49-F238E27FC236}">
                <a16:creationId xmlns:a16="http://schemas.microsoft.com/office/drawing/2014/main" id="{C5C1EFB8-80D1-4E5C-899B-C7D5E79C5D02}"/>
              </a:ext>
            </a:extLst>
          </p:cNvPr>
          <p:cNvSpPr>
            <a:spLocks noGrp="1" noChangeArrowheads="1"/>
          </p:cNvSpPr>
          <p:nvPr>
            <p:ph type="title"/>
          </p:nvPr>
        </p:nvSpPr>
        <p:spPr bwMode="auto">
          <a:xfrm>
            <a:off x="609600" y="273844"/>
            <a:ext cx="10972007" cy="11437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4" name="Rectangle 6">
            <a:extLst>
              <a:ext uri="{FF2B5EF4-FFF2-40B4-BE49-F238E27FC236}">
                <a16:creationId xmlns:a16="http://schemas.microsoft.com/office/drawing/2014/main" id="{6F9A6BDB-CA9A-4719-BFD8-939C001A54C8}"/>
              </a:ext>
            </a:extLst>
          </p:cNvPr>
          <p:cNvSpPr>
            <a:spLocks noGrp="1" noChangeArrowheads="1"/>
          </p:cNvSpPr>
          <p:nvPr>
            <p:ph type="body" idx="1"/>
          </p:nvPr>
        </p:nvSpPr>
        <p:spPr bwMode="auto">
          <a:xfrm>
            <a:off x="609600" y="1604963"/>
            <a:ext cx="10972007" cy="3976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3152"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extLst>
      <p:ext uri="{BB962C8B-B14F-4D97-AF65-F5344CB8AC3E}">
        <p14:creationId xmlns:p14="http://schemas.microsoft.com/office/powerpoint/2010/main" val="201101706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kern="1200">
          <a:solidFill>
            <a:srgbClr val="FFFFFF"/>
          </a:solidFill>
          <a:latin typeface="+mj-lt"/>
          <a:ea typeface="+mj-ea"/>
          <a:cs typeface="+mj-cs"/>
        </a:defRPr>
      </a:lvl1pPr>
      <a:lvl2pPr marL="371475" indent="-142875"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2pPr>
      <a:lvl3pPr marL="5715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3pPr>
      <a:lvl4pPr marL="8001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4pPr>
      <a:lvl5pPr marL="10287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5pPr>
      <a:lvl6pPr marL="12573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6pPr>
      <a:lvl7pPr marL="14859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7pPr>
      <a:lvl8pPr marL="17145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8pPr>
      <a:lvl9pPr marL="19431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9pPr>
    </p:titleStyle>
    <p:bodyStyle>
      <a:lvl1pPr marL="171450" indent="-171450" algn="l" defTabSz="228600" rtl="0" fontAlgn="base" hangingPunct="0">
        <a:lnSpc>
          <a:spcPct val="88000"/>
        </a:lnSpc>
        <a:spcBef>
          <a:spcPts val="713"/>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371475" indent="-142875" algn="l" defTabSz="228600" rtl="0" fontAlgn="base" hangingPunct="0">
        <a:lnSpc>
          <a:spcPct val="88000"/>
        </a:lnSpc>
        <a:spcBef>
          <a:spcPts val="569"/>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571500" indent="-114300" algn="l" defTabSz="228600" rtl="0" fontAlgn="base" hangingPunct="0">
        <a:lnSpc>
          <a:spcPct val="88000"/>
        </a:lnSpc>
        <a:spcBef>
          <a:spcPts val="425"/>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800100" indent="-114300" algn="l" defTabSz="228600" rtl="0" fontAlgn="base" hangingPunct="0">
        <a:lnSpc>
          <a:spcPct val="88000"/>
        </a:lnSpc>
        <a:spcBef>
          <a:spcPts val="288"/>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4pPr>
      <a:lvl5pPr marL="1028700" indent="-114300" algn="l" defTabSz="228600" rtl="0" fontAlgn="base" hangingPunct="0">
        <a:lnSpc>
          <a:spcPct val="88000"/>
        </a:lnSpc>
        <a:spcBef>
          <a:spcPts val="144"/>
        </a:spcBef>
        <a:spcAft>
          <a:spcPct val="0"/>
        </a:spcAft>
        <a:buClr>
          <a:srgbClr val="000000"/>
        </a:buClr>
        <a:buSzPct val="100000"/>
        <a:buFont typeface="Times New Roman" panose="02020603050405020304" pitchFamily="18" charset="0"/>
        <a:defRPr sz="1000" kern="1200">
          <a:solidFill>
            <a:srgbClr val="FFFFFF"/>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3E2D62FD-9192-4F96-9FDE-1E6C2FF1EABD}"/>
              </a:ext>
            </a:extLst>
          </p:cNvPr>
          <p:cNvSpPr>
            <a:spLocks noGrp="1" noChangeArrowheads="1"/>
          </p:cNvSpPr>
          <p:nvPr>
            <p:ph type="title"/>
          </p:nvPr>
        </p:nvSpPr>
        <p:spPr bwMode="auto">
          <a:xfrm>
            <a:off x="603250" y="476250"/>
            <a:ext cx="10984707" cy="71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0760" tIns="50760" rIns="50760" bIns="50760" numCol="1" anchor="t" anchorCtr="0" compatLnSpc="1">
            <a:prstTxWarp prst="textNoShape">
              <a:avLst/>
            </a:prstTxWarp>
          </a:bodyPr>
          <a:lstStyle/>
          <a:p>
            <a:pPr lvl="0"/>
            <a:r>
              <a:rPr lang="en-GB" altLang="en-US"/>
              <a:t>Slide Title</a:t>
            </a:r>
          </a:p>
        </p:txBody>
      </p:sp>
      <p:sp>
        <p:nvSpPr>
          <p:cNvPr id="3074" name="Rectangle 2">
            <a:extLst>
              <a:ext uri="{FF2B5EF4-FFF2-40B4-BE49-F238E27FC236}">
                <a16:creationId xmlns:a16="http://schemas.microsoft.com/office/drawing/2014/main" id="{1406ED0D-277F-4670-8A24-1E93405EB346}"/>
              </a:ext>
            </a:extLst>
          </p:cNvPr>
          <p:cNvSpPr>
            <a:spLocks noGrp="1" noChangeArrowheads="1"/>
          </p:cNvSpPr>
          <p:nvPr>
            <p:ph type="body" idx="1"/>
          </p:nvPr>
        </p:nvSpPr>
        <p:spPr bwMode="auto">
          <a:xfrm>
            <a:off x="603250" y="1123157"/>
            <a:ext cx="10984707"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t" anchorCtr="0" compatLnSpc="1">
            <a:prstTxWarp prst="textNoShape">
              <a:avLst/>
            </a:prstTxWarp>
          </a:bodyPr>
          <a:lstStyle/>
          <a:p>
            <a:pPr lvl="0"/>
            <a:r>
              <a:rPr lang="en-GB" altLang="en-US"/>
              <a:t>Slide Subtitle</a:t>
            </a:r>
          </a:p>
        </p:txBody>
      </p:sp>
      <p:sp>
        <p:nvSpPr>
          <p:cNvPr id="3075" name="Text Box 3">
            <a:extLst>
              <a:ext uri="{FF2B5EF4-FFF2-40B4-BE49-F238E27FC236}">
                <a16:creationId xmlns:a16="http://schemas.microsoft.com/office/drawing/2014/main" id="{BAE4CEE7-563E-4CAF-9B78-DDB1820F8B54}"/>
              </a:ext>
            </a:extLst>
          </p:cNvPr>
          <p:cNvSpPr txBox="1">
            <a:spLocks noChangeArrowheads="1"/>
          </p:cNvSpPr>
          <p:nvPr/>
        </p:nvSpPr>
        <p:spPr bwMode="auto">
          <a:xfrm>
            <a:off x="6000750" y="6540500"/>
            <a:ext cx="184150"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spTree>
    <p:extLst>
      <p:ext uri="{BB962C8B-B14F-4D97-AF65-F5344CB8AC3E}">
        <p14:creationId xmlns:p14="http://schemas.microsoft.com/office/powerpoint/2010/main" val="8063358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kern="1200">
          <a:solidFill>
            <a:srgbClr val="FFFFFF"/>
          </a:solidFill>
          <a:latin typeface="+mj-lt"/>
          <a:ea typeface="+mj-ea"/>
          <a:cs typeface="+mj-cs"/>
        </a:defRPr>
      </a:lvl1pPr>
      <a:lvl2pPr marL="371475" indent="-142875"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2pPr>
      <a:lvl3pPr marL="5715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3pPr>
      <a:lvl4pPr marL="8001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4pPr>
      <a:lvl5pPr marL="10287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5pPr>
      <a:lvl6pPr marL="12573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6pPr>
      <a:lvl7pPr marL="14859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7pPr>
      <a:lvl8pPr marL="17145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8pPr>
      <a:lvl9pPr marL="1943100" indent="-114300" algn="ctr" defTabSz="228600" rtl="0" fontAlgn="base" hangingPunct="0">
        <a:lnSpc>
          <a:spcPct val="98000"/>
        </a:lnSpc>
        <a:spcBef>
          <a:spcPct val="0"/>
        </a:spcBef>
        <a:spcAft>
          <a:spcPct val="0"/>
        </a:spcAft>
        <a:buClr>
          <a:srgbClr val="000000"/>
        </a:buClr>
        <a:buSzPct val="100000"/>
        <a:buFont typeface="Times New Roman" panose="02020603050405020304" pitchFamily="18" charset="0"/>
        <a:defRPr sz="1200">
          <a:solidFill>
            <a:srgbClr val="FFFFFF"/>
          </a:solidFill>
          <a:latin typeface="Helvetica Neue" charset="0"/>
          <a:cs typeface="Helvetica Neue" charset="0"/>
        </a:defRPr>
      </a:lvl9pPr>
    </p:titleStyle>
    <p:bodyStyle>
      <a:lvl1pPr marL="171450" indent="-171450" algn="l" defTabSz="228600" rtl="0" fontAlgn="base" hangingPunct="0">
        <a:lnSpc>
          <a:spcPct val="88000"/>
        </a:lnSpc>
        <a:spcBef>
          <a:spcPts val="713"/>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371475" indent="-142875" algn="l" defTabSz="228600" rtl="0" fontAlgn="base" hangingPunct="0">
        <a:lnSpc>
          <a:spcPct val="88000"/>
        </a:lnSpc>
        <a:spcBef>
          <a:spcPts val="569"/>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2pPr>
      <a:lvl3pPr marL="571500" indent="-114300" algn="l" defTabSz="228600" rtl="0" fontAlgn="base" hangingPunct="0">
        <a:lnSpc>
          <a:spcPct val="88000"/>
        </a:lnSpc>
        <a:spcBef>
          <a:spcPts val="425"/>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800100" indent="-114300" algn="l" defTabSz="228600" rtl="0" fontAlgn="base" hangingPunct="0">
        <a:lnSpc>
          <a:spcPct val="88000"/>
        </a:lnSpc>
        <a:spcBef>
          <a:spcPts val="288"/>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4pPr>
      <a:lvl5pPr marL="1028700" indent="-114300" algn="l" defTabSz="228600" rtl="0" fontAlgn="base" hangingPunct="0">
        <a:lnSpc>
          <a:spcPct val="88000"/>
        </a:lnSpc>
        <a:spcBef>
          <a:spcPts val="144"/>
        </a:spcBef>
        <a:spcAft>
          <a:spcPct val="0"/>
        </a:spcAft>
        <a:buClr>
          <a:srgbClr val="000000"/>
        </a:buClr>
        <a:buSzPct val="100000"/>
        <a:buFont typeface="Times New Roman" panose="02020603050405020304" pitchFamily="18" charset="0"/>
        <a:defRPr sz="1000" kern="1200">
          <a:solidFill>
            <a:srgbClr val="FFFFFF"/>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4.xml"/><Relationship Id="rId1" Type="http://schemas.openxmlformats.org/officeDocument/2006/relationships/tags" Target="../tags/tag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4" name="Picture 3" descr="Maze">
            <a:extLst>
              <a:ext uri="{FF2B5EF4-FFF2-40B4-BE49-F238E27FC236}">
                <a16:creationId xmlns:a16="http://schemas.microsoft.com/office/drawing/2014/main" id="{72E42BC1-CC3D-4A98-B510-1A0B498F9A2C}"/>
              </a:ext>
            </a:extLst>
          </p:cNvPr>
          <p:cNvPicPr>
            <a:picLocks noChangeAspect="1"/>
          </p:cNvPicPr>
          <p:nvPr/>
        </p:nvPicPr>
        <p:blipFill rotWithShape="1">
          <a:blip r:embed="rId2">
            <a:alphaModFix amt="5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6109C6D-1EBA-4D84-8DB8-69A685AC583F}"/>
              </a:ext>
            </a:extLst>
          </p:cNvPr>
          <p:cNvSpPr>
            <a:spLocks noGrp="1"/>
          </p:cNvSpPr>
          <p:nvPr>
            <p:ph type="ctrTitle"/>
          </p:nvPr>
        </p:nvSpPr>
        <p:spPr>
          <a:xfrm>
            <a:off x="1429612" y="1013984"/>
            <a:ext cx="6952388" cy="3260635"/>
          </a:xfrm>
        </p:spPr>
        <p:txBody>
          <a:bodyPr>
            <a:normAutofit/>
          </a:bodyPr>
          <a:lstStyle/>
          <a:p>
            <a:r>
              <a:rPr lang="en-US" sz="4400" dirty="0">
                <a:solidFill>
                  <a:srgbClr val="FFFFFF"/>
                </a:solidFill>
              </a:rPr>
              <a:t>Decision </a:t>
            </a:r>
            <a:r>
              <a:rPr lang="en-US" sz="4400" dirty="0" err="1">
                <a:solidFill>
                  <a:srgbClr val="FFFFFF"/>
                </a:solidFill>
              </a:rPr>
              <a:t>RuleS</a:t>
            </a:r>
            <a:r>
              <a:rPr lang="en-US" sz="4400" dirty="0">
                <a:solidFill>
                  <a:srgbClr val="FFFFFF"/>
                </a:solidFill>
              </a:rPr>
              <a:t>- LERS</a:t>
            </a:r>
          </a:p>
        </p:txBody>
      </p:sp>
      <p:sp>
        <p:nvSpPr>
          <p:cNvPr id="3" name="Subtitle 2">
            <a:extLst>
              <a:ext uri="{FF2B5EF4-FFF2-40B4-BE49-F238E27FC236}">
                <a16:creationId xmlns:a16="http://schemas.microsoft.com/office/drawing/2014/main" id="{61F537D5-1A1B-412D-9B71-CD43453E1847}"/>
              </a:ext>
            </a:extLst>
          </p:cNvPr>
          <p:cNvSpPr>
            <a:spLocks noGrp="1"/>
          </p:cNvSpPr>
          <p:nvPr>
            <p:ph type="subTitle" idx="1"/>
          </p:nvPr>
        </p:nvSpPr>
        <p:spPr>
          <a:xfrm>
            <a:off x="7505699" y="5844016"/>
            <a:ext cx="4543425" cy="880872"/>
          </a:xfrm>
        </p:spPr>
        <p:txBody>
          <a:bodyPr>
            <a:normAutofit fontScale="32500" lnSpcReduction="20000"/>
          </a:bodyPr>
          <a:lstStyle/>
          <a:p>
            <a:r>
              <a:rPr lang="en-US" sz="4400" b="1" cap="all" spc="600" dirty="0">
                <a:solidFill>
                  <a:srgbClr val="FFFFFF"/>
                </a:solidFill>
                <a:latin typeface="+mj-lt"/>
                <a:ea typeface="+mj-ea"/>
                <a:cs typeface="+mj-cs"/>
              </a:rPr>
              <a:t>Siddharth </a:t>
            </a:r>
            <a:r>
              <a:rPr lang="en-US" sz="4400" b="1" cap="all" spc="600" dirty="0" err="1">
                <a:solidFill>
                  <a:srgbClr val="FFFFFF"/>
                </a:solidFill>
                <a:latin typeface="+mj-lt"/>
                <a:ea typeface="+mj-ea"/>
                <a:cs typeface="+mj-cs"/>
              </a:rPr>
              <a:t>Jayachandra</a:t>
            </a:r>
            <a:r>
              <a:rPr lang="en-US" sz="4400" b="1" cap="all" spc="600" dirty="0">
                <a:solidFill>
                  <a:srgbClr val="FFFFFF"/>
                </a:solidFill>
                <a:latin typeface="+mj-lt"/>
                <a:ea typeface="+mj-ea"/>
                <a:cs typeface="+mj-cs"/>
              </a:rPr>
              <a:t> Babu</a:t>
            </a:r>
          </a:p>
          <a:p>
            <a:r>
              <a:rPr lang="en-US" sz="4400" b="1" cap="all" spc="600" dirty="0">
                <a:solidFill>
                  <a:srgbClr val="FFFFFF"/>
                </a:solidFill>
                <a:latin typeface="+mj-lt"/>
                <a:ea typeface="+mj-ea"/>
                <a:cs typeface="+mj-cs"/>
              </a:rPr>
              <a:t>801252829</a:t>
            </a:r>
          </a:p>
        </p:txBody>
      </p:sp>
      <p:cxnSp>
        <p:nvCxnSpPr>
          <p:cNvPr id="18" name="Straight Connector 17">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82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FA67-1F33-48A6-9194-0F9CD6A105C8}"/>
              </a:ext>
            </a:extLst>
          </p:cNvPr>
          <p:cNvSpPr>
            <a:spLocks noGrp="1"/>
          </p:cNvSpPr>
          <p:nvPr>
            <p:ph type="title"/>
          </p:nvPr>
        </p:nvSpPr>
        <p:spPr/>
        <p:txBody>
          <a:bodyPr/>
          <a:lstStyle/>
          <a:p>
            <a:r>
              <a:rPr lang="en-US" dirty="0"/>
              <a:t>ROUGH SET ANALYSIS IN KDD</a:t>
            </a:r>
          </a:p>
        </p:txBody>
      </p:sp>
      <p:sp>
        <p:nvSpPr>
          <p:cNvPr id="3" name="Content Placeholder 2">
            <a:extLst>
              <a:ext uri="{FF2B5EF4-FFF2-40B4-BE49-F238E27FC236}">
                <a16:creationId xmlns:a16="http://schemas.microsoft.com/office/drawing/2014/main" id="{A39AD0C9-04BB-4897-8108-82B7D3E17AC4}"/>
              </a:ext>
            </a:extLst>
          </p:cNvPr>
          <p:cNvSpPr>
            <a:spLocks noGrp="1"/>
          </p:cNvSpPr>
          <p:nvPr>
            <p:ph idx="1"/>
          </p:nvPr>
        </p:nvSpPr>
        <p:spPr/>
        <p:txBody>
          <a:bodyPr>
            <a:normAutofit/>
          </a:bodyPr>
          <a:lstStyle/>
          <a:p>
            <a:r>
              <a:rPr lang="en-US" sz="1600" dirty="0"/>
              <a:t>There are two different kinds of knowledge representations, namely information systems and decision systems. </a:t>
            </a:r>
          </a:p>
          <a:p>
            <a:r>
              <a:rPr lang="en-US" sz="1600" dirty="0"/>
              <a:t>A rough set X can be characterized numerically by the following coefficient, called the accuracy of approximation.</a:t>
            </a:r>
          </a:p>
          <a:p>
            <a:endParaRPr lang="en-US" sz="1600" dirty="0"/>
          </a:p>
          <a:p>
            <a:r>
              <a:rPr lang="en-US" sz="1600" dirty="0"/>
              <a:t>In the case of </a:t>
            </a:r>
            <a:r>
              <a:rPr lang="en-US" sz="1600"/>
              <a:t>rough sets, </a:t>
            </a:r>
            <a:r>
              <a:rPr lang="en-US" sz="1600" dirty="0"/>
              <a:t>the notion of membership is different. The rough membership function quantifies the degree of relative overlap between the set X and the equivalence class to which x belongs. It is defined as follows: </a:t>
            </a:r>
            <a:endParaRPr lang="en-US" sz="1700" b="1" cap="all" spc="600" dirty="0">
              <a:latin typeface="+mj-lt"/>
              <a:ea typeface="+mj-ea"/>
              <a:cs typeface="+mj-cs"/>
            </a:endParaRPr>
          </a:p>
        </p:txBody>
      </p:sp>
      <p:pic>
        <p:nvPicPr>
          <p:cNvPr id="5" name="Picture 4">
            <a:extLst>
              <a:ext uri="{FF2B5EF4-FFF2-40B4-BE49-F238E27FC236}">
                <a16:creationId xmlns:a16="http://schemas.microsoft.com/office/drawing/2014/main" id="{6820D62A-4874-9C49-BB03-78CEB4AE761B}"/>
              </a:ext>
            </a:extLst>
          </p:cNvPr>
          <p:cNvPicPr>
            <a:picLocks noChangeAspect="1"/>
          </p:cNvPicPr>
          <p:nvPr/>
        </p:nvPicPr>
        <p:blipFill>
          <a:blip r:embed="rId2"/>
          <a:stretch>
            <a:fillRect/>
          </a:stretch>
        </p:blipFill>
        <p:spPr>
          <a:xfrm>
            <a:off x="5296072" y="3724482"/>
            <a:ext cx="1047578" cy="534479"/>
          </a:xfrm>
          <a:prstGeom prst="rect">
            <a:avLst/>
          </a:prstGeom>
        </p:spPr>
      </p:pic>
      <p:pic>
        <p:nvPicPr>
          <p:cNvPr id="7" name="Picture 6" descr="Text, letter&#10;&#10;Description automatically generated">
            <a:extLst>
              <a:ext uri="{FF2B5EF4-FFF2-40B4-BE49-F238E27FC236}">
                <a16:creationId xmlns:a16="http://schemas.microsoft.com/office/drawing/2014/main" id="{B44513D8-D0C7-4342-9B8D-CCA0B35FE14F}"/>
              </a:ext>
            </a:extLst>
          </p:cNvPr>
          <p:cNvPicPr>
            <a:picLocks noChangeAspect="1"/>
          </p:cNvPicPr>
          <p:nvPr/>
        </p:nvPicPr>
        <p:blipFill>
          <a:blip r:embed="rId3"/>
          <a:stretch>
            <a:fillRect/>
          </a:stretch>
        </p:blipFill>
        <p:spPr>
          <a:xfrm>
            <a:off x="4419600" y="5379943"/>
            <a:ext cx="3352800" cy="635000"/>
          </a:xfrm>
          <a:prstGeom prst="rect">
            <a:avLst/>
          </a:prstGeom>
        </p:spPr>
      </p:pic>
    </p:spTree>
    <p:extLst>
      <p:ext uri="{BB962C8B-B14F-4D97-AF65-F5344CB8AC3E}">
        <p14:creationId xmlns:p14="http://schemas.microsoft.com/office/powerpoint/2010/main" val="3486989555"/>
      </p:ext>
    </p:extLst>
  </p:cSld>
  <p:clrMapOvr>
    <a:masterClrMapping/>
  </p:clrMapOvr>
  <mc:AlternateContent xmlns:mc="http://schemas.openxmlformats.org/markup-compatibility/2006" xmlns:p14="http://schemas.microsoft.com/office/powerpoint/2010/main">
    <mc:Choice Requires="p14">
      <p:transition spd="slow" p14:dur="2000" advTm="101686"/>
    </mc:Choice>
    <mc:Fallback xmlns="">
      <p:transition spd="slow" advTm="101686"/>
    </mc:Fallback>
  </mc:AlternateContent>
  <p:extLst>
    <p:ext uri="{3A86A75C-4F4B-4683-9AE1-C65F6400EC91}">
      <p14:laserTraceLst xmlns:p14="http://schemas.microsoft.com/office/powerpoint/2010/main">
        <p14:tracePtLst>
          <p14:tracePt t="33878" x="1846263" y="4833938"/>
          <p14:tracePt t="34238" x="3124200" y="6789738"/>
          <p14:tracePt t="34246" x="3225800" y="6662738"/>
          <p14:tracePt t="34251" x="3335338" y="6561138"/>
          <p14:tracePt t="34259" x="3436938" y="6459538"/>
          <p14:tracePt t="34267" x="3548063" y="6357938"/>
          <p14:tracePt t="34275" x="3649663" y="6273800"/>
          <p14:tracePt t="34284" x="3759200" y="6164263"/>
          <p14:tracePt t="34291" x="3878263" y="6045200"/>
          <p14:tracePt t="34300" x="3944938" y="5976938"/>
          <p14:tracePt t="34308" x="4013200" y="5892800"/>
          <p14:tracePt t="34316" x="4114800" y="5808663"/>
          <p14:tracePt t="34324" x="4198938" y="5707063"/>
          <p14:tracePt t="34333" x="4275138" y="5621338"/>
          <p14:tracePt t="34340" x="4343400" y="5537200"/>
          <p14:tracePt t="34350" x="4445000" y="5453063"/>
          <p14:tracePt t="34356" x="4513263" y="5367338"/>
          <p14:tracePt t="34366" x="4579938" y="5300663"/>
          <p14:tracePt t="34372" x="4640263" y="5207000"/>
          <p14:tracePt t="34382" x="4699000" y="5181600"/>
          <p14:tracePt t="34388" x="4757738" y="5113338"/>
          <p14:tracePt t="34398" x="4826000" y="5037138"/>
          <p14:tracePt t="34405" x="4927600" y="4945063"/>
          <p14:tracePt t="34416" x="4953000" y="4910138"/>
          <p14:tracePt t="34420" x="5011738" y="4868863"/>
          <p14:tracePt t="34432" x="5062538" y="4818063"/>
          <p14:tracePt t="34437" x="5105400" y="4767263"/>
          <p14:tracePt t="34449" x="5156200" y="4724400"/>
          <p14:tracePt t="34453" x="5199063" y="4681538"/>
          <p14:tracePt t="34464" x="5224463" y="4640263"/>
          <p14:tracePt t="34468" x="5249863" y="4614863"/>
          <p14:tracePt t="34481" x="5265738" y="4597400"/>
          <p14:tracePt t="34485" x="5283200" y="4597400"/>
          <p14:tracePt t="34499" x="5283200" y="4589463"/>
          <p14:tracePt t="34501" x="5291138" y="4572000"/>
          <p14:tracePt t="34515" x="5308600" y="4572000"/>
          <p14:tracePt t="34517" x="5326063" y="4554538"/>
          <p14:tracePt t="34532" x="5334000" y="4546600"/>
          <p14:tracePt t="34533" x="5351463" y="4529138"/>
          <p14:tracePt t="34549" x="5392738" y="4513263"/>
          <p14:tracePt t="34549" x="5410200" y="4503738"/>
          <p14:tracePt t="34558" x="5453063" y="4487863"/>
          <p14:tracePt t="34566" x="5478463" y="4462463"/>
          <p14:tracePt t="34574" x="5519738" y="4462463"/>
          <p14:tracePt t="34582" x="5545138" y="4427538"/>
          <p14:tracePt t="34590" x="5588000" y="4419600"/>
          <p14:tracePt t="34599" x="5621338" y="4402138"/>
          <p14:tracePt t="34606" x="5646738" y="4386263"/>
          <p14:tracePt t="34616" x="5689600" y="4376738"/>
          <p14:tracePt t="34623" x="5707063" y="4376738"/>
          <p14:tracePt t="34632" x="5732463" y="4360863"/>
          <p14:tracePt t="34639" x="5748338" y="4360863"/>
          <p14:tracePt t="34649" x="5765800" y="4360863"/>
          <p14:tracePt t="34655" x="5765800" y="4343400"/>
          <p14:tracePt t="34666" x="5773738" y="4343400"/>
          <p14:tracePt t="34671" x="5791200" y="4343400"/>
          <p14:tracePt t="34682" x="5808663" y="4343400"/>
          <p14:tracePt t="34687" x="5816600" y="4325938"/>
          <p14:tracePt t="34699" x="5834063" y="4325938"/>
          <p14:tracePt t="34704" x="5859463" y="4318000"/>
          <p14:tracePt t="34716" x="5892800" y="4300538"/>
          <p14:tracePt t="34720" x="5900738" y="4284663"/>
          <p14:tracePt t="34732" x="5943600" y="4275138"/>
          <p14:tracePt t="34736" x="5961063" y="4259263"/>
          <p14:tracePt t="34749" x="5986463" y="4241800"/>
          <p14:tracePt t="34752" x="6002338" y="4233863"/>
          <p14:tracePt t="34765" x="6019800" y="4233863"/>
          <p14:tracePt t="34768" x="6019800" y="4216400"/>
          <p14:tracePt t="34782" x="6027738" y="4198938"/>
          <p14:tracePt t="34793" x="6045200" y="4191000"/>
          <p14:tracePt t="34817" x="6045200" y="4173538"/>
          <p14:tracePt t="34825" x="6045200" y="4157663"/>
          <p14:tracePt t="34833" x="6045200" y="4148138"/>
          <p14:tracePt t="34841" x="6045200" y="4114800"/>
          <p14:tracePt t="34857" x="6045200" y="4089400"/>
          <p14:tracePt t="34865" x="6045200" y="4064000"/>
          <p14:tracePt t="34882" x="6045200" y="4030663"/>
          <p14:tracePt t="34889" x="6045200" y="4021138"/>
          <p14:tracePt t="34899" x="6045200" y="4005263"/>
          <p14:tracePt t="34906" x="6045200" y="3979863"/>
          <p14:tracePt t="34916" x="6045200" y="3962400"/>
          <p14:tracePt t="34922" x="6027738" y="3937000"/>
          <p14:tracePt t="34932" x="6027738" y="3919538"/>
          <p14:tracePt t="34938" x="6027738" y="3894138"/>
          <p14:tracePt t="34946" x="6019800" y="3878263"/>
          <p14:tracePt t="34954" x="6019800" y="3860800"/>
          <p14:tracePt t="34966" x="6019800" y="3843338"/>
          <p14:tracePt t="34970" x="6019800" y="3835400"/>
          <p14:tracePt t="34995" x="6019800" y="3817938"/>
          <p14:tracePt t="35011" x="6002338" y="3817938"/>
          <p14:tracePt t="35043" x="5986463" y="3817938"/>
          <p14:tracePt t="35051" x="5986463" y="3802063"/>
          <p14:tracePt t="35067" x="5976938" y="3802063"/>
          <p14:tracePt t="35092" x="5961063" y="3802063"/>
          <p14:tracePt t="35116" x="5943600" y="3802063"/>
          <p14:tracePt t="35132" x="5935663" y="3802063"/>
          <p14:tracePt t="35140" x="5918200" y="3802063"/>
          <p14:tracePt t="35164" x="5900738" y="3802063"/>
          <p14:tracePt t="35189" x="5900738" y="3792538"/>
          <p14:tracePt t="35253" x="5892800" y="3792538"/>
          <p14:tracePt t="35447" x="5892800" y="3802063"/>
          <p14:tracePt t="35456" x="5892800" y="3817938"/>
          <p14:tracePt t="35465" x="5892800" y="3843338"/>
          <p14:tracePt t="35472" x="5892800" y="3860800"/>
          <p14:tracePt t="35480" x="5892800" y="3894138"/>
          <p14:tracePt t="35488" x="5892800" y="3937000"/>
          <p14:tracePt t="35496" x="5892800" y="4005263"/>
          <p14:tracePt t="35504" x="5892800" y="4064000"/>
          <p14:tracePt t="35512" x="5892800" y="4132263"/>
          <p14:tracePt t="35520" x="5892800" y="4157663"/>
          <p14:tracePt t="35528" x="5892800" y="4284663"/>
          <p14:tracePt t="35536" x="5892800" y="4360863"/>
          <p14:tracePt t="35544" x="5892800" y="4402138"/>
          <p14:tracePt t="35553" x="5892800" y="4470400"/>
          <p14:tracePt t="35561" x="5892800" y="4529138"/>
          <p14:tracePt t="35568" x="5892800" y="4589463"/>
          <p14:tracePt t="35577" x="5892800" y="4614863"/>
          <p14:tracePt t="35585" x="5892800" y="4656138"/>
          <p14:tracePt t="35593" x="5892800" y="4673600"/>
          <p14:tracePt t="35601" x="5892800" y="4681538"/>
          <p14:tracePt t="35609" x="5892800" y="4699000"/>
          <p14:tracePt t="35617" x="5892800" y="4716463"/>
          <p14:tracePt t="35634" x="5892800" y="4724400"/>
          <p14:tracePt t="35714" x="5892800" y="4699000"/>
          <p14:tracePt t="35722" x="5900738" y="4673600"/>
          <p14:tracePt t="35733" x="5900738" y="4630738"/>
          <p14:tracePt t="35739" x="5918200" y="4546600"/>
          <p14:tracePt t="35748" x="5943600" y="4445000"/>
          <p14:tracePt t="35755" x="5961063" y="4325938"/>
          <p14:tracePt t="35763" x="6002338" y="4198938"/>
          <p14:tracePt t="35771" x="6027738" y="4071938"/>
          <p14:tracePt t="35784" x="6062663" y="4005263"/>
          <p14:tracePt t="35787" x="6088063" y="3903663"/>
          <p14:tracePt t="35795" x="6129338" y="3802063"/>
          <p14:tracePt t="35803" x="6172200" y="3733800"/>
          <p14:tracePt t="35811" x="6205538" y="3675063"/>
          <p14:tracePt t="35819" x="6215063" y="3624263"/>
          <p14:tracePt t="35827" x="6230938" y="3606800"/>
          <p14:tracePt t="35836" x="6248400" y="3581400"/>
          <p14:tracePt t="35844" x="6256338" y="3581400"/>
          <p14:tracePt t="35851" x="6273800" y="3563938"/>
          <p14:tracePt t="35876" x="6291263" y="3563938"/>
          <p14:tracePt t="35973" x="6299200" y="3563938"/>
          <p14:tracePt t="35982" x="6299200" y="3581400"/>
          <p14:tracePt t="36014" x="6299200" y="3589338"/>
          <p14:tracePt t="36030" x="6316663" y="3589338"/>
          <p14:tracePt t="36046" x="6316663" y="3606800"/>
          <p14:tracePt t="36086" x="6316663" y="3624263"/>
          <p14:tracePt t="36110" x="6316663" y="3632200"/>
          <p14:tracePt t="36126" x="6332538" y="3649663"/>
          <p14:tracePt t="36134" x="6332538" y="3675063"/>
          <p14:tracePt t="36142" x="6332538" y="3690938"/>
          <p14:tracePt t="36151" x="6332538" y="3708400"/>
          <p14:tracePt t="36159" x="6332538" y="3733800"/>
          <p14:tracePt t="36167" x="6332538" y="3759200"/>
          <p14:tracePt t="36175" x="6332538" y="3792538"/>
          <p14:tracePt t="36183" x="6332538" y="3817938"/>
          <p14:tracePt t="36191" x="6332538" y="3843338"/>
          <p14:tracePt t="36200" x="6332538" y="3878263"/>
          <p14:tracePt t="36207" x="6332538" y="3903663"/>
          <p14:tracePt t="36216" x="6332538" y="3937000"/>
          <p14:tracePt t="36224" x="6332538" y="3944938"/>
          <p14:tracePt t="36232" x="6332538" y="3962400"/>
          <p14:tracePt t="36240" x="6332538" y="3987800"/>
          <p14:tracePt t="36249" x="6332538" y="4005263"/>
          <p14:tracePt t="36256" x="6332538" y="4021138"/>
          <p14:tracePt t="36266" x="6332538" y="4030663"/>
          <p14:tracePt t="36282" x="6332538" y="4046538"/>
          <p14:tracePt t="36288" x="6332538" y="4064000"/>
          <p14:tracePt t="36296" x="6332538" y="4071938"/>
          <p14:tracePt t="36305" x="6332538" y="4089400"/>
          <p14:tracePt t="36312" x="6332538" y="4106863"/>
          <p14:tracePt t="36329" x="6332538" y="4114800"/>
          <p14:tracePt t="36345" x="6332538" y="4132263"/>
          <p14:tracePt t="36361" x="6332538" y="4148138"/>
          <p14:tracePt t="36385" x="6332538" y="4157663"/>
          <p14:tracePt t="36401" x="6332538" y="4173538"/>
          <p14:tracePt t="36426" x="6332538" y="4191000"/>
          <p14:tracePt t="36442" x="6332538" y="4198938"/>
          <p14:tracePt t="36466" x="6332538" y="4216400"/>
          <p14:tracePt t="36490" x="6332538" y="4233863"/>
          <p14:tracePt t="36604" x="6316663" y="4233863"/>
          <p14:tracePt t="38197" x="6316663" y="4216400"/>
          <p14:tracePt t="38213" x="6316663" y="4198938"/>
          <p14:tracePt t="38221" x="6299200" y="4198938"/>
          <p14:tracePt t="38237" x="6299200" y="4191000"/>
          <p14:tracePt t="38245" x="6299200" y="4173538"/>
          <p14:tracePt t="38262" x="6291263" y="4157663"/>
          <p14:tracePt t="38277" x="6291263" y="4148138"/>
          <p14:tracePt t="38286" x="6273800" y="4132263"/>
          <p14:tracePt t="38294" x="6256338" y="4114800"/>
          <p14:tracePt t="38302" x="6256338" y="4089400"/>
          <p14:tracePt t="38310" x="6230938" y="4064000"/>
          <p14:tracePt t="38318" x="6215063" y="4046538"/>
          <p14:tracePt t="38326" x="6205538" y="4021138"/>
          <p14:tracePt t="38334" x="6172200" y="3979863"/>
          <p14:tracePt t="38342" x="6164263" y="3962400"/>
          <p14:tracePt t="38350" x="6129338" y="3937000"/>
          <p14:tracePt t="38359" x="6121400" y="3903663"/>
          <p14:tracePt t="38366" x="6088063" y="3878263"/>
          <p14:tracePt t="38374" x="6088063" y="3860800"/>
          <p14:tracePt t="38383" x="6070600" y="3860800"/>
          <p14:tracePt t="38390" x="6045200" y="3843338"/>
          <p14:tracePt t="38399" x="6027738" y="3817938"/>
          <p14:tracePt t="38407" x="6019800" y="3817938"/>
          <p14:tracePt t="38415" x="5986463" y="3802063"/>
          <p14:tracePt t="38423" x="5976938" y="3802063"/>
          <p14:tracePt t="38433" x="5961063" y="3802063"/>
          <p14:tracePt t="38439" x="5943600" y="3792538"/>
          <p14:tracePt t="38449" x="5935663" y="3792538"/>
          <p14:tracePt t="38455" x="5918200" y="3792538"/>
          <p14:tracePt t="38465" x="5900738" y="3792538"/>
          <p14:tracePt t="38471" x="5892800" y="3792538"/>
          <p14:tracePt t="38504" x="5875338" y="3792538"/>
          <p14:tracePt t="38577" x="5875338" y="3802063"/>
          <p14:tracePt t="38593" x="5875338" y="3817938"/>
          <p14:tracePt t="38604" x="5875338" y="3835400"/>
          <p14:tracePt t="38609" x="5875338" y="3860800"/>
          <p14:tracePt t="38617" x="5875338" y="3894138"/>
          <p14:tracePt t="38625" x="5875338" y="3937000"/>
          <p14:tracePt t="38633" x="5875338" y="3979863"/>
          <p14:tracePt t="38641" x="5875338" y="4005263"/>
          <p14:tracePt t="38649" x="5875338" y="4030663"/>
          <p14:tracePt t="38657" x="5875338" y="4064000"/>
          <p14:tracePt t="38666" x="5875338" y="4089400"/>
          <p14:tracePt t="38674" x="5875338" y="4114800"/>
          <p14:tracePt t="38682" x="5892800" y="4114800"/>
          <p14:tracePt t="38690" x="5892800" y="4132263"/>
          <p14:tracePt t="38699" x="5892800" y="4148138"/>
          <p14:tracePt t="38706" x="5892800" y="4157663"/>
          <p14:tracePt t="38716" x="5900738" y="4157663"/>
          <p14:tracePt t="38722" x="5900738" y="4173538"/>
          <p14:tracePt t="38763" x="5900738" y="4191000"/>
          <p14:tracePt t="39555" x="5875338" y="4191000"/>
          <p14:tracePt t="39565" x="5834063" y="4191000"/>
          <p14:tracePt t="39571" x="5773738" y="4191000"/>
          <p14:tracePt t="39580" x="5681663" y="4198938"/>
          <p14:tracePt t="39588" x="5605463" y="4216400"/>
          <p14:tracePt t="39596" x="5503863" y="4233863"/>
          <p14:tracePt t="39604" x="5376863" y="4241800"/>
          <p14:tracePt t="39612" x="5283200" y="4259263"/>
          <p14:tracePt t="39620" x="5156200" y="4275138"/>
          <p14:tracePt t="39628" x="5037138" y="4284663"/>
          <p14:tracePt t="39636" x="4935538" y="4300538"/>
          <p14:tracePt t="39644" x="4843463" y="4318000"/>
          <p14:tracePt t="39652" x="4783138" y="4325938"/>
          <p14:tracePt t="39660" x="4681538" y="4343400"/>
          <p14:tracePt t="39668" x="4614863" y="4360863"/>
          <p14:tracePt t="39676" x="4554538" y="4360863"/>
          <p14:tracePt t="39685" x="4495800" y="4360863"/>
          <p14:tracePt t="39693" x="4470400" y="4360863"/>
          <p14:tracePt t="39701" x="4445000" y="4376738"/>
          <p14:tracePt t="39709" x="4427538" y="4376738"/>
          <p14:tracePt t="39717" x="4402138" y="4376738"/>
          <p14:tracePt t="39725" x="4386263" y="4376738"/>
          <p14:tracePt t="39749" x="4368800" y="4376738"/>
          <p14:tracePt t="39781" x="4360863" y="4376738"/>
          <p14:tracePt t="39814" x="4360863" y="4360863"/>
          <p14:tracePt t="39911" x="4360863" y="4343400"/>
          <p14:tracePt t="39919" x="4368800" y="4343400"/>
          <p14:tracePt t="39943" x="4386263" y="4343400"/>
          <p14:tracePt t="39968" x="4402138" y="4343400"/>
          <p14:tracePt t="39984" x="4411663" y="4343400"/>
          <p14:tracePt t="39992" x="4427538" y="4343400"/>
          <p14:tracePt t="40000" x="4452938" y="4343400"/>
          <p14:tracePt t="40008" x="4470400" y="4343400"/>
          <p14:tracePt t="40016" x="4513263" y="4343400"/>
          <p14:tracePt t="40024" x="4529138" y="4343400"/>
          <p14:tracePt t="40032" x="4572000" y="4343400"/>
          <p14:tracePt t="40040" x="4614863" y="4343400"/>
          <p14:tracePt t="40050" x="4622800" y="4343400"/>
          <p14:tracePt t="40056" x="4673600" y="4343400"/>
          <p14:tracePt t="40066" x="4681538" y="4343400"/>
          <p14:tracePt t="40072" x="4716463" y="4343400"/>
          <p14:tracePt t="40082" x="4741863" y="4343400"/>
          <p14:tracePt t="40099" x="4757738" y="4343400"/>
          <p14:tracePt t="40105" x="4767263" y="4343400"/>
          <p14:tracePt t="40121" x="4783138" y="4343400"/>
          <p14:tracePt t="40129" x="4800600" y="4360863"/>
          <p14:tracePt t="40153" x="4808538" y="4376738"/>
          <p14:tracePt t="40162" x="4808538" y="4402138"/>
          <p14:tracePt t="40169" x="4826000" y="4419600"/>
          <p14:tracePt t="40178" x="4826000" y="4427538"/>
          <p14:tracePt t="40186" x="4826000" y="4470400"/>
          <p14:tracePt t="40194" x="4826000" y="4529138"/>
          <p14:tracePt t="40202" x="4826000" y="4546600"/>
          <p14:tracePt t="40210" x="4826000" y="4597400"/>
          <p14:tracePt t="40218" x="4826000" y="4656138"/>
          <p14:tracePt t="40226" x="4826000" y="4681538"/>
          <p14:tracePt t="40234" x="4826000" y="4741863"/>
          <p14:tracePt t="40242" x="4826000" y="4800600"/>
          <p14:tracePt t="40250" x="4808538" y="4859338"/>
          <p14:tracePt t="40259" x="4767263" y="4902200"/>
          <p14:tracePt t="40266" x="4716463" y="4986338"/>
          <p14:tracePt t="40275" x="4681538" y="5037138"/>
          <p14:tracePt t="40283" x="4640263" y="5072063"/>
          <p14:tracePt t="40291" x="4572000" y="5156200"/>
          <p14:tracePt t="40299" x="4487863" y="5207000"/>
          <p14:tracePt t="40307" x="4452938" y="5224463"/>
          <p14:tracePt t="40316" x="4343400" y="5308600"/>
          <p14:tracePt t="40323" x="4275138" y="5351463"/>
          <p14:tracePt t="40332" x="4173538" y="5367338"/>
          <p14:tracePt t="40339" x="4071938" y="5410200"/>
          <p14:tracePt t="40349" x="4005263" y="5435600"/>
          <p14:tracePt t="40356" x="3944938" y="5453063"/>
          <p14:tracePt t="40365" x="3878263" y="5468938"/>
          <p14:tracePt t="40371" x="3776663" y="5478463"/>
          <p14:tracePt t="40382" x="3708400" y="5494338"/>
          <p14:tracePt t="40388" x="3632200" y="5494338"/>
          <p14:tracePt t="40396" x="3573463" y="5494338"/>
          <p14:tracePt t="40404" x="3522663" y="5494338"/>
          <p14:tracePt t="40412" x="3462338" y="5494338"/>
          <p14:tracePt t="40420" x="3436938" y="5494338"/>
          <p14:tracePt t="40428" x="3395663" y="5494338"/>
          <p14:tracePt t="40436" x="3360738" y="5478463"/>
          <p14:tracePt t="40444" x="3335338" y="5468938"/>
          <p14:tracePt t="40453" x="3309938" y="5468938"/>
          <p14:tracePt t="40461" x="3294063" y="5453063"/>
          <p14:tracePt t="40469" x="3276600" y="5453063"/>
          <p14:tracePt t="40477" x="3268663" y="5453063"/>
          <p14:tracePt t="40485" x="3251200" y="5435600"/>
          <p14:tracePt t="40501" x="3233738" y="5427663"/>
          <p14:tracePt t="40525" x="3225800" y="5427663"/>
          <p14:tracePt t="40533" x="3225800" y="5410200"/>
          <p14:tracePt t="40582" x="3225800" y="5392738"/>
          <p14:tracePt t="40687" x="3233738" y="5392738"/>
          <p14:tracePt t="40792" x="3225800" y="5392738"/>
          <p14:tracePt t="40832" x="3208338" y="5392738"/>
          <p14:tracePt t="40841" x="3192463" y="5392738"/>
          <p14:tracePt t="40865" x="3182938" y="5392738"/>
          <p14:tracePt t="40883" x="3167063" y="5392738"/>
          <p14:tracePt t="40906" x="3149600" y="5392738"/>
          <p14:tracePt t="40938" x="3132138" y="5392738"/>
          <p14:tracePt t="40954" x="3132138" y="5384800"/>
          <p14:tracePt t="40970" x="3124200" y="5384800"/>
          <p14:tracePt t="40978" x="3124200" y="5367338"/>
          <p14:tracePt t="40994" x="3124200" y="5351463"/>
          <p14:tracePt t="41002" x="3106738" y="5351463"/>
          <p14:tracePt t="41019" x="3106738" y="5341938"/>
          <p14:tracePt t="41027" x="3106738" y="5326063"/>
          <p14:tracePt t="41043" x="3090863" y="5326063"/>
          <p14:tracePt t="41059" x="3090863" y="5308600"/>
          <p14:tracePt t="41124" x="3090863" y="5300663"/>
          <p14:tracePt t="41189" x="3106738" y="5283200"/>
          <p14:tracePt t="41215" x="3124200" y="5283200"/>
          <p14:tracePt t="41229" x="3132138" y="5265738"/>
          <p14:tracePt t="41237" x="3149600" y="5265738"/>
          <p14:tracePt t="41245" x="3167063" y="5249863"/>
          <p14:tracePt t="41253" x="3182938" y="5240338"/>
          <p14:tracePt t="41261" x="3208338" y="5240338"/>
          <p14:tracePt t="41269" x="3225800" y="5224463"/>
          <p14:tracePt t="41277" x="3251200" y="5207000"/>
          <p14:tracePt t="41285" x="3268663" y="5207000"/>
          <p14:tracePt t="41294" x="3294063" y="5199063"/>
          <p14:tracePt t="41302" x="3309938" y="5199063"/>
          <p14:tracePt t="41310" x="3319463" y="5181600"/>
          <p14:tracePt t="41318" x="3335338" y="5181600"/>
          <p14:tracePt t="41342" x="3352800" y="5181600"/>
          <p14:tracePt t="41350" x="3352800" y="5164138"/>
          <p14:tracePt t="41423" x="3335338" y="5164138"/>
          <p14:tracePt t="41439" x="3319463" y="5156200"/>
          <p14:tracePt t="41464" x="3309938" y="5156200"/>
          <p14:tracePt t="41472" x="3294063" y="5138738"/>
          <p14:tracePt t="41488" x="3268663" y="5122863"/>
          <p14:tracePt t="41496" x="3251200" y="5122863"/>
          <p14:tracePt t="41504" x="3225800" y="5113338"/>
          <p14:tracePt t="41516" x="3208338" y="5097463"/>
          <p14:tracePt t="41520" x="3149600" y="5037138"/>
          <p14:tracePt t="41528" x="3132138" y="5037138"/>
          <p14:tracePt t="41536" x="3090863" y="4995863"/>
          <p14:tracePt t="41544" x="3048000" y="4970463"/>
          <p14:tracePt t="41552" x="3005138" y="4927600"/>
          <p14:tracePt t="41560" x="2921000" y="4859338"/>
          <p14:tracePt t="41569" x="2852738" y="4818063"/>
          <p14:tracePt t="41576" x="2768600" y="4757738"/>
          <p14:tracePt t="41585" x="2725738" y="4724400"/>
          <p14:tracePt t="41593" x="2641600" y="4656138"/>
          <p14:tracePt t="41601" x="2598738" y="4640263"/>
          <p14:tracePt t="41609" x="2497138" y="4554538"/>
          <p14:tracePt t="41617" x="2455863" y="4546600"/>
          <p14:tracePt t="41625" x="2395538" y="4487863"/>
          <p14:tracePt t="41633" x="2344738" y="4462463"/>
          <p14:tracePt t="41641" x="2303463" y="4427538"/>
          <p14:tracePt t="41649" x="2260600" y="4402138"/>
          <p14:tracePt t="41657" x="2243138" y="4386263"/>
          <p14:tracePt t="41666" x="2217738" y="4376738"/>
          <p14:tracePt t="41674" x="2201863" y="4376738"/>
          <p14:tracePt t="41682" x="2184400" y="4360863"/>
          <p14:tracePt t="41779" x="2243138" y="4343400"/>
          <p14:tracePt t="41787" x="2311400" y="4325938"/>
          <p14:tracePt t="41795" x="2540000" y="4318000"/>
          <p14:tracePt t="41803" x="2667000" y="4318000"/>
          <p14:tracePt t="41811" x="2852738" y="4284663"/>
          <p14:tracePt t="41819" x="3124200" y="4275138"/>
          <p14:tracePt t="41827" x="3632200" y="4275138"/>
          <p14:tracePt t="41836" x="3970338" y="4241800"/>
          <p14:tracePt t="41844" x="4368800" y="4241800"/>
          <p14:tracePt t="41852" x="4572000" y="4233863"/>
          <p14:tracePt t="41860" x="4927600" y="4233863"/>
          <p14:tracePt t="41868" x="5326063" y="4198938"/>
          <p14:tracePt t="41876" x="5638800" y="4173538"/>
          <p14:tracePt t="41884" x="5935663" y="4148138"/>
          <p14:tracePt t="41892" x="6248400" y="4132263"/>
          <p14:tracePt t="41900" x="6342063" y="4114800"/>
          <p14:tracePt t="41908" x="6527800" y="4089400"/>
          <p14:tracePt t="41916" x="6654800" y="4071938"/>
          <p14:tracePt t="41924" x="6756400" y="4064000"/>
          <p14:tracePt t="41933" x="6799263" y="4064000"/>
          <p14:tracePt t="41940" x="6840538" y="4064000"/>
          <p14:tracePt t="41949" x="6865938" y="4064000"/>
          <p14:tracePt t="41966" x="6865938" y="4046538"/>
          <p14:tracePt t="41973" x="6883400" y="4046538"/>
          <p14:tracePt t="42037" x="6865938" y="4046538"/>
          <p14:tracePt t="42054" x="6858000" y="4046538"/>
          <p14:tracePt t="42062" x="6840538" y="4046538"/>
          <p14:tracePt t="42070" x="6824663" y="4046538"/>
          <p14:tracePt t="42086" x="6815138" y="4046538"/>
          <p14:tracePt t="42094" x="6781800" y="4046538"/>
          <p14:tracePt t="42102" x="6773863" y="4046538"/>
          <p14:tracePt t="42110" x="6731000" y="4046538"/>
          <p14:tracePt t="42119" x="6688138" y="4046538"/>
          <p14:tracePt t="42127" x="6654800" y="4046538"/>
          <p14:tracePt t="42135" x="6611938" y="4046538"/>
          <p14:tracePt t="42142" x="6586538" y="4046538"/>
          <p14:tracePt t="42151" x="6527800" y="4046538"/>
          <p14:tracePt t="42159" x="6484938" y="4046538"/>
          <p14:tracePt t="42167" x="6443663" y="4046538"/>
          <p14:tracePt t="42175" x="6400800" y="4064000"/>
          <p14:tracePt t="42183" x="6342063" y="4064000"/>
          <p14:tracePt t="42191" x="6273800" y="4071938"/>
          <p14:tracePt t="42199" x="6215063" y="4071938"/>
          <p14:tracePt t="42207" x="6164263" y="4106863"/>
          <p14:tracePt t="42215" x="6121400" y="4114800"/>
          <p14:tracePt t="42223" x="6027738" y="4132263"/>
          <p14:tracePt t="42232" x="5986463" y="4157663"/>
          <p14:tracePt t="42240" x="5935663" y="4173538"/>
          <p14:tracePt t="42248" x="5875338" y="4191000"/>
          <p14:tracePt t="42256" x="5816600" y="4198938"/>
          <p14:tracePt t="42266" x="5791200" y="4198938"/>
          <p14:tracePt t="42272" x="5765800" y="4216400"/>
          <p14:tracePt t="42282" x="5732463" y="4216400"/>
          <p14:tracePt t="42288" x="5722938" y="4233863"/>
          <p14:tracePt t="42296" x="5707063" y="4233863"/>
          <p14:tracePt t="42305" x="5689600" y="4233863"/>
          <p14:tracePt t="42337" x="5681663" y="4233863"/>
          <p14:tracePt t="42409" x="5681663" y="4216400"/>
          <p14:tracePt t="42434" x="5681663" y="4198938"/>
          <p14:tracePt t="42466" x="5681663" y="4191000"/>
          <p14:tracePt t="42547" x="5681663" y="4173538"/>
          <p14:tracePt t="42579" x="5664200" y="4173538"/>
          <p14:tracePt t="42595" x="5646738" y="4173538"/>
          <p14:tracePt t="42612" x="5638800" y="4157663"/>
          <p14:tracePt t="42628" x="5621338" y="4157663"/>
          <p14:tracePt t="42652" x="5605463" y="4148138"/>
          <p14:tracePt t="42660" x="5588000" y="4148138"/>
          <p14:tracePt t="42676" x="5580063" y="4148138"/>
          <p14:tracePt t="42700" x="5562600" y="4148138"/>
          <p14:tracePt t="42709" x="5562600" y="4132263"/>
          <p14:tracePt t="42725" x="5545138" y="4132263"/>
          <p14:tracePt t="42782" x="5537200" y="4132263"/>
          <p14:tracePt t="42894" x="5537200" y="4148138"/>
          <p14:tracePt t="42943" x="5537200" y="4157663"/>
          <p14:tracePt t="43145" x="5537200" y="4173538"/>
          <p14:tracePt t="43210" x="5537200" y="4191000"/>
          <p14:tracePt t="43258" x="5537200" y="4198938"/>
          <p14:tracePt t="43299" x="5537200" y="4216400"/>
          <p14:tracePt t="43364" x="5537200" y="4233863"/>
          <p14:tracePt t="43590" x="5537200" y="4216400"/>
          <p14:tracePt t="43614" x="5537200" y="4198938"/>
          <p14:tracePt t="43647" x="5537200" y="4191000"/>
          <p14:tracePt t="43663" x="5537200" y="4173538"/>
          <p14:tracePt t="43683" x="5537200" y="4157663"/>
          <p14:tracePt t="43703" x="5537200" y="4148138"/>
          <p14:tracePt t="43736" x="5537200" y="4132263"/>
          <p14:tracePt t="43849" x="5545138" y="4132263"/>
          <p14:tracePt t="44075" x="5562600" y="4132263"/>
          <p14:tracePt t="44221" x="5562600" y="4114800"/>
          <p14:tracePt t="44229" x="5580063" y="4114800"/>
          <p14:tracePt t="44277" x="5580063" y="4106863"/>
          <p14:tracePt t="44318" x="5588000" y="4106863"/>
          <p14:tracePt t="44334" x="5588000" y="4089400"/>
          <p14:tracePt t="44350" x="5605463" y="4089400"/>
          <p14:tracePt t="44367" x="5605463" y="4071938"/>
          <p14:tracePt t="44398" x="5605463" y="4064000"/>
          <p14:tracePt t="44407" x="5621338" y="4064000"/>
          <p14:tracePt t="44431" x="5621338" y="4046538"/>
          <p14:tracePt t="44455" x="5621338" y="4030663"/>
          <p14:tracePt t="44487" x="5605463" y="4030663"/>
          <p14:tracePt t="44504" x="5588000" y="4030663"/>
          <p14:tracePt t="44528" x="5580063" y="4030663"/>
          <p14:tracePt t="44544" x="5580063" y="4046538"/>
          <p14:tracePt t="44569" x="5580063" y="4064000"/>
          <p14:tracePt t="44601" x="5580063" y="4071938"/>
          <p14:tracePt t="44625" x="5580063" y="4089400"/>
          <p14:tracePt t="44649" x="5580063" y="4106863"/>
          <p14:tracePt t="44666" x="5580063" y="4114800"/>
          <p14:tracePt t="44674" x="5580063" y="4132263"/>
          <p14:tracePt t="44682" x="5580063" y="4148138"/>
          <p14:tracePt t="44690" x="5588000" y="4157663"/>
          <p14:tracePt t="44699" x="5588000" y="4173538"/>
          <p14:tracePt t="44706" x="5605463" y="4173538"/>
          <p14:tracePt t="44716" x="5605463" y="4191000"/>
          <p14:tracePt t="44722" x="5605463" y="4198938"/>
          <p14:tracePt t="44738" x="5605463" y="4216400"/>
          <p14:tracePt t="44746" x="5621338" y="4216400"/>
          <p14:tracePt t="44802" x="5638800" y="4216400"/>
          <p14:tracePt t="44844" x="5646738" y="4216400"/>
          <p14:tracePt t="44859" x="5646738" y="4198938"/>
          <p14:tracePt t="44868" x="5664200" y="4198938"/>
          <p14:tracePt t="44876" x="5664200" y="4191000"/>
          <p14:tracePt t="44884" x="5681663" y="4191000"/>
          <p14:tracePt t="44892" x="5681663" y="4173538"/>
          <p14:tracePt t="44908" x="5689600" y="4157663"/>
          <p14:tracePt t="44916" x="5689600" y="4148138"/>
          <p14:tracePt t="44949" x="5689600" y="4132263"/>
          <p14:tracePt t="44981" x="5689600" y="4114800"/>
          <p14:tracePt t="45127" x="5689600" y="4132263"/>
          <p14:tracePt t="45142" x="5689600" y="4148138"/>
          <p14:tracePt t="45150" x="5689600" y="4157663"/>
          <p14:tracePt t="45159" x="5689600" y="4173538"/>
          <p14:tracePt t="45167" x="5689600" y="4191000"/>
          <p14:tracePt t="45175" x="5689600" y="4198938"/>
          <p14:tracePt t="45183" x="5689600" y="4216400"/>
          <p14:tracePt t="45191" x="5707063" y="4241800"/>
          <p14:tracePt t="45199" x="5707063" y="4259263"/>
          <p14:tracePt t="45207" x="5707063" y="4275138"/>
          <p14:tracePt t="45216" x="5722938" y="4284663"/>
          <p14:tracePt t="45223" x="5722938" y="4300538"/>
          <p14:tracePt t="45232" x="5732463" y="4318000"/>
          <p14:tracePt t="45256" x="5732463" y="4325938"/>
          <p14:tracePt t="45272" x="5732463" y="4343400"/>
          <p14:tracePt t="45442" x="5732463" y="4325938"/>
          <p14:tracePt t="45450" x="5732463" y="4318000"/>
          <p14:tracePt t="45466" x="5732463" y="4300538"/>
          <p14:tracePt t="45474" x="5732463" y="4275138"/>
          <p14:tracePt t="45482" x="5732463" y="4259263"/>
          <p14:tracePt t="45490" x="5732463" y="4241800"/>
          <p14:tracePt t="45499" x="5732463" y="4233863"/>
          <p14:tracePt t="45506" x="5748338" y="4216400"/>
          <p14:tracePt t="45516" x="5748338" y="4198938"/>
          <p14:tracePt t="45522" x="5748338" y="4191000"/>
          <p14:tracePt t="45533" x="5748338" y="4173538"/>
          <p14:tracePt t="45546" x="5748338" y="4157663"/>
          <p14:tracePt t="45571" x="5748338" y="4148138"/>
          <p14:tracePt t="45587" x="5748338" y="4132263"/>
          <p14:tracePt t="45676" x="5748338" y="4148138"/>
          <p14:tracePt t="45684" x="5732463" y="4148138"/>
          <p14:tracePt t="45692" x="5732463" y="4173538"/>
          <p14:tracePt t="45700" x="5732463" y="4191000"/>
          <p14:tracePt t="45708" x="5732463" y="4198938"/>
          <p14:tracePt t="45717" x="5732463" y="4216400"/>
          <p14:tracePt t="45724" x="5722938" y="4241800"/>
          <p14:tracePt t="45733" x="5722938" y="4259263"/>
          <p14:tracePt t="45741" x="5722938" y="4284663"/>
          <p14:tracePt t="45749" x="5707063" y="4325938"/>
          <p14:tracePt t="45757" x="5689600" y="4343400"/>
          <p14:tracePt t="45766" x="5689600" y="4376738"/>
          <p14:tracePt t="45773" x="5681663" y="4386263"/>
          <p14:tracePt t="45783" x="5664200" y="4419600"/>
          <p14:tracePt t="45789" x="5664200" y="4427538"/>
          <p14:tracePt t="45799" x="5646738" y="4445000"/>
          <p14:tracePt t="45806" x="5646738" y="4462463"/>
          <p14:tracePt t="45815" x="5638800" y="4462463"/>
          <p14:tracePt t="45838" x="5638800" y="4470400"/>
          <p14:tracePt t="45919" x="5638800" y="4462463"/>
          <p14:tracePt t="45927" x="5638800" y="4445000"/>
          <p14:tracePt t="45943" x="5638800" y="4427538"/>
          <p14:tracePt t="45959" x="5638800" y="4419600"/>
          <p14:tracePt t="45975" x="5638800" y="4402138"/>
          <p14:tracePt t="46000" x="5638800" y="4386263"/>
          <p14:tracePt t="46056" x="5638800" y="4376738"/>
          <p14:tracePt t="46525" x="5638800" y="4386263"/>
          <p14:tracePt t="48151" x="5621338" y="4386263"/>
          <p14:tracePt t="48158" x="5621338" y="4376738"/>
          <p14:tracePt t="48199" x="5621338" y="4360863"/>
          <p14:tracePt t="48223" x="5621338" y="4343400"/>
          <p14:tracePt t="48247" x="5621338" y="4325938"/>
          <p14:tracePt t="48266" x="5621338" y="4318000"/>
          <p14:tracePt t="48272" x="5621338" y="4300538"/>
          <p14:tracePt t="48288" x="5621338" y="4284663"/>
          <p14:tracePt t="48305" x="5621338" y="4275138"/>
          <p14:tracePt t="48320" x="5621338" y="4259263"/>
          <p14:tracePt t="49024" x="5562600" y="4275138"/>
          <p14:tracePt t="49033" x="5503863" y="4284663"/>
          <p14:tracePt t="49040" x="5435600" y="4318000"/>
          <p14:tracePt t="49048" x="5334000" y="4360863"/>
          <p14:tracePt t="49056" x="5291138" y="4376738"/>
          <p14:tracePt t="49066" x="5156200" y="4419600"/>
          <p14:tracePt t="49072" x="5097463" y="4427538"/>
          <p14:tracePt t="49082" x="4935538" y="4462463"/>
          <p14:tracePt t="49089" x="4894263" y="4470400"/>
          <p14:tracePt t="49096" x="4826000" y="4503738"/>
          <p14:tracePt t="49105" x="4724400" y="4513263"/>
          <p14:tracePt t="49113" x="4597400" y="4529138"/>
          <p14:tracePt t="49120" x="4572000" y="4546600"/>
          <p14:tracePt t="49129" x="4495800" y="4546600"/>
          <p14:tracePt t="49137" x="4402138" y="4554538"/>
          <p14:tracePt t="49145" x="4325938" y="4554538"/>
          <p14:tracePt t="49153" x="4241800" y="4572000"/>
          <p14:tracePt t="49161" x="4198938" y="4572000"/>
          <p14:tracePt t="49169" x="4114800" y="4589463"/>
          <p14:tracePt t="49177" x="4071938" y="4597400"/>
          <p14:tracePt t="49186" x="4013200" y="4597400"/>
          <p14:tracePt t="49194" x="3886200" y="4614863"/>
          <p14:tracePt t="49202" x="3843338" y="4630738"/>
          <p14:tracePt t="49210" x="3759200" y="4640263"/>
          <p14:tracePt t="49218" x="3675063" y="4640263"/>
          <p14:tracePt t="49226" x="3573463" y="4656138"/>
          <p14:tracePt t="49234" x="3505200" y="4656138"/>
          <p14:tracePt t="49242" x="3446463" y="4656138"/>
          <p14:tracePt t="49250" x="3378200" y="4673600"/>
          <p14:tracePt t="49258" x="3309938" y="4673600"/>
          <p14:tracePt t="49266" x="3233738" y="4681538"/>
          <p14:tracePt t="49274" x="3167063" y="4681538"/>
          <p14:tracePt t="49283" x="3106738" y="4699000"/>
          <p14:tracePt t="49291" x="3040063" y="4699000"/>
          <p14:tracePt t="49299" x="2979738" y="4699000"/>
          <p14:tracePt t="49307" x="2921000" y="4699000"/>
          <p14:tracePt t="49316" x="2852738" y="4699000"/>
          <p14:tracePt t="49323" x="2794000" y="4699000"/>
          <p14:tracePt t="49333" x="2743200" y="4699000"/>
          <p14:tracePt t="49339" x="2684463" y="4699000"/>
          <p14:tracePt t="49349" x="2641600" y="4699000"/>
          <p14:tracePt t="49355" x="2598738" y="4699000"/>
          <p14:tracePt t="49366" x="2565400" y="4699000"/>
          <p14:tracePt t="49371" x="2540000" y="4699000"/>
          <p14:tracePt t="49382" x="2514600" y="4681538"/>
          <p14:tracePt t="49388" x="2497138" y="4681538"/>
          <p14:tracePt t="49399" x="2471738" y="4681538"/>
          <p14:tracePt t="49404" x="2455863" y="4673600"/>
          <p14:tracePt t="49416" x="2438400" y="4673600"/>
          <p14:tracePt t="49420" x="2430463" y="4673600"/>
          <p14:tracePt t="49432" x="2395538" y="4656138"/>
          <p14:tracePt t="49436" x="2387600" y="4656138"/>
          <p14:tracePt t="49449" x="2387600" y="4640263"/>
          <p14:tracePt t="49452" x="2370138" y="4640263"/>
          <p14:tracePt t="49466" x="2354263" y="4630738"/>
          <p14:tracePt t="49477" x="2344738" y="4630738"/>
          <p14:tracePt t="49493" x="2344738" y="4614863"/>
          <p14:tracePt t="49501" x="2328863" y="4614863"/>
          <p14:tracePt t="49639" x="2344738" y="4614863"/>
          <p14:tracePt t="49671" x="2354263" y="4614863"/>
          <p14:tracePt t="49695" x="2370138" y="4614863"/>
          <p14:tracePt t="49703" x="2395538" y="4614863"/>
          <p14:tracePt t="49711" x="2455863" y="4614863"/>
          <p14:tracePt t="49720" x="2497138" y="4614863"/>
          <p14:tracePt t="49727" x="2598738" y="4597400"/>
          <p14:tracePt t="49735" x="2700338" y="4589463"/>
          <p14:tracePt t="49743" x="2827338" y="4554538"/>
          <p14:tracePt t="49752" x="2921000" y="4546600"/>
          <p14:tracePt t="49760" x="3081338" y="4529138"/>
          <p14:tracePt t="49768" x="3124200" y="4529138"/>
          <p14:tracePt t="49776" x="3225800" y="4513263"/>
          <p14:tracePt t="49784" x="3319463" y="4513263"/>
          <p14:tracePt t="49792" x="3395663" y="4513263"/>
          <p14:tracePt t="49800" x="3479800" y="4513263"/>
          <p14:tracePt t="49808" x="3548063" y="4513263"/>
          <p14:tracePt t="49816" x="3614738" y="4513263"/>
          <p14:tracePt t="49824" x="3675063" y="4513263"/>
          <p14:tracePt t="49832" x="3733800" y="4513263"/>
          <p14:tracePt t="49841" x="3759200" y="4513263"/>
          <p14:tracePt t="49849" x="3802063" y="4513263"/>
          <p14:tracePt t="49857" x="3835400" y="4513263"/>
          <p14:tracePt t="49866" x="3860800" y="4513263"/>
          <p14:tracePt t="49873" x="3886200" y="4513263"/>
          <p14:tracePt t="49883" x="3919538" y="4513263"/>
          <p14:tracePt t="49889" x="3929063" y="4513263"/>
          <p14:tracePt t="49899" x="3944938" y="4513263"/>
          <p14:tracePt t="49905" x="3970338" y="4513263"/>
          <p14:tracePt t="49915" x="4005263" y="4513263"/>
          <p14:tracePt t="49921" x="4013200" y="4513263"/>
          <p14:tracePt t="49929" x="4030663" y="4513263"/>
          <p14:tracePt t="49938" x="4046538" y="4513263"/>
          <p14:tracePt t="49945" x="4071938" y="4513263"/>
          <p14:tracePt t="49962" x="4089400" y="4513263"/>
          <p14:tracePt t="49970" x="4097338" y="4513263"/>
          <p14:tracePt t="49986" x="4114800" y="4513263"/>
          <p14:tracePt t="49994" x="4132263" y="4513263"/>
          <p14:tracePt t="50018" x="4140200" y="4513263"/>
          <p14:tracePt t="50034" x="4157663" y="4513263"/>
          <p14:tracePt t="50059" x="4173538" y="4513263"/>
          <p14:tracePt t="50091" x="4191000" y="4513263"/>
          <p14:tracePt t="50116" x="4198938" y="4513263"/>
          <p14:tracePt t="50139" x="4216400" y="4513263"/>
          <p14:tracePt t="50164" x="4233863" y="4513263"/>
          <p14:tracePt t="50182" x="4241800" y="4529138"/>
          <p14:tracePt t="50188" x="4275138" y="4529138"/>
          <p14:tracePt t="50196" x="4284663" y="4529138"/>
          <p14:tracePt t="50205" x="4284663" y="4546600"/>
          <p14:tracePt t="50212" x="4318000" y="4546600"/>
          <p14:tracePt t="50221" x="4325938" y="4546600"/>
          <p14:tracePt t="50229" x="4360863" y="4554538"/>
          <p14:tracePt t="50245" x="4386263" y="4554538"/>
          <p14:tracePt t="50253" x="4402138" y="4554538"/>
          <p14:tracePt t="50261" x="4411663" y="4554538"/>
          <p14:tracePt t="50269" x="4445000" y="4554538"/>
          <p14:tracePt t="50277" x="4452938" y="4572000"/>
          <p14:tracePt t="50285" x="4470400" y="4572000"/>
          <p14:tracePt t="50293" x="4487863" y="4572000"/>
          <p14:tracePt t="50301" x="4495800" y="4572000"/>
          <p14:tracePt t="50317" x="4513263" y="4572000"/>
          <p14:tracePt t="50326" x="4529138" y="4572000"/>
          <p14:tracePt t="50350" x="4538663" y="4572000"/>
          <p14:tracePt t="51014" x="4554538" y="4572000"/>
          <p14:tracePt t="51021" x="4572000" y="4572000"/>
          <p14:tracePt t="51029" x="4597400" y="4572000"/>
          <p14:tracePt t="51037" x="4614863" y="4572000"/>
          <p14:tracePt t="51050" x="4622800" y="4589463"/>
          <p14:tracePt t="51053" x="4656138" y="4589463"/>
          <p14:tracePt t="51061" x="4673600" y="4597400"/>
          <p14:tracePt t="51073" x="4699000" y="4597400"/>
          <p14:tracePt t="51078" x="4724400" y="4614863"/>
          <p14:tracePt t="51085" x="4741863" y="4630738"/>
          <p14:tracePt t="51094" x="4767263" y="4630738"/>
          <p14:tracePt t="51102" x="4783138" y="4640263"/>
          <p14:tracePt t="51110" x="4800600" y="4640263"/>
          <p14:tracePt t="51118" x="4826000" y="4656138"/>
          <p14:tracePt t="51126" x="4843463" y="4656138"/>
          <p14:tracePt t="51142" x="4851400" y="4656138"/>
          <p14:tracePt t="51150" x="4868863" y="4656138"/>
          <p14:tracePt t="51167" x="4884738" y="4656138"/>
          <p14:tracePt t="51191" x="4894263" y="4656138"/>
          <p14:tracePt t="51741" x="4910138" y="4656138"/>
          <p14:tracePt t="51749" x="4953000" y="4656138"/>
          <p14:tracePt t="51757" x="5037138" y="4656138"/>
          <p14:tracePt t="51765" x="5156200" y="4656138"/>
          <p14:tracePt t="51773" x="5283200" y="4656138"/>
          <p14:tracePt t="51784" x="5435600" y="4656138"/>
          <p14:tracePt t="51789" x="5588000" y="4656138"/>
          <p14:tracePt t="51799" x="5748338" y="4656138"/>
          <p14:tracePt t="51805" x="5791200" y="4656138"/>
          <p14:tracePt t="51815" x="5918200" y="4656138"/>
          <p14:tracePt t="51821" x="6045200" y="4656138"/>
          <p14:tracePt t="51830" x="6121400" y="4656138"/>
          <p14:tracePt t="51838" x="6172200" y="4656138"/>
          <p14:tracePt t="51849" x="6215063" y="4656138"/>
          <p14:tracePt t="51854" x="6230938" y="4656138"/>
          <p14:tracePt t="51862" x="6248400" y="4656138"/>
          <p14:tracePt t="51878" x="6256338" y="4656138"/>
          <p14:tracePt t="51894" x="6256338" y="4673600"/>
          <p14:tracePt t="51919" x="6215063" y="4681538"/>
          <p14:tracePt t="51927" x="6172200" y="4681538"/>
          <p14:tracePt t="51935" x="6088063" y="4681538"/>
          <p14:tracePt t="51943" x="5986463" y="4699000"/>
          <p14:tracePt t="51951" x="5900738" y="4699000"/>
          <p14:tracePt t="51959" x="5849938" y="4699000"/>
          <p14:tracePt t="51967" x="5773738" y="4699000"/>
          <p14:tracePt t="51975" x="5681663" y="4699000"/>
          <p14:tracePt t="51983" x="5621338" y="4699000"/>
          <p14:tracePt t="51992" x="5562600" y="4699000"/>
          <p14:tracePt t="52000" x="5537200" y="4699000"/>
          <p14:tracePt t="52008" x="5503863" y="4699000"/>
          <p14:tracePt t="52015" x="5478463" y="4699000"/>
          <p14:tracePt t="52040" x="5461000" y="4699000"/>
          <p14:tracePt t="52113" x="5478463" y="4699000"/>
          <p14:tracePt t="52137" x="5494338" y="4699000"/>
          <p14:tracePt t="52169" x="5503863" y="4699000"/>
          <p14:tracePt t="52177" x="5519738" y="4699000"/>
          <p14:tracePt t="52185" x="5519738" y="4716463"/>
          <p14:tracePt t="52194" x="5537200" y="4716463"/>
          <p14:tracePt t="52202" x="5545138" y="4716463"/>
          <p14:tracePt t="52218" x="5562600" y="4716463"/>
          <p14:tracePt t="52226" x="5562600" y="4724400"/>
          <p14:tracePt t="52234" x="5580063" y="4724400"/>
          <p14:tracePt t="52250" x="5588000" y="4724400"/>
          <p14:tracePt t="53779" x="5605463" y="4724400"/>
          <p14:tracePt t="53786" x="5638800" y="4724400"/>
          <p14:tracePt t="53795" x="5664200" y="4724400"/>
          <p14:tracePt t="53803" x="5689600" y="4724400"/>
          <p14:tracePt t="53811" x="5732463" y="4724400"/>
          <p14:tracePt t="53819" x="5765800" y="4724400"/>
          <p14:tracePt t="53827" x="5816600" y="4724400"/>
          <p14:tracePt t="53835" x="5859463" y="4724400"/>
          <p14:tracePt t="53843" x="5900738" y="4724400"/>
          <p14:tracePt t="53851" x="5943600" y="4724400"/>
          <p14:tracePt t="53859" x="5986463" y="4724400"/>
          <p14:tracePt t="53867" x="6019800" y="4724400"/>
          <p14:tracePt t="53875" x="6062663" y="4724400"/>
          <p14:tracePt t="53883" x="6103938" y="4724400"/>
          <p14:tracePt t="53892" x="6146800" y="4724400"/>
          <p14:tracePt t="53900" x="6205538" y="4724400"/>
          <p14:tracePt t="53908" x="6230938" y="4724400"/>
          <p14:tracePt t="53916" x="6291263" y="4716463"/>
          <p14:tracePt t="53924" x="6332538" y="4716463"/>
          <p14:tracePt t="53933" x="6383338" y="4699000"/>
          <p14:tracePt t="53940" x="6418263" y="4699000"/>
          <p14:tracePt t="53949" x="6443663" y="4699000"/>
          <p14:tracePt t="53956" x="6469063" y="4699000"/>
          <p14:tracePt t="53966" x="6502400" y="4699000"/>
          <p14:tracePt t="53972" x="6527800" y="4699000"/>
          <p14:tracePt t="53982" x="6553200" y="4681538"/>
          <p14:tracePt t="53989" x="6604000" y="4681538"/>
          <p14:tracePt t="53997" x="6611938" y="4681538"/>
          <p14:tracePt t="54005" x="6654800" y="4681538"/>
          <p14:tracePt t="54013" x="6713538" y="4681538"/>
          <p14:tracePt t="54021" x="6738938" y="4681538"/>
          <p14:tracePt t="54032" x="6799263" y="4681538"/>
          <p14:tracePt t="54037" x="6858000" y="4681538"/>
          <p14:tracePt t="54045" x="6908800" y="4681538"/>
          <p14:tracePt t="54053" x="6951663" y="4681538"/>
          <p14:tracePt t="54061" x="7035800" y="4681538"/>
          <p14:tracePt t="54069" x="7086600" y="4681538"/>
          <p14:tracePt t="54077" x="7137400" y="4681538"/>
          <p14:tracePt t="54085" x="7180263" y="4681538"/>
          <p14:tracePt t="54093" x="7213600" y="4681538"/>
          <p14:tracePt t="54102" x="7256463" y="4681538"/>
          <p14:tracePt t="54110" x="7264400" y="4681538"/>
          <p14:tracePt t="54126" x="7281863" y="4681538"/>
          <p14:tracePt t="54134" x="7297738" y="4681538"/>
          <p14:tracePt t="54158" x="7297738" y="4699000"/>
          <p14:tracePt t="54280" x="7281863" y="4699000"/>
          <p14:tracePt t="54288" x="7264400" y="4699000"/>
          <p14:tracePt t="54304" x="7256463" y="4699000"/>
          <p14:tracePt t="54312" x="7239000" y="4699000"/>
          <p14:tracePt t="54329" x="7213600" y="4699000"/>
          <p14:tracePt t="54336" x="7180263" y="4716463"/>
          <p14:tracePt t="54344" x="7170738" y="4716463"/>
          <p14:tracePt t="54352" x="7129463" y="4716463"/>
          <p14:tracePt t="54361" x="7053263" y="4724400"/>
          <p14:tracePt t="54369" x="7027863" y="4741863"/>
          <p14:tracePt t="54377" x="6951663" y="4757738"/>
          <p14:tracePt t="54385" x="6858000" y="4767263"/>
          <p14:tracePt t="54393" x="6781800" y="4783138"/>
          <p14:tracePt t="54401" x="6731000" y="4800600"/>
          <p14:tracePt t="54409" x="6611938" y="4826000"/>
          <p14:tracePt t="54417" x="6510338" y="4843463"/>
          <p14:tracePt t="54425" x="6469063" y="4859338"/>
          <p14:tracePt t="54433" x="6375400" y="4884738"/>
          <p14:tracePt t="54441" x="6299200" y="4910138"/>
          <p14:tracePt t="54450" x="6230938" y="4927600"/>
          <p14:tracePt t="54458" x="6164263" y="4945063"/>
          <p14:tracePt t="54466" x="6103938" y="4953000"/>
          <p14:tracePt t="54474" x="6027738" y="4970463"/>
          <p14:tracePt t="54482" x="5986463" y="4986338"/>
          <p14:tracePt t="54490" x="5935663" y="4986338"/>
          <p14:tracePt t="54499" x="5875338" y="4995863"/>
          <p14:tracePt t="54506" x="5849938" y="5011738"/>
          <p14:tracePt t="54515" x="5808663" y="5011738"/>
          <p14:tracePt t="54522" x="5773738" y="5011738"/>
          <p14:tracePt t="54532" x="5722938" y="5011738"/>
          <p14:tracePt t="54538" x="5681663" y="5011738"/>
          <p14:tracePt t="54547" x="5646738" y="5011738"/>
          <p14:tracePt t="54554" x="5621338" y="5011738"/>
          <p14:tracePt t="54562" x="5588000" y="5011738"/>
          <p14:tracePt t="54571" x="5562600" y="5011738"/>
          <p14:tracePt t="54579" x="5519738" y="5011738"/>
          <p14:tracePt t="54587" x="5503863" y="5011738"/>
          <p14:tracePt t="54595" x="5478463" y="5011738"/>
          <p14:tracePt t="54603" x="5461000" y="5011738"/>
          <p14:tracePt t="54611" x="5435600" y="5011738"/>
          <p14:tracePt t="54619" x="5418138" y="5011738"/>
          <p14:tracePt t="54627" x="5410200" y="5011738"/>
          <p14:tracePt t="54635" x="5392738" y="5011738"/>
          <p14:tracePt t="54644" x="5367338" y="5011738"/>
          <p14:tracePt t="54652" x="5351463" y="5011738"/>
          <p14:tracePt t="54660" x="5334000" y="5011738"/>
          <p14:tracePt t="54668" x="5326063" y="5011738"/>
          <p14:tracePt t="54676" x="5308600" y="5011738"/>
          <p14:tracePt t="54684" x="5291138" y="5011738"/>
          <p14:tracePt t="54692" x="5283200" y="5011738"/>
          <p14:tracePt t="54700" x="5265738" y="5011738"/>
          <p14:tracePt t="54708" x="5249863" y="5011738"/>
          <p14:tracePt t="54725" x="5240338" y="5011738"/>
          <p14:tracePt t="54749" x="5224463" y="5011738"/>
          <p14:tracePt t="54773" x="5207000" y="5011738"/>
          <p14:tracePt t="54830" x="5199063" y="5011738"/>
          <p14:tracePt t="54878" x="5181600" y="5011738"/>
          <p14:tracePt t="54894" x="5181600" y="5029200"/>
          <p14:tracePt t="54927" x="5164138" y="5029200"/>
          <p14:tracePt t="54951" x="5156200" y="5029200"/>
          <p14:tracePt t="54975" x="5138738" y="5029200"/>
          <p14:tracePt t="54991" x="5122863" y="5029200"/>
          <p14:tracePt t="55016" x="5105400" y="5029200"/>
          <p14:tracePt t="55033" x="5097463" y="5037138"/>
          <p14:tracePt t="55050" x="5080000" y="5037138"/>
          <p14:tracePt t="55066" x="5062538" y="5037138"/>
          <p14:tracePt t="55083" x="5054600" y="5037138"/>
          <p14:tracePt t="55088" x="5037138" y="5037138"/>
          <p14:tracePt t="55104" x="5021263" y="5037138"/>
          <p14:tracePt t="55129" x="5011738" y="5037138"/>
          <p14:tracePt t="55153" x="4995863" y="5037138"/>
          <p14:tracePt t="55380" x="5011738" y="5037138"/>
          <p14:tracePt t="55469" x="5021263" y="5037138"/>
          <p14:tracePt t="55703" x="5037138" y="5037138"/>
          <p14:tracePt t="55711" x="5080000" y="5037138"/>
          <p14:tracePt t="55719" x="5156200" y="5037138"/>
          <p14:tracePt t="55727" x="5249863" y="5037138"/>
          <p14:tracePt t="55736" x="5410200" y="5037138"/>
          <p14:tracePt t="55743" x="5588000" y="5072063"/>
          <p14:tracePt t="55751" x="5986463" y="5097463"/>
          <p14:tracePt t="55759" x="6342063" y="5113338"/>
          <p14:tracePt t="55767" x="6738938" y="5138738"/>
          <p14:tracePt t="55775" x="6942138" y="5156200"/>
          <p14:tracePt t="55784" x="7297738" y="5181600"/>
          <p14:tracePt t="55792" x="7916863" y="5224463"/>
          <p14:tracePt t="55800" x="8331200" y="5249863"/>
          <p14:tracePt t="55808" x="8483600" y="5265738"/>
          <p14:tracePt t="55816" x="8788400" y="5308600"/>
          <p14:tracePt t="55825" x="9059863" y="5341938"/>
          <p14:tracePt t="55832" x="9237663" y="5351463"/>
          <p14:tracePt t="55840" x="9313863" y="5367338"/>
          <p14:tracePt t="55849" x="9440863" y="5384800"/>
          <p14:tracePt t="55857" x="9542463" y="5392738"/>
          <p14:tracePt t="55866" x="9609138" y="5392738"/>
          <p14:tracePt t="55873" x="9652000" y="5410200"/>
          <p14:tracePt t="55882" x="9677400" y="5410200"/>
          <p14:tracePt t="55889" x="9694863" y="5410200"/>
          <p14:tracePt t="55905" x="9710738" y="5410200"/>
          <p14:tracePt t="55978" x="9710738" y="5392738"/>
          <p14:tracePt t="56010" x="9710738" y="5384800"/>
          <p14:tracePt t="56034" x="9710738" y="5367338"/>
          <p14:tracePt t="56051" x="9710738" y="5351463"/>
          <p14:tracePt t="56059" x="9694863" y="5341938"/>
          <p14:tracePt t="56067" x="9669463" y="5308600"/>
          <p14:tracePt t="56075" x="9634538" y="5265738"/>
          <p14:tracePt t="56083" x="9609138" y="5240338"/>
          <p14:tracePt t="56091" x="9542463" y="5164138"/>
          <p14:tracePt t="56099" x="9507538" y="5138738"/>
          <p14:tracePt t="56107" x="9448800" y="5080000"/>
          <p14:tracePt t="56116" x="9405938" y="5037138"/>
          <p14:tracePt t="56124" x="9355138" y="5011738"/>
          <p14:tracePt t="56133" x="9296400" y="4986338"/>
          <p14:tracePt t="56140" x="9253538" y="4953000"/>
          <p14:tracePt t="56150" x="9212263" y="4910138"/>
          <p14:tracePt t="56155" x="9186863" y="4910138"/>
          <p14:tracePt t="56166" x="9144000" y="4884738"/>
          <p14:tracePt t="56172" x="9085263" y="4868863"/>
          <p14:tracePt t="56180" x="9059863" y="4859338"/>
          <p14:tracePt t="56188" x="9009063" y="4843463"/>
          <p14:tracePt t="56196" x="8983663" y="4826000"/>
          <p14:tracePt t="56204" x="8940800" y="4826000"/>
          <p14:tracePt t="56212" x="8882063" y="4818063"/>
          <p14:tracePt t="56220" x="8856663" y="4800600"/>
          <p14:tracePt t="56228" x="8813800" y="4800600"/>
          <p14:tracePt t="56236" x="8788400" y="4783138"/>
          <p14:tracePt t="56245" x="8755063" y="4767263"/>
          <p14:tracePt t="56253" x="8729663" y="4767263"/>
          <p14:tracePt t="56261" x="8704263" y="4767263"/>
          <p14:tracePt t="56269" x="8686800" y="4757738"/>
          <p14:tracePt t="56277" x="8661400" y="4757738"/>
          <p14:tracePt t="56285" x="8643938" y="4757738"/>
          <p14:tracePt t="56293" x="8628063" y="4757738"/>
          <p14:tracePt t="56309" x="8618538" y="4757738"/>
          <p14:tracePt t="56318" x="8602663" y="4757738"/>
          <p14:tracePt t="56326" x="8602663" y="4741863"/>
          <p14:tracePt t="56350" x="8585200" y="4741863"/>
          <p14:tracePt t="56439" x="8602663" y="4741863"/>
          <p14:tracePt t="56464" x="8618538" y="4741863"/>
          <p14:tracePt t="56487" x="8628063" y="4741863"/>
          <p14:tracePt t="56495" x="8643938" y="4724400"/>
          <p14:tracePt t="56503" x="8669338" y="4724400"/>
          <p14:tracePt t="56511" x="8704263" y="4724400"/>
          <p14:tracePt t="56519" x="8745538" y="4716463"/>
          <p14:tracePt t="56527" x="8770938" y="4699000"/>
          <p14:tracePt t="56536" x="8872538" y="4681538"/>
          <p14:tracePt t="56544" x="8915400" y="4681538"/>
          <p14:tracePt t="56552" x="9024938" y="4656138"/>
          <p14:tracePt t="56560" x="9110663" y="4640263"/>
          <p14:tracePt t="56568" x="9151938" y="4640263"/>
          <p14:tracePt t="56576" x="9237663" y="4630738"/>
          <p14:tracePt t="56584" x="9313863" y="4614863"/>
          <p14:tracePt t="56593" x="9380538" y="4614863"/>
          <p14:tracePt t="56600" x="9440863" y="4597400"/>
          <p14:tracePt t="56609" x="9466263" y="4597400"/>
          <p14:tracePt t="56617" x="9491663" y="4597400"/>
          <p14:tracePt t="56625" x="9525000" y="4597400"/>
          <p14:tracePt t="56633" x="9542463" y="4597400"/>
          <p14:tracePt t="56649" x="9550400" y="4597400"/>
          <p14:tracePt t="56673" x="9567863" y="4597400"/>
          <p14:tracePt t="57870" x="9583738" y="4597400"/>
          <p14:tracePt t="57889" x="9593263" y="4597400"/>
          <p14:tracePt t="57894" x="9609138" y="4597400"/>
          <p14:tracePt t="57902" x="9634538" y="4597400"/>
          <p14:tracePt t="57910" x="9652000" y="4597400"/>
          <p14:tracePt t="57919" x="9677400" y="4597400"/>
          <p14:tracePt t="57927" x="9710738" y="4597400"/>
          <p14:tracePt t="57934" x="9736138" y="4597400"/>
          <p14:tracePt t="57943" x="9779000" y="4597400"/>
          <p14:tracePt t="57951" x="9804400" y="4597400"/>
          <p14:tracePt t="57959" x="9847263" y="4597400"/>
          <p14:tracePt t="57967" x="9880600" y="4572000"/>
          <p14:tracePt t="57975" x="9923463" y="4572000"/>
          <p14:tracePt t="57983" x="9948863" y="4572000"/>
          <p14:tracePt t="57991" x="9964738" y="4572000"/>
          <p14:tracePt t="57999" x="9974263" y="4572000"/>
          <p14:tracePt t="58007" x="9990138" y="4572000"/>
          <p14:tracePt t="58016" x="10007600" y="4572000"/>
          <p14:tracePt t="58040" x="10025063" y="4572000"/>
          <p14:tracePt t="58266" x="10007600" y="4572000"/>
          <p14:tracePt t="58274" x="9990138" y="4589463"/>
          <p14:tracePt t="58283" x="9974263" y="4589463"/>
          <p14:tracePt t="58291" x="9931400" y="4589463"/>
          <p14:tracePt t="58298" x="9863138" y="4597400"/>
          <p14:tracePt t="58306" x="9796463" y="4597400"/>
          <p14:tracePt t="58316" x="9669463" y="4630738"/>
          <p14:tracePt t="58323" x="9507538" y="4640263"/>
          <p14:tracePt t="58332" x="9212263" y="4681538"/>
          <p14:tracePt t="58339" x="8897938" y="4716463"/>
          <p14:tracePt t="58349" x="8542338" y="4757738"/>
          <p14:tracePt t="58355" x="8145463" y="4818063"/>
          <p14:tracePt t="58363" x="7739063" y="4868863"/>
          <p14:tracePt t="58371" x="7281863" y="4927600"/>
          <p14:tracePt t="58382" x="6773863" y="4986338"/>
          <p14:tracePt t="58387" x="6545263" y="5011738"/>
          <p14:tracePt t="58396" x="6146800" y="5054600"/>
          <p14:tracePt t="58404" x="5689600" y="5080000"/>
          <p14:tracePt t="58412" x="5334000" y="5138738"/>
          <p14:tracePt t="58420" x="4978400" y="5164138"/>
          <p14:tracePt t="58428" x="4622800" y="5181600"/>
          <p14:tracePt t="58436" x="4360863" y="5207000"/>
          <p14:tracePt t="58444" x="4284663" y="5224463"/>
          <p14:tracePt t="58452" x="4097338" y="5224463"/>
          <p14:tracePt t="58460" x="3970338" y="5224463"/>
          <p14:tracePt t="58468" x="3878263" y="5224463"/>
          <p14:tracePt t="58476" x="3802063" y="5224463"/>
          <p14:tracePt t="58484" x="3751263" y="5224463"/>
          <p14:tracePt t="58493" x="3733800" y="5224463"/>
          <p14:tracePt t="58501" x="3708400" y="5224463"/>
          <p14:tracePt t="58509" x="3690938" y="5224463"/>
          <p14:tracePt t="58808" x="3675063" y="5207000"/>
          <p14:tracePt t="58832" x="3675063" y="5199063"/>
          <p14:tracePt t="58856" x="3675063" y="5181600"/>
          <p14:tracePt t="58881" x="3665538" y="5181600"/>
          <p14:tracePt t="58889" x="3665538" y="5164138"/>
          <p14:tracePt t="58913" x="3649663" y="5156200"/>
          <p14:tracePt t="58929" x="3632200" y="5156200"/>
          <p14:tracePt t="58937" x="3632200" y="5138738"/>
          <p14:tracePt t="58945" x="3614738" y="5122863"/>
          <p14:tracePt t="58953" x="3606800" y="5113338"/>
          <p14:tracePt t="58961" x="3589338" y="5097463"/>
          <p14:tracePt t="58969" x="3563938" y="5097463"/>
          <p14:tracePt t="58978" x="3530600" y="5080000"/>
          <p14:tracePt t="58986" x="3522663" y="5072063"/>
          <p14:tracePt t="58994" x="3487738" y="5054600"/>
          <p14:tracePt t="59002" x="3462338" y="5054600"/>
          <p14:tracePt t="59010" x="3436938" y="5029200"/>
          <p14:tracePt t="59018" x="3421063" y="5029200"/>
          <p14:tracePt t="59026" x="3395663" y="5011738"/>
          <p14:tracePt t="59034" x="3378200" y="5011738"/>
          <p14:tracePt t="59042" x="3360738" y="5011738"/>
          <p14:tracePt t="59050" x="3352800" y="4995863"/>
          <p14:tracePt t="59059" x="3335338" y="4995863"/>
          <p14:tracePt t="59067" x="3319463" y="4995863"/>
          <p14:tracePt t="59075" x="3319463" y="4986338"/>
          <p14:tracePt t="59083" x="3309938" y="4986338"/>
          <p14:tracePt t="59091" x="3294063" y="4986338"/>
          <p14:tracePt t="59123" x="3276600" y="4970463"/>
          <p14:tracePt t="59188" x="3268663" y="4970463"/>
          <p14:tracePt t="59302" x="3276600" y="4970463"/>
          <p14:tracePt t="59358" x="3294063" y="4970463"/>
          <p14:tracePt t="59382" x="3309938" y="4970463"/>
          <p14:tracePt t="59399" x="3319463" y="4970463"/>
          <p14:tracePt t="59406" x="3335338" y="4970463"/>
          <p14:tracePt t="59415" x="3352800" y="4970463"/>
          <p14:tracePt t="59422" x="3378200" y="4970463"/>
          <p14:tracePt t="59432" x="3395663" y="4970463"/>
          <p14:tracePt t="59438" x="3436938" y="4970463"/>
          <p14:tracePt t="59449" x="3462338" y="4970463"/>
          <p14:tracePt t="59454" x="3487738" y="4970463"/>
          <p14:tracePt t="59463" x="3522663" y="4986338"/>
          <p14:tracePt t="59471" x="3548063" y="4986338"/>
          <p14:tracePt t="59479" x="3573463" y="4986338"/>
          <p14:tracePt t="59487" x="3606800" y="4995863"/>
          <p14:tracePt t="59495" x="3614738" y="4995863"/>
          <p14:tracePt t="59503" x="3632200" y="4995863"/>
          <p14:tracePt t="59511" x="3665538" y="5011738"/>
          <p14:tracePt t="59527" x="3690938" y="5011738"/>
          <p14:tracePt t="59536" x="3708400" y="5029200"/>
          <p14:tracePt t="59544" x="3733800" y="5029200"/>
          <p14:tracePt t="59560" x="3751263" y="5029200"/>
          <p14:tracePt t="59568" x="3759200" y="5029200"/>
          <p14:tracePt t="59576" x="3776663" y="5037138"/>
          <p14:tracePt t="59584" x="3792538" y="5037138"/>
          <p14:tracePt t="59592" x="3802063" y="5037138"/>
          <p14:tracePt t="59608" x="3817938" y="5037138"/>
          <p14:tracePt t="59633" x="3835400" y="5037138"/>
          <p14:tracePt t="59657" x="3843338" y="5037138"/>
          <p14:tracePt t="59714" x="3860800" y="5037138"/>
          <p14:tracePt t="59770" x="3878263" y="5037138"/>
          <p14:tracePt t="59843" x="3886200" y="5037138"/>
          <p14:tracePt t="60207" x="3903663" y="5037138"/>
          <p14:tracePt t="60271" x="3919538" y="5037138"/>
          <p14:tracePt t="60603" x="3929063" y="5037138"/>
          <p14:tracePt t="60651" x="3944938" y="5037138"/>
          <p14:tracePt t="60667" x="3962400" y="5037138"/>
          <p14:tracePt t="60676" x="3970338" y="5037138"/>
          <p14:tracePt t="60684" x="3987800" y="5037138"/>
          <p14:tracePt t="60700" x="4005263" y="5037138"/>
          <p14:tracePt t="60708" x="4030663" y="5037138"/>
          <p14:tracePt t="60716" x="4046538" y="5029200"/>
          <p14:tracePt t="60724" x="4056063" y="5029200"/>
          <p14:tracePt t="60732" x="4071938" y="5029200"/>
          <p14:tracePt t="60740" x="4089400" y="5029200"/>
          <p14:tracePt t="60749" x="4114800" y="5029200"/>
          <p14:tracePt t="60757" x="4114800" y="5011738"/>
          <p14:tracePt t="60765" x="4132263" y="5011738"/>
          <p14:tracePt t="60773" x="4140200" y="5011738"/>
          <p14:tracePt t="60789" x="4157663" y="5011738"/>
          <p14:tracePt t="60798" x="4173538" y="5011738"/>
          <p14:tracePt t="60821" x="4173538" y="4995863"/>
          <p14:tracePt t="60829" x="4191000" y="4995863"/>
          <p14:tracePt t="60862" x="4198938" y="4995863"/>
          <p14:tracePt t="60975" x="4216400" y="4995863"/>
          <p14:tracePt t="61007" x="4233863" y="4995863"/>
          <p14:tracePt t="61040" x="4241800" y="4995863"/>
          <p14:tracePt t="61064" x="4259263" y="4995863"/>
          <p14:tracePt t="61153" x="4259263" y="4986338"/>
          <p14:tracePt t="61242" x="4275138" y="4986338"/>
          <p14:tracePt t="61379" x="4284663" y="4986338"/>
          <p14:tracePt t="61460" x="4300538" y="4986338"/>
          <p14:tracePt t="61509" x="4318000" y="4986338"/>
          <p14:tracePt t="61525" x="4325938" y="4986338"/>
          <p14:tracePt t="61541" x="4343400" y="4970463"/>
          <p14:tracePt t="61557" x="4360863" y="4970463"/>
          <p14:tracePt t="61566" x="4368800" y="4970463"/>
          <p14:tracePt t="61583" x="4386263" y="4970463"/>
          <p14:tracePt t="61599" x="4402138" y="4970463"/>
          <p14:tracePt t="61606" x="4411663" y="4970463"/>
          <p14:tracePt t="61622" x="4427538" y="4970463"/>
          <p14:tracePt t="61638" x="4445000" y="4970463"/>
          <p14:tracePt t="61646" x="4452938" y="4970463"/>
          <p14:tracePt t="61654" x="4452938" y="4953000"/>
          <p14:tracePt t="61662" x="4470400" y="4953000"/>
          <p14:tracePt t="61670" x="4487863" y="4953000"/>
          <p14:tracePt t="61679" x="4495800" y="4953000"/>
          <p14:tracePt t="61695" x="4529138" y="4953000"/>
          <p14:tracePt t="61703" x="4554538" y="4953000"/>
          <p14:tracePt t="61710" x="4572000" y="4953000"/>
          <p14:tracePt t="61719" x="4614863" y="4953000"/>
          <p14:tracePt t="61727" x="4681538" y="4953000"/>
          <p14:tracePt t="61735" x="4757738" y="4945063"/>
          <p14:tracePt t="61743" x="4826000" y="4945063"/>
          <p14:tracePt t="61751" x="4927600" y="4945063"/>
          <p14:tracePt t="61759" x="5021263" y="4927600"/>
          <p14:tracePt t="61767" x="5122863" y="4927600"/>
          <p14:tracePt t="61776" x="5249863" y="4910138"/>
          <p14:tracePt t="61784" x="5308600" y="4910138"/>
          <p14:tracePt t="61792" x="5453063" y="4902200"/>
          <p14:tracePt t="61800" x="5503863" y="4902200"/>
          <p14:tracePt t="61808" x="5605463" y="4902200"/>
          <p14:tracePt t="61816" x="5681663" y="4902200"/>
          <p14:tracePt t="61824" x="5765800" y="4902200"/>
          <p14:tracePt t="61832" x="5808663" y="4902200"/>
          <p14:tracePt t="61840" x="5849938" y="4902200"/>
          <p14:tracePt t="61849" x="5859463" y="4902200"/>
          <p14:tracePt t="61856" x="5892800" y="4902200"/>
          <p14:tracePt t="61865" x="5918200" y="4902200"/>
          <p14:tracePt t="61873" x="5935663" y="4902200"/>
          <p14:tracePt t="61905" x="5943600" y="4902200"/>
          <p14:tracePt t="62204" x="5943600" y="4884738"/>
          <p14:tracePt t="64145" x="5935663" y="4884738"/>
          <p14:tracePt t="64452" x="5943600" y="4884738"/>
          <p14:tracePt t="64476" x="5961063" y="4884738"/>
          <p14:tracePt t="64486" x="5986463" y="4902200"/>
          <p14:tracePt t="64492" x="6027738" y="4902200"/>
          <p14:tracePt t="64500" x="6103938" y="4902200"/>
          <p14:tracePt t="64509" x="6205538" y="4902200"/>
          <p14:tracePt t="64517" x="6299200" y="4902200"/>
          <p14:tracePt t="64524" x="6459538" y="4902200"/>
          <p14:tracePt t="64533" x="6611938" y="4902200"/>
          <p14:tracePt t="64541" x="6756400" y="4902200"/>
          <p14:tracePt t="64549" x="6951663" y="4902200"/>
          <p14:tracePt t="64557" x="7137400" y="4902200"/>
          <p14:tracePt t="64565" x="7297738" y="4902200"/>
          <p14:tracePt t="64573" x="7475538" y="4902200"/>
          <p14:tracePt t="64582" x="7535863" y="4902200"/>
          <p14:tracePt t="64589" x="7764463" y="4902200"/>
          <p14:tracePt t="64600" x="7805738" y="4902200"/>
          <p14:tracePt t="64605" x="7907338" y="4902200"/>
          <p14:tracePt t="64615" x="8001000" y="4902200"/>
          <p14:tracePt t="64622" x="8077200" y="4902200"/>
          <p14:tracePt t="64630" x="8135938" y="4902200"/>
          <p14:tracePt t="64638" x="8178800" y="4902200"/>
          <p14:tracePt t="64646" x="8186738" y="4902200"/>
          <p14:tracePt t="64654" x="8221663" y="4902200"/>
          <p14:tracePt t="64662" x="8229600" y="4902200"/>
          <p14:tracePt t="64678" x="8247063" y="4902200"/>
          <p14:tracePt t="65253" x="8229600" y="4902200"/>
          <p14:tracePt t="65301" x="8221663" y="4902200"/>
          <p14:tracePt t="65325" x="8204200" y="4902200"/>
          <p14:tracePt t="65349" x="8186738" y="4902200"/>
          <p14:tracePt t="65366" x="8178800" y="4902200"/>
          <p14:tracePt t="65374" x="8161338" y="4902200"/>
          <p14:tracePt t="65390" x="8145463" y="4902200"/>
          <p14:tracePt t="65399" x="8135938" y="4902200"/>
          <p14:tracePt t="65416" x="8102600" y="4902200"/>
          <p14:tracePt t="65422" x="8077200" y="4902200"/>
          <p14:tracePt t="65432" x="8059738" y="4902200"/>
          <p14:tracePt t="65438" x="8034338" y="4902200"/>
          <p14:tracePt t="65446" x="8018463" y="4902200"/>
          <p14:tracePt t="65455" x="7975600" y="4910138"/>
          <p14:tracePt t="65466" x="7950200" y="4910138"/>
          <p14:tracePt t="65470" x="7916863" y="4927600"/>
          <p14:tracePt t="65479" x="7866063" y="4945063"/>
          <p14:tracePt t="65487" x="7823200" y="4945063"/>
          <p14:tracePt t="65495" x="7780338" y="4953000"/>
          <p14:tracePt t="65503" x="7721600" y="4986338"/>
          <p14:tracePt t="65511" x="7653338" y="4995863"/>
          <p14:tracePt t="65519" x="7612063" y="5011738"/>
          <p14:tracePt t="65527" x="7551738" y="5029200"/>
          <p14:tracePt t="65535" x="7510463" y="5029200"/>
          <p14:tracePt t="65544" x="7467600" y="5037138"/>
          <p14:tracePt t="65551" x="7424738" y="5054600"/>
          <p14:tracePt t="65560" x="7408863" y="5054600"/>
          <p14:tracePt t="65568" x="7383463" y="5072063"/>
          <p14:tracePt t="65576" x="7366000" y="5072063"/>
          <p14:tracePt t="65584" x="7348538" y="5080000"/>
          <p14:tracePt t="65592" x="7340600" y="5080000"/>
          <p14:tracePt t="65600" x="7323138" y="5080000"/>
          <p14:tracePt t="65608" x="7307263" y="5080000"/>
          <p14:tracePt t="65616" x="7297738" y="5080000"/>
          <p14:tracePt t="65633" x="7281863" y="5080000"/>
          <p14:tracePt t="65640" x="7264400" y="5080000"/>
          <p14:tracePt t="65657" x="7256463" y="5080000"/>
          <p14:tracePt t="65673" x="7239000" y="5080000"/>
          <p14:tracePt t="65705" x="7221538" y="5080000"/>
          <p14:tracePt t="65932" x="7239000" y="5080000"/>
          <p14:tracePt t="65980" x="7256463" y="5080000"/>
          <p14:tracePt t="66005" x="7264400" y="5080000"/>
          <p14:tracePt t="66013" x="7264400" y="5097463"/>
          <p14:tracePt t="66036" x="7281863" y="5097463"/>
          <p14:tracePt t="66085" x="7281863" y="5113338"/>
          <p14:tracePt t="71794" x="7297738" y="5113338"/>
          <p14:tracePt t="71818" x="7307263" y="5113338"/>
          <p14:tracePt t="71843" x="7323138" y="5113338"/>
          <p14:tracePt t="71851" x="7340600" y="5113338"/>
          <p14:tracePt t="71859" x="7348538" y="5113338"/>
          <p14:tracePt t="71867" x="7366000" y="5113338"/>
          <p14:tracePt t="71875" x="7408863" y="5113338"/>
          <p14:tracePt t="71883" x="7434263" y="5113338"/>
          <p14:tracePt t="71891" x="7467600" y="5113338"/>
          <p14:tracePt t="71899" x="7510463" y="5113338"/>
          <p14:tracePt t="71907" x="7518400" y="5113338"/>
          <p14:tracePt t="71916" x="7569200" y="5113338"/>
          <p14:tracePt t="71923" x="7594600" y="5113338"/>
          <p14:tracePt t="71932" x="7637463" y="5113338"/>
          <p14:tracePt t="71940" x="7662863" y="5122863"/>
          <p14:tracePt t="71949" x="7696200" y="5122863"/>
          <p14:tracePt t="71956" x="7721600" y="5122863"/>
          <p14:tracePt t="71966" x="7739063" y="5122863"/>
          <p14:tracePt t="71972" x="7764463" y="5122863"/>
          <p14:tracePt t="71982" x="7780338" y="5122863"/>
          <p14:tracePt t="71988" x="7805738" y="5122863"/>
          <p14:tracePt t="71996" x="7823200" y="5122863"/>
          <p14:tracePt t="72004" x="7831138" y="5122863"/>
          <p14:tracePt t="72016" x="7848600" y="5122863"/>
          <p14:tracePt t="72020" x="7874000" y="5122863"/>
          <p14:tracePt t="72029" x="7891463" y="5138738"/>
          <p14:tracePt t="72037" x="7907338" y="5138738"/>
          <p14:tracePt t="72045" x="7950200" y="5138738"/>
          <p14:tracePt t="72053" x="7975600" y="5138738"/>
          <p14:tracePt t="72061" x="8018463" y="5138738"/>
          <p14:tracePt t="72069" x="8059738" y="5156200"/>
          <p14:tracePt t="72077" x="8094663" y="5156200"/>
          <p14:tracePt t="72085" x="8145463" y="5156200"/>
          <p14:tracePt t="72093" x="8247063" y="5164138"/>
          <p14:tracePt t="72101" x="8313738" y="5164138"/>
          <p14:tracePt t="72109" x="8399463" y="5164138"/>
          <p14:tracePt t="72118" x="8475663" y="5164138"/>
          <p14:tracePt t="72125" x="8577263" y="5164138"/>
          <p14:tracePt t="72134" x="8686800" y="5164138"/>
          <p14:tracePt t="72142" x="8813800" y="5164138"/>
          <p14:tracePt t="72150" x="8940800" y="5164138"/>
          <p14:tracePt t="72158" x="9067800" y="5138738"/>
          <p14:tracePt t="72166" x="9110663" y="5122863"/>
          <p14:tracePt t="72174" x="9237663" y="5113338"/>
          <p14:tracePt t="72183" x="9339263" y="5097463"/>
          <p14:tracePt t="72190" x="9405938" y="5072063"/>
          <p14:tracePt t="72198" x="9482138" y="5054600"/>
          <p14:tracePt t="72207" x="9542463" y="5037138"/>
          <p14:tracePt t="72216" x="9593263" y="5037138"/>
          <p14:tracePt t="72223" x="9626600" y="5029200"/>
          <p14:tracePt t="72233" x="9634538" y="5029200"/>
          <p14:tracePt t="72239" x="9652000" y="5011738"/>
          <p14:tracePt t="72255" x="9669463" y="5011738"/>
          <p14:tracePt t="72336" x="9669463" y="4995863"/>
          <p14:tracePt t="72385" x="9669463" y="4986338"/>
          <p14:tracePt t="72401" x="9652000" y="4986338"/>
          <p14:tracePt t="72522" x="9652000" y="4970463"/>
          <p14:tracePt t="72532" x="9677400" y="4970463"/>
          <p14:tracePt t="72538" x="9694863" y="4970463"/>
          <p14:tracePt t="72547" x="9710738" y="4953000"/>
          <p14:tracePt t="72555" x="9753600" y="4953000"/>
          <p14:tracePt t="72567" x="9761538" y="4953000"/>
          <p14:tracePt t="72571" x="9804400" y="4953000"/>
          <p14:tracePt t="72578" x="9837738" y="4953000"/>
          <p14:tracePt t="72586" x="9847263" y="4945063"/>
          <p14:tracePt t="72595" x="9888538" y="4945063"/>
          <p14:tracePt t="72603" x="9906000" y="4945063"/>
          <p14:tracePt t="72611" x="9923463" y="4945063"/>
          <p14:tracePt t="72619" x="9931400" y="4945063"/>
          <p14:tracePt t="72635" x="9948863" y="4945063"/>
          <p14:tracePt t="72708" x="9931400" y="4945063"/>
          <p14:tracePt t="72716" x="9906000" y="4945063"/>
          <p14:tracePt t="72724" x="9821863" y="4945063"/>
          <p14:tracePt t="72733" x="9736138" y="4945063"/>
          <p14:tracePt t="72740" x="9466263" y="4945063"/>
          <p14:tracePt t="72749" x="9194800" y="4953000"/>
          <p14:tracePt t="72756" x="8839200" y="4986338"/>
          <p14:tracePt t="72766" x="8440738" y="5037138"/>
          <p14:tracePt t="72772" x="7993063" y="5097463"/>
          <p14:tracePt t="72782" x="7475538" y="5156200"/>
          <p14:tracePt t="72789" x="6967538" y="5207000"/>
          <p14:tracePt t="72796" x="6383338" y="5249863"/>
          <p14:tracePt t="72805" x="5875338" y="5283200"/>
          <p14:tracePt t="72816" x="5646738" y="5300663"/>
          <p14:tracePt t="72821" x="4808538" y="5341938"/>
          <p14:tracePt t="72829" x="4622800" y="5351463"/>
          <p14:tracePt t="72837" x="4216400" y="5384800"/>
          <p14:tracePt t="72845" x="3919538" y="5384800"/>
          <p14:tracePt t="72853" x="3606800" y="5384800"/>
          <p14:tracePt t="72862" x="3505200" y="5384800"/>
          <p14:tracePt t="72869" x="3319463" y="5384800"/>
          <p14:tracePt t="72878" x="3192463" y="5384800"/>
          <p14:tracePt t="72886" x="3065463" y="5384800"/>
          <p14:tracePt t="72894" x="2963863" y="5384800"/>
          <p14:tracePt t="72902" x="2895600" y="5384800"/>
          <p14:tracePt t="72910" x="2836863" y="5384800"/>
          <p14:tracePt t="72918" x="2811463" y="5384800"/>
          <p14:tracePt t="72926" x="2786063" y="5384800"/>
          <p14:tracePt t="72934" x="2768600" y="5384800"/>
          <p14:tracePt t="72950" x="2751138" y="5384800"/>
          <p14:tracePt t="72959" x="2743200" y="5384800"/>
          <p14:tracePt t="73088" x="2743200" y="5367338"/>
          <p14:tracePt t="73217" x="2743200" y="5351463"/>
          <p14:tracePt t="74261" x="2751138" y="5351463"/>
          <p14:tracePt t="74269" x="2836863" y="5392738"/>
          <p14:tracePt t="74276" x="2954338" y="5453063"/>
          <p14:tracePt t="74284" x="3090863" y="5537200"/>
          <p14:tracePt t="74293" x="3294063" y="5646738"/>
          <p14:tracePt t="74302" x="3462338" y="5748338"/>
          <p14:tracePt t="74309" x="3632200" y="5849938"/>
          <p14:tracePt t="74317" x="3802063" y="5951538"/>
          <p14:tracePt t="74325" x="3878263" y="5976938"/>
          <p14:tracePt t="74333" x="4005263" y="6045200"/>
          <p14:tracePt t="74341" x="4114800" y="6103938"/>
          <p14:tracePt t="74350" x="4216400" y="6164263"/>
          <p14:tracePt t="74358" x="4275138" y="6205538"/>
          <p14:tracePt t="74366" x="4325938" y="6223000"/>
          <p14:tracePt t="74373" x="4360863" y="6230938"/>
          <p14:tracePt t="74382" x="4386263" y="6265863"/>
          <p14:tracePt t="74390" x="4411663" y="6265863"/>
          <p14:tracePt t="74406" x="4427538" y="6273800"/>
          <p14:tracePt t="74430" x="4445000" y="6273800"/>
          <p14:tracePt t="74681" x="4445000" y="6265863"/>
          <p14:tracePt t="74699" x="4445000" y="6248400"/>
          <p14:tracePt t="74713" x="4445000" y="6230938"/>
          <p14:tracePt t="74732" x="4445000" y="6223000"/>
          <p14:tracePt t="74746" x="4445000" y="6205538"/>
          <p14:tracePt t="74762" x="4452938" y="6189663"/>
          <p14:tracePt t="74778" x="4452938" y="6180138"/>
          <p14:tracePt t="74794" x="4470400" y="6164263"/>
          <p14:tracePt t="74803" x="4470400" y="6146800"/>
          <p14:tracePt t="74810" x="4470400" y="6121400"/>
          <p14:tracePt t="74818" x="4470400" y="6103938"/>
          <p14:tracePt t="74834" x="4470400" y="6088063"/>
          <p14:tracePt t="74842" x="4487863" y="6078538"/>
          <p14:tracePt t="74850" x="4487863" y="6045200"/>
          <p14:tracePt t="74859" x="4487863" y="6037263"/>
          <p14:tracePt t="74875" x="4495800" y="6019800"/>
          <p14:tracePt t="74883" x="4495800" y="6002338"/>
          <p14:tracePt t="74899" x="4495800" y="5994400"/>
          <p14:tracePt t="74907" x="4495800" y="5976938"/>
          <p14:tracePt t="74940" x="4495800" y="5961063"/>
          <p14:tracePt t="74964" x="4495800" y="5951538"/>
          <p14:tracePt t="75053" x="4487863" y="5951538"/>
          <p14:tracePt t="75069" x="4470400" y="5951538"/>
          <p14:tracePt t="75093" x="4452938" y="5951538"/>
          <p14:tracePt t="75101" x="4445000" y="5961063"/>
          <p14:tracePt t="75126" x="4427538" y="5976938"/>
          <p14:tracePt t="75134" x="4427538" y="5994400"/>
          <p14:tracePt t="75166" x="4411663" y="6002338"/>
          <p14:tracePt t="75191" x="4411663" y="6019800"/>
          <p14:tracePt t="75223" x="4411663" y="6037263"/>
          <p14:tracePt t="75449" x="4411663" y="6019800"/>
          <p14:tracePt t="75473" x="4427538" y="6002338"/>
          <p14:tracePt t="75489" x="4445000" y="5994400"/>
          <p14:tracePt t="75500" x="4445000" y="5976938"/>
          <p14:tracePt t="75505" x="4452938" y="5951538"/>
          <p14:tracePt t="75516" x="4452938" y="5935663"/>
          <p14:tracePt t="75522" x="4470400" y="5875338"/>
          <p14:tracePt t="75530" x="4470400" y="5834063"/>
          <p14:tracePt t="75538" x="4487863" y="5791200"/>
          <p14:tracePt t="75546" x="4495800" y="5740400"/>
          <p14:tracePt t="75554" x="4513263" y="5689600"/>
          <p14:tracePt t="75562" x="4529138" y="5638800"/>
          <p14:tracePt t="75570" x="4538663" y="5595938"/>
          <p14:tracePt t="75579" x="4538663" y="5554663"/>
          <p14:tracePt t="75586" x="4554538" y="5519738"/>
          <p14:tracePt t="75595" x="4554538" y="5511800"/>
          <p14:tracePt t="75603" x="4572000" y="5478463"/>
          <p14:tracePt t="75611" x="4572000" y="5468938"/>
          <p14:tracePt t="75627" x="4579938" y="5453063"/>
          <p14:tracePt t="75732" x="4579938" y="5468938"/>
          <p14:tracePt t="75740" x="4579938" y="5478463"/>
          <p14:tracePt t="75750" x="4572000" y="5494338"/>
          <p14:tracePt t="75769" x="4572000" y="5511800"/>
          <p14:tracePt t="75772" x="4572000" y="5537200"/>
          <p14:tracePt t="75782" x="4572000" y="5554663"/>
          <p14:tracePt t="75789" x="4554538" y="5580063"/>
          <p14:tracePt t="75799" x="4554538" y="5605463"/>
          <p14:tracePt t="75805" x="4554538" y="5621338"/>
          <p14:tracePt t="75813" x="4554538" y="5646738"/>
          <p14:tracePt t="75821" x="4554538" y="5681663"/>
          <p14:tracePt t="75829" x="4554538" y="5707063"/>
          <p14:tracePt t="75837" x="4554538" y="5740400"/>
          <p14:tracePt t="75845" x="4554538" y="5748338"/>
          <p14:tracePt t="75853" x="4554538" y="5765800"/>
          <p14:tracePt t="75861" x="4554538" y="5783263"/>
          <p14:tracePt t="75869" x="4554538" y="5791200"/>
          <p14:tracePt t="75894" x="4554538" y="5808663"/>
          <p14:tracePt t="75942" x="4572000" y="5808663"/>
          <p14:tracePt t="75958" x="4579938" y="5808663"/>
          <p14:tracePt t="75966" x="4597400" y="5808663"/>
          <p14:tracePt t="75983" x="4614863" y="5808663"/>
          <p14:tracePt t="75991" x="4614863" y="5791200"/>
          <p14:tracePt t="76007" x="4622800" y="5783263"/>
          <p14:tracePt t="76031" x="4622800" y="5765800"/>
          <p14:tracePt t="76112" x="4622800" y="5783263"/>
          <p14:tracePt t="76121" x="4622800" y="5791200"/>
          <p14:tracePt t="76128" x="4622800" y="5808663"/>
          <p14:tracePt t="76136" x="4622800" y="5834063"/>
          <p14:tracePt t="76144" x="4622800" y="5867400"/>
          <p14:tracePt t="76152" x="4622800" y="5951538"/>
          <p14:tracePt t="76161" x="4622800" y="5961063"/>
          <p14:tracePt t="76168" x="4622800" y="6019800"/>
          <p14:tracePt t="76176" x="4622800" y="6078538"/>
          <p14:tracePt t="76185" x="4622800" y="6103938"/>
          <p14:tracePt t="76193" x="4622800" y="6146800"/>
          <p14:tracePt t="76201" x="4622800" y="6180138"/>
          <p14:tracePt t="76217" x="4622800" y="6189663"/>
          <p14:tracePt t="76225" x="4622800" y="6205538"/>
          <p14:tracePt t="76241" x="4622800" y="6223000"/>
          <p14:tracePt t="76306" x="4622800" y="6205538"/>
          <p14:tracePt t="76316" x="4622800" y="6189663"/>
          <p14:tracePt t="76322" x="4622800" y="6180138"/>
          <p14:tracePt t="76333" x="4622800" y="6164263"/>
          <p14:tracePt t="76338" x="4622800" y="6146800"/>
          <p14:tracePt t="76347" x="4622800" y="6129338"/>
          <p14:tracePt t="76355" x="4622800" y="6088063"/>
          <p14:tracePt t="76363" x="4622800" y="6078538"/>
          <p14:tracePt t="76371" x="4622800" y="6019800"/>
          <p14:tracePt t="76379" x="4622800" y="5976938"/>
          <p14:tracePt t="76387" x="4622800" y="5951538"/>
          <p14:tracePt t="76395" x="4622800" y="5910263"/>
          <p14:tracePt t="76403" x="4622800" y="5867400"/>
          <p14:tracePt t="76411" x="4622800" y="5834063"/>
          <p14:tracePt t="76419" x="4622800" y="5808663"/>
          <p14:tracePt t="76427" x="4622800" y="5791200"/>
          <p14:tracePt t="76436" x="4622800" y="5765800"/>
          <p14:tracePt t="76444" x="4622800" y="5748338"/>
          <p14:tracePt t="76452" x="4622800" y="5740400"/>
          <p14:tracePt t="76460" x="4622800" y="5722938"/>
          <p14:tracePt t="76476" x="4622800" y="5707063"/>
          <p14:tracePt t="76484" x="4622800" y="5689600"/>
          <p14:tracePt t="76500" x="4622800" y="5681663"/>
          <p14:tracePt t="76509" x="4622800" y="5664200"/>
          <p14:tracePt t="76525" x="4622800" y="5646738"/>
          <p14:tracePt t="76549" x="4622800" y="5638800"/>
          <p14:tracePt t="76637" x="4622800" y="5621338"/>
          <p14:tracePt t="76791" x="4622800" y="5638800"/>
          <p14:tracePt t="76824" x="4622800" y="5646738"/>
          <p14:tracePt t="76848" x="4622800" y="5664200"/>
          <p14:tracePt t="76856" x="4622800" y="5681663"/>
          <p14:tracePt t="76872" x="4622800" y="5689600"/>
          <p14:tracePt t="76889" x="4622800" y="5707063"/>
          <p14:tracePt t="76904" x="4622800" y="5722938"/>
          <p14:tracePt t="76921" x="4622800" y="5740400"/>
          <p14:tracePt t="76945" x="4622800" y="5748338"/>
          <p14:tracePt t="77010" x="4622800" y="5740400"/>
          <p14:tracePt t="77018" x="4622800" y="5722938"/>
          <p14:tracePt t="77034" x="4622800" y="5707063"/>
          <p14:tracePt t="77042" x="4622800" y="5689600"/>
          <p14:tracePt t="77058" x="4640263" y="5681663"/>
          <p14:tracePt t="77082" x="4656138" y="5664200"/>
          <p14:tracePt t="77090" x="4673600" y="5664200"/>
          <p14:tracePt t="77099" x="4673600" y="5646738"/>
          <p14:tracePt t="77107" x="4681538" y="5646738"/>
          <p14:tracePt t="77123" x="4699000" y="5646738"/>
          <p14:tracePt t="77139" x="4716463" y="5646738"/>
          <p14:tracePt t="77180" x="4724400" y="5646738"/>
          <p14:tracePt t="77220" x="4724400" y="5664200"/>
          <p14:tracePt t="77228" x="4724400" y="5681663"/>
          <p14:tracePt t="77244" x="4724400" y="5689600"/>
          <p14:tracePt t="77252" x="4724400" y="5707063"/>
          <p14:tracePt t="77268" x="4724400" y="5722938"/>
          <p14:tracePt t="77277" x="4724400" y="5740400"/>
          <p14:tracePt t="77285" x="4716463" y="5748338"/>
          <p14:tracePt t="77301" x="4716463" y="5765800"/>
          <p14:tracePt t="77309" x="4699000" y="5765800"/>
          <p14:tracePt t="77317" x="4681538" y="5765800"/>
          <p14:tracePt t="77325" x="4681538" y="5783263"/>
          <p14:tracePt t="77350" x="4673600" y="5791200"/>
          <p14:tracePt t="77430" x="4673600" y="5808663"/>
          <p14:tracePt t="77471" x="4673600" y="5824538"/>
          <p14:tracePt t="77479" x="4673600" y="5849938"/>
          <p14:tracePt t="77487" x="4673600" y="5892800"/>
          <p14:tracePt t="77495" x="4681538" y="5994400"/>
          <p14:tracePt t="77503" x="4724400" y="6088063"/>
          <p14:tracePt t="77511" x="4767263" y="6223000"/>
          <p14:tracePt t="77519" x="4808538" y="6375400"/>
          <p14:tracePt t="77527" x="4884738" y="6502400"/>
          <p14:tracePt t="77535" x="4935538" y="6611938"/>
          <p14:tracePt t="77543" x="4978400" y="6713538"/>
          <p14:tracePt t="77551" x="5054600" y="6840538"/>
          <p14:tracePt t="77812" x="4978400" y="6799263"/>
          <p14:tracePt t="77818" x="4978400" y="6756400"/>
          <p14:tracePt t="77826" x="4953000" y="6662738"/>
          <p14:tracePt t="77834" x="4927600" y="6561138"/>
          <p14:tracePt t="77842" x="4910138" y="6459538"/>
          <p14:tracePt t="77851" x="4910138" y="6392863"/>
          <p14:tracePt t="77859" x="4910138" y="6316663"/>
          <p14:tracePt t="77866" x="4910138" y="6265863"/>
          <p14:tracePt t="77874" x="4910138" y="6223000"/>
          <p14:tracePt t="77883" x="4910138" y="6189663"/>
          <p14:tracePt t="77891" x="4910138" y="6164263"/>
          <p14:tracePt t="77899" x="4910138" y="6129338"/>
          <p14:tracePt t="77915" x="4910138" y="6103938"/>
          <p14:tracePt t="77923" x="4910138" y="6088063"/>
          <p14:tracePt t="77932" x="4910138" y="6078538"/>
          <p14:tracePt t="77949" x="4927600" y="6062663"/>
          <p14:tracePt t="77972" x="4935538" y="6045200"/>
          <p14:tracePt t="77980" x="4953000" y="6037263"/>
          <p14:tracePt t="78005" x="4970463" y="6037263"/>
          <p14:tracePt t="78045" x="4978400" y="6037263"/>
          <p14:tracePt t="78360" x="4978400" y="6019800"/>
          <p14:tracePt t="82961" x="4978400" y="6002338"/>
          <p14:tracePt t="82985" x="4978400" y="5994400"/>
          <p14:tracePt t="83001" x="4978400" y="5976938"/>
          <p14:tracePt t="83009" x="4978400" y="5961063"/>
          <p14:tracePt t="83017" x="4978400" y="5951538"/>
          <p14:tracePt t="83025" x="4995863" y="5951538"/>
          <p14:tracePt t="83034" x="4995863" y="5935663"/>
          <p14:tracePt t="83042" x="4995863" y="5918200"/>
          <p14:tracePt t="83058" x="4995863" y="5910263"/>
          <p14:tracePt t="83074" x="4995863" y="5892800"/>
          <p14:tracePt t="83099" x="4995863" y="5875338"/>
          <p14:tracePt t="83123" x="5011738" y="5875338"/>
          <p14:tracePt t="83341" x="4995863" y="5875338"/>
          <p14:tracePt t="83365" x="4978400" y="5875338"/>
          <p14:tracePt t="83381" x="4970463" y="5867400"/>
          <p14:tracePt t="83402" x="4953000" y="5867400"/>
          <p14:tracePt t="83405" x="4935538" y="5867400"/>
          <p14:tracePt t="83415" x="4927600" y="5849938"/>
          <p14:tracePt t="83430" x="4910138" y="5849938"/>
          <p14:tracePt t="83438" x="4884738" y="5834063"/>
          <p14:tracePt t="83446" x="4868863" y="5834063"/>
          <p14:tracePt t="83454" x="4851400" y="5834063"/>
          <p14:tracePt t="83470" x="4843463" y="5834063"/>
          <p14:tracePt t="83478" x="4826000" y="5824538"/>
          <p14:tracePt t="83486" x="4808538" y="5824538"/>
          <p14:tracePt t="83502" x="4800600" y="5824538"/>
          <p14:tracePt t="83510" x="4800600" y="5808663"/>
          <p14:tracePt t="83519" x="4783138" y="5808663"/>
          <p14:tracePt t="83527" x="4767263" y="5808663"/>
          <p14:tracePt t="83559" x="4757738" y="5808663"/>
          <p14:tracePt t="83688" x="4767263" y="5808663"/>
          <p14:tracePt t="83697" x="4783138" y="5824538"/>
          <p14:tracePt t="83705" x="4800600" y="5834063"/>
          <p14:tracePt t="83713" x="4851400" y="5867400"/>
          <p14:tracePt t="83721" x="4910138" y="5875338"/>
          <p14:tracePt t="83732" x="4935538" y="5892800"/>
          <p14:tracePt t="83737" x="5021263" y="5935663"/>
          <p14:tracePt t="83745" x="5062538" y="5935663"/>
          <p14:tracePt t="83754" x="5138738" y="5961063"/>
          <p14:tracePt t="83761" x="5199063" y="5976938"/>
          <p14:tracePt t="83769" x="5249863" y="5994400"/>
          <p14:tracePt t="83777" x="5291138" y="5994400"/>
          <p14:tracePt t="83785" x="5334000" y="6002338"/>
          <p14:tracePt t="83794" x="5367338" y="6002338"/>
          <p14:tracePt t="83802" x="5392738" y="6002338"/>
          <p14:tracePt t="83810" x="5410200" y="6002338"/>
          <p14:tracePt t="83818" x="5418138" y="6002338"/>
          <p14:tracePt t="83826" x="5435600" y="6002338"/>
          <p14:tracePt t="83842" x="5453063" y="6002338"/>
          <p14:tracePt t="83859" x="5461000" y="6002338"/>
          <p14:tracePt t="83955" x="5478463" y="6002338"/>
          <p14:tracePt t="84036" x="5478463" y="5994400"/>
          <p14:tracePt t="84076" x="5478463" y="5976938"/>
          <p14:tracePt t="84101" x="5461000" y="5976938"/>
          <p14:tracePt t="84109" x="5461000" y="5961063"/>
          <p14:tracePt t="84117" x="5461000" y="5951538"/>
          <p14:tracePt t="84126" x="5453063" y="5951538"/>
          <p14:tracePt t="84133" x="5435600" y="5935663"/>
          <p14:tracePt t="84141" x="5435600" y="5918200"/>
          <p14:tracePt t="84153" x="5418138" y="5918200"/>
          <p14:tracePt t="84159" x="5410200" y="5910263"/>
          <p14:tracePt t="84166" x="5392738" y="5892800"/>
          <p14:tracePt t="84182" x="5376863" y="5875338"/>
          <p14:tracePt t="84190" x="5367338" y="5875338"/>
          <p14:tracePt t="84199" x="5351463" y="5867400"/>
          <p14:tracePt t="84206" x="5334000" y="5867400"/>
          <p14:tracePt t="84215" x="5326063" y="5849938"/>
          <p14:tracePt t="84233" x="5308600" y="5849938"/>
          <p14:tracePt t="84238" x="5291138" y="5849938"/>
          <p14:tracePt t="84247" x="5283200" y="5849938"/>
          <p14:tracePt t="84255" x="5283200" y="5834063"/>
          <p14:tracePt t="84263" x="5265738" y="5834063"/>
          <p14:tracePt t="84279" x="5249863" y="5834063"/>
          <p14:tracePt t="84287" x="5240338" y="5834063"/>
          <p14:tracePt t="84319" x="5224463" y="5834063"/>
          <p14:tracePt t="84343" x="5207000" y="5834063"/>
          <p14:tracePt t="84384" x="5199063" y="5834063"/>
          <p14:tracePt t="84441" x="5181600" y="5834063"/>
          <p14:tracePt t="84498" x="5164138" y="5834063"/>
          <p14:tracePt t="84530" x="5156200" y="5849938"/>
          <p14:tracePt t="84562" x="5138738" y="5849938"/>
          <p14:tracePt t="84643" x="5122863" y="5849938"/>
          <p14:tracePt t="84724" x="5122863" y="5867400"/>
          <p14:tracePt t="84804" x="5105400" y="5867400"/>
          <p14:tracePt t="85088" x="5105400" y="5849938"/>
          <p14:tracePt t="85128" x="5122863" y="5849938"/>
          <p14:tracePt t="85144" x="5122863" y="5834063"/>
          <p14:tracePt t="85759" x="5138738" y="5834063"/>
          <p14:tracePt t="85799" x="5156200" y="5834063"/>
          <p14:tracePt t="85848" x="5164138" y="5834063"/>
          <p14:tracePt t="85871" x="5181600" y="5834063"/>
          <p14:tracePt t="85879" x="5199063" y="5834063"/>
          <p14:tracePt t="85896" x="5207000" y="5834063"/>
          <p14:tracePt t="85904" x="5224463" y="5834063"/>
          <p14:tracePt t="85912" x="5240338" y="5834063"/>
          <p14:tracePt t="85920" x="5249863" y="5834063"/>
          <p14:tracePt t="85928" x="5265738" y="5834063"/>
          <p14:tracePt t="85944" x="5283200" y="5834063"/>
          <p14:tracePt t="85953" x="5291138" y="5834063"/>
          <p14:tracePt t="85961" x="5326063" y="5834063"/>
          <p14:tracePt t="85969" x="5334000" y="5834063"/>
          <p14:tracePt t="85985" x="5367338" y="5834063"/>
          <p14:tracePt t="85993" x="5376863" y="5834063"/>
          <p14:tracePt t="86001" x="5392738" y="5834063"/>
          <p14:tracePt t="86017" x="5410200" y="5834063"/>
          <p14:tracePt t="86026" x="5418138" y="5834063"/>
          <p14:tracePt t="86042" x="5435600" y="5834063"/>
          <p14:tracePt t="86050" x="5453063" y="5834063"/>
          <p14:tracePt t="86066" x="5461000" y="5834063"/>
          <p14:tracePt t="86090" x="5478463" y="5834063"/>
          <p14:tracePt t="86349" x="5461000" y="5834063"/>
          <p14:tracePt t="86357" x="5453063" y="5834063"/>
          <p14:tracePt t="86389" x="5435600" y="5834063"/>
          <p14:tracePt t="86399" x="5418138" y="5834063"/>
          <p14:tracePt t="86421" x="5410200" y="5834063"/>
          <p14:tracePt t="86454" x="5392738" y="5824538"/>
          <p14:tracePt t="86478" x="5376863" y="5824538"/>
          <p14:tracePt t="86511" x="5367338" y="5824538"/>
          <p14:tracePt t="86559" x="5351463" y="5824538"/>
          <p14:tracePt t="86785" x="5367338" y="5808663"/>
          <p14:tracePt t="86810" x="5376863" y="5808663"/>
          <p14:tracePt t="86842" x="5392738" y="5808663"/>
          <p14:tracePt t="86866" x="5410200" y="5808663"/>
          <p14:tracePt t="86891" x="5418138" y="5808663"/>
          <p14:tracePt t="86915" x="5435600" y="5808663"/>
          <p14:tracePt t="86955" x="5453063" y="5808663"/>
          <p14:tracePt t="86966" x="5461000" y="5808663"/>
          <p14:tracePt t="86980" x="5478463" y="5808663"/>
          <p14:tracePt t="86987" x="5494338" y="5808663"/>
          <p14:tracePt t="86996" x="5503863" y="5808663"/>
          <p14:tracePt t="87004" x="5537200" y="5808663"/>
          <p14:tracePt t="87019" x="5545138" y="5808663"/>
          <p14:tracePt t="87028" x="5580063" y="5808663"/>
          <p14:tracePt t="87036" x="5588000" y="5824538"/>
          <p14:tracePt t="87044" x="5605463" y="5824538"/>
          <p14:tracePt t="87060" x="5621338" y="5824538"/>
          <p14:tracePt t="87068" x="5638800" y="5824538"/>
          <p14:tracePt t="87076" x="5646738" y="5824538"/>
          <p14:tracePt t="87084" x="5664200" y="5824538"/>
          <p14:tracePt t="87092" x="5681663" y="5824538"/>
          <p14:tracePt t="87125" x="5689600" y="5824538"/>
          <p14:tracePt t="87149" x="5707063" y="5824538"/>
          <p14:tracePt t="87764" x="5689600" y="5824538"/>
          <p14:tracePt t="87804" x="5681663" y="5824538"/>
          <p14:tracePt t="87837" x="5664200" y="5824538"/>
          <p14:tracePt t="87861" x="5646738" y="5824538"/>
          <p14:tracePt t="87885" x="5638800" y="5834063"/>
          <p14:tracePt t="87893" x="5621338" y="5834063"/>
          <p14:tracePt t="87909" x="5605463" y="5849938"/>
          <p14:tracePt t="87918" x="5605463" y="5867400"/>
          <p14:tracePt t="87925" x="5588000" y="5867400"/>
          <p14:tracePt t="87933" x="5580063" y="5875338"/>
          <p14:tracePt t="87942" x="5562600" y="5875338"/>
          <p14:tracePt t="87950" x="5562600" y="5892800"/>
          <p14:tracePt t="87958" x="5545138" y="5892800"/>
          <p14:tracePt t="87966" x="5537200" y="5910263"/>
          <p14:tracePt t="87974" x="5519738" y="5910263"/>
          <p14:tracePt t="87990" x="5503863" y="5918200"/>
          <p14:tracePt t="88000" x="5494338" y="5918200"/>
          <p14:tracePt t="88016" x="5478463" y="5918200"/>
          <p14:tracePt t="88033" x="5461000" y="5918200"/>
          <p14:tracePt t="88055" x="5453063" y="5918200"/>
          <p14:tracePt t="88315" x="5461000" y="5918200"/>
          <p14:tracePt t="88338" x="5461000" y="5910263"/>
          <p14:tracePt t="88354" x="5478463" y="5910263"/>
          <p14:tracePt t="88386" x="5494338" y="5892800"/>
          <p14:tracePt t="88410" x="5503863" y="5892800"/>
          <p14:tracePt t="88435" x="5519738" y="5892800"/>
          <p14:tracePt t="88443" x="5519738" y="5875338"/>
          <p14:tracePt t="88467" x="5537200" y="5875338"/>
          <p14:tracePt t="88492" x="5545138" y="5875338"/>
          <p14:tracePt t="88516" x="5562600" y="5875338"/>
          <p14:tracePt t="88540" x="5580063" y="5875338"/>
          <p14:tracePt t="88556" x="5588000" y="5875338"/>
          <p14:tracePt t="88566" x="5605463" y="5875338"/>
          <p14:tracePt t="88582" x="5621338" y="5875338"/>
          <p14:tracePt t="88604" x="5638800" y="5875338"/>
          <p14:tracePt t="88621" x="5646738" y="5875338"/>
          <p14:tracePt t="88653" x="5664200" y="5875338"/>
          <p14:tracePt t="89454" x="5681663" y="5875338"/>
          <p14:tracePt t="89462" x="5707063" y="5875338"/>
          <p14:tracePt t="89470" x="5765800" y="5875338"/>
          <p14:tracePt t="89478" x="5808663" y="5875338"/>
          <p14:tracePt t="89486" x="5849938" y="5875338"/>
          <p14:tracePt t="89494" x="5892800" y="5867400"/>
          <p14:tracePt t="89502" x="5935663" y="5867400"/>
          <p14:tracePt t="89510" x="5961063" y="5867400"/>
          <p14:tracePt t="89518" x="6002338" y="5867400"/>
          <p14:tracePt t="89526" x="6019800" y="5849938"/>
          <p14:tracePt t="89534" x="6062663" y="5849938"/>
          <p14:tracePt t="89542" x="6088063" y="5849938"/>
          <p14:tracePt t="89551" x="6103938" y="5849938"/>
          <p14:tracePt t="89559" x="6129338" y="5849938"/>
          <p14:tracePt t="89567" x="6146800" y="5849938"/>
          <p14:tracePt t="89575" x="6164263" y="5849938"/>
          <p14:tracePt t="89583" x="6189663" y="5849938"/>
          <p14:tracePt t="89591" x="6205538" y="5849938"/>
          <p14:tracePt t="89600" x="6215063" y="5849938"/>
          <p14:tracePt t="89607" x="6248400" y="5849938"/>
          <p14:tracePt t="89616" x="6256338" y="5834063"/>
          <p14:tracePt t="89633" x="6291263" y="5834063"/>
          <p14:tracePt t="89639" x="6299200" y="5834063"/>
          <p14:tracePt t="89650" x="6316663" y="5834063"/>
          <p14:tracePt t="89656" x="6332538" y="5834063"/>
          <p14:tracePt t="89672" x="6342063" y="5834063"/>
          <p14:tracePt t="89688" x="6357938" y="5834063"/>
          <p14:tracePt t="89712" x="6375400" y="5834063"/>
          <p14:tracePt t="89720" x="6375400" y="5824538"/>
          <p14:tracePt t="89915" x="6375400" y="5834063"/>
          <p14:tracePt t="89938" x="6375400" y="5849938"/>
          <p14:tracePt t="89963" x="6375400" y="5867400"/>
          <p14:tracePt t="89971" x="6375400" y="5875338"/>
          <p14:tracePt t="89979" x="6375400" y="5892800"/>
          <p14:tracePt t="89987" x="6375400" y="5910263"/>
          <p14:tracePt t="89995" x="6375400" y="5918200"/>
          <p14:tracePt t="90003" x="6357938" y="5935663"/>
          <p14:tracePt t="90011" x="6357938" y="5951538"/>
          <p14:tracePt t="90027" x="6357938" y="5961063"/>
          <p14:tracePt t="90044" x="6357938" y="5976938"/>
          <p14:tracePt t="90230" x="6357938" y="5961063"/>
          <p14:tracePt t="90254" x="6375400" y="5961063"/>
          <p14:tracePt t="90262" x="6375400" y="5951538"/>
          <p14:tracePt t="90294" x="6375400" y="5935663"/>
          <p14:tracePt t="90303" x="6375400" y="5918200"/>
          <p14:tracePt t="90319" x="6383338" y="5910263"/>
          <p14:tracePt t="90327" x="6383338" y="5892800"/>
          <p14:tracePt t="90335" x="6383338" y="5875338"/>
          <p14:tracePt t="90343" x="6400800" y="5849938"/>
          <p14:tracePt t="90352" x="6400800" y="5834063"/>
          <p14:tracePt t="90359" x="6418263" y="5791200"/>
          <p14:tracePt t="90367" x="6418263" y="5765800"/>
          <p14:tracePt t="90375" x="6426200" y="5740400"/>
          <p14:tracePt t="90383" x="6443663" y="5689600"/>
          <p14:tracePt t="90391" x="6443663" y="5638800"/>
          <p14:tracePt t="90399" x="6459538" y="5621338"/>
          <p14:tracePt t="90408" x="6469063" y="5580063"/>
          <p14:tracePt t="90415" x="6469063" y="5562600"/>
          <p14:tracePt t="90424" x="6469063" y="5537200"/>
          <p14:tracePt t="90432" x="6484938" y="5511800"/>
          <p14:tracePt t="90450" x="6484938" y="5494338"/>
          <p14:tracePt t="90456" x="6484938" y="5478463"/>
          <p14:tracePt t="90497" x="6484938" y="5468938"/>
          <p14:tracePt t="90529" x="6484938" y="5453063"/>
          <p14:tracePt t="90626" x="6469063" y="5453063"/>
          <p14:tracePt t="90658" x="6469063" y="5468938"/>
          <p14:tracePt t="90667" x="6459538" y="5478463"/>
          <p14:tracePt t="90674" x="6459538" y="5494338"/>
          <p14:tracePt t="90682" x="6459538" y="5511800"/>
          <p14:tracePt t="90691" x="6459538" y="5519738"/>
          <p14:tracePt t="90699" x="6459538" y="5554663"/>
          <p14:tracePt t="90707" x="6459538" y="5580063"/>
          <p14:tracePt t="90716" x="6459538" y="5595938"/>
          <p14:tracePt t="90723" x="6443663" y="5621338"/>
          <p14:tracePt t="90733" x="6443663" y="5646738"/>
          <p14:tracePt t="90739" x="6443663" y="5681663"/>
          <p14:tracePt t="90749" x="6443663" y="5722938"/>
          <p14:tracePt t="90755" x="6443663" y="5740400"/>
          <p14:tracePt t="90766" x="6443663" y="5783263"/>
          <p14:tracePt t="90771" x="6443663" y="5791200"/>
          <p14:tracePt t="90780" x="6443663" y="5834063"/>
          <p14:tracePt t="90788" x="6443663" y="5849938"/>
          <p14:tracePt t="90799" x="6443663" y="5875338"/>
          <p14:tracePt t="90804" x="6443663" y="5892800"/>
          <p14:tracePt t="90812" x="6443663" y="5918200"/>
          <p14:tracePt t="90828" x="6443663" y="5935663"/>
          <p14:tracePt t="90836" x="6459538" y="5951538"/>
          <p14:tracePt t="90844" x="6469063" y="5961063"/>
          <p14:tracePt t="90860" x="6484938" y="5976938"/>
          <p14:tracePt t="90877" x="6502400" y="5976938"/>
          <p14:tracePt t="90893" x="6502400" y="5994400"/>
          <p14:tracePt t="90901" x="6510338" y="5994400"/>
          <p14:tracePt t="90925" x="6527800" y="5994400"/>
          <p14:tracePt t="91111" x="6510338" y="5976938"/>
          <p14:tracePt t="91135" x="6502400" y="5976938"/>
          <p14:tracePt t="91143" x="6502400" y="5961063"/>
          <p14:tracePt t="91151" x="6484938" y="5951538"/>
          <p14:tracePt t="91160" x="6484938" y="5935663"/>
          <p14:tracePt t="91168" x="6469063" y="5892800"/>
          <p14:tracePt t="91176" x="6459538" y="5849938"/>
          <p14:tracePt t="91184" x="6459538" y="5791200"/>
          <p14:tracePt t="91192" x="6459538" y="5722938"/>
          <p14:tracePt t="91200" x="6443663" y="5681663"/>
          <p14:tracePt t="91208" x="6443663" y="5605463"/>
          <p14:tracePt t="91216" x="6443663" y="5554663"/>
          <p14:tracePt t="91225" x="6426200" y="5478463"/>
          <p14:tracePt t="91233" x="6426200" y="5427663"/>
          <p14:tracePt t="91240" x="6418263" y="5392738"/>
          <p14:tracePt t="91249" x="6418263" y="5367338"/>
          <p14:tracePt t="91257" x="6418263" y="5341938"/>
          <p14:tracePt t="91265" x="6400800" y="5326063"/>
          <p14:tracePt t="91346" x="6400800" y="5341938"/>
          <p14:tracePt t="91370" x="6400800" y="5351463"/>
          <p14:tracePt t="91386" x="6400800" y="5367338"/>
          <p14:tracePt t="91410" x="6400800" y="5384800"/>
          <p14:tracePt t="91435" x="6400800" y="5392738"/>
          <p14:tracePt t="91451" x="6418263" y="5410200"/>
          <p14:tracePt t="91467" x="6418263" y="5427663"/>
          <p14:tracePt t="91475" x="6443663" y="5427663"/>
          <p14:tracePt t="91483" x="6459538" y="5435600"/>
          <p14:tracePt t="91491" x="6469063" y="5453063"/>
          <p14:tracePt t="91500" x="6502400" y="5453063"/>
          <p14:tracePt t="91508" x="6527800" y="5468938"/>
          <p14:tracePt t="91516" x="6545263" y="5478463"/>
          <p14:tracePt t="91523" x="6570663" y="5478463"/>
          <p14:tracePt t="91532" x="6604000" y="5494338"/>
          <p14:tracePt t="91540" x="6646863" y="5511800"/>
          <p14:tracePt t="91549" x="6654800" y="5511800"/>
          <p14:tracePt t="91556" x="6697663" y="5511800"/>
          <p14:tracePt t="91565" x="6731000" y="5519738"/>
          <p14:tracePt t="91572" x="6738938" y="5519738"/>
          <p14:tracePt t="91582" x="6773863" y="5519738"/>
          <p14:tracePt t="91588" x="6781800" y="5519738"/>
          <p14:tracePt t="91596" x="6799263" y="5519738"/>
          <p14:tracePt t="91605" x="6815138" y="5519738"/>
          <p14:tracePt t="91616" x="6824663" y="5519738"/>
          <p14:tracePt t="91620" x="6824663" y="5537200"/>
          <p14:tracePt t="91629" x="6840538" y="5537200"/>
          <p14:tracePt t="91645" x="6858000" y="5537200"/>
          <p14:tracePt t="91653" x="6865938" y="5537200"/>
          <p14:tracePt t="91685" x="6883400" y="5537200"/>
          <p14:tracePt t="91693" x="6900863" y="5537200"/>
          <p14:tracePt t="91701" x="6900863" y="5554663"/>
          <p14:tracePt t="91709" x="6908800" y="5554663"/>
          <p14:tracePt t="91717" x="6926263" y="5554663"/>
          <p14:tracePt t="91734" x="6951663" y="5554663"/>
          <p14:tracePt t="91742" x="6967538" y="5554663"/>
          <p14:tracePt t="91750" x="6985000" y="5554663"/>
          <p14:tracePt t="91758" x="7010400" y="5562600"/>
          <p14:tracePt t="91766" x="7035800" y="5562600"/>
          <p14:tracePt t="91774" x="7053263" y="5562600"/>
          <p14:tracePt t="91782" x="7086600" y="5562600"/>
          <p14:tracePt t="91790" x="7094538" y="5562600"/>
          <p14:tracePt t="91799" x="7112000" y="5562600"/>
          <p14:tracePt t="91806" x="7137400" y="5562600"/>
          <p14:tracePt t="91815" x="7170738" y="5562600"/>
          <p14:tracePt t="91832" x="7180263" y="5562600"/>
          <p14:tracePt t="91839" x="7196138" y="5562600"/>
          <p14:tracePt t="91849" x="7213600" y="5562600"/>
          <p14:tracePt t="91855" x="7221538" y="5562600"/>
          <p14:tracePt t="91871" x="7239000" y="5562600"/>
          <p14:tracePt t="91895" x="7256463" y="5562600"/>
          <p14:tracePt t="91919" x="7264400" y="5562600"/>
          <p14:tracePt t="91960" x="7281863" y="5562600"/>
          <p14:tracePt t="91985" x="7281863" y="5580063"/>
          <p14:tracePt t="91992" x="7307263" y="5595938"/>
          <p14:tracePt t="92000" x="7323138" y="5621338"/>
          <p14:tracePt t="92008" x="7340600" y="5638800"/>
          <p14:tracePt t="92016" x="7366000" y="5689600"/>
          <p14:tracePt t="92025" x="7383463" y="5707063"/>
          <p14:tracePt t="92033" x="7408863" y="5748338"/>
          <p14:tracePt t="92041" x="7424738" y="5783263"/>
          <p14:tracePt t="92049" x="7434263" y="5808663"/>
          <p14:tracePt t="92057" x="7450138" y="5834063"/>
          <p14:tracePt t="92066" x="7450138" y="5849938"/>
          <p14:tracePt t="92073" x="7467600" y="5867400"/>
          <p14:tracePt t="92082" x="7467600" y="5892800"/>
          <p14:tracePt t="92089" x="7467600" y="5910263"/>
          <p14:tracePt t="92100" x="7467600" y="5918200"/>
          <p14:tracePt t="92106" x="7467600" y="5951538"/>
          <p14:tracePt t="92116" x="7467600" y="5961063"/>
          <p14:tracePt t="92122" x="7467600" y="5976938"/>
          <p14:tracePt t="92130" x="7467600" y="5994400"/>
          <p14:tracePt t="92138" x="7467600" y="6002338"/>
          <p14:tracePt t="92149" x="7450138" y="6019800"/>
          <p14:tracePt t="92154" x="7434263" y="6037263"/>
          <p14:tracePt t="92162" x="7434263" y="6045200"/>
          <p14:tracePt t="92170" x="7408863" y="6062663"/>
          <p14:tracePt t="92178" x="7391400" y="6078538"/>
          <p14:tracePt t="92187" x="7383463" y="6088063"/>
          <p14:tracePt t="92195" x="7348538" y="6103938"/>
          <p14:tracePt t="92202" x="7340600" y="6129338"/>
          <p14:tracePt t="92210" x="7323138" y="6146800"/>
          <p14:tracePt t="92219" x="7307263" y="6164263"/>
          <p14:tracePt t="92227" x="7297738" y="6164263"/>
          <p14:tracePt t="92235" x="7264400" y="6180138"/>
          <p14:tracePt t="92243" x="7264400" y="6189663"/>
          <p14:tracePt t="92251" x="7256463" y="6189663"/>
          <p14:tracePt t="92259" x="7239000" y="6205538"/>
          <p14:tracePt t="92267" x="7221538" y="6205538"/>
          <p14:tracePt t="92275" x="7213600" y="6223000"/>
          <p14:tracePt t="92283" x="7196138" y="6223000"/>
          <p14:tracePt t="92299" x="7180263" y="6223000"/>
          <p14:tracePt t="92308" x="7170738" y="6223000"/>
          <p14:tracePt t="92324" x="7154863" y="6223000"/>
          <p14:tracePt t="92332" x="7137400" y="6223000"/>
          <p14:tracePt t="92350" x="7129463" y="6223000"/>
          <p14:tracePt t="92366" x="7112000" y="6223000"/>
          <p14:tracePt t="92383" x="7094538" y="6205538"/>
          <p14:tracePt t="92405" x="7086600" y="6205538"/>
          <p14:tracePt t="92413" x="7086600" y="6189663"/>
          <p14:tracePt t="92421" x="7069138" y="6189663"/>
          <p14:tracePt t="92437" x="7053263" y="6180138"/>
          <p14:tracePt t="92445" x="7035800" y="6180138"/>
          <p14:tracePt t="92453" x="7035800" y="6164263"/>
          <p14:tracePt t="92462" x="7027863" y="6164263"/>
          <p14:tracePt t="92470" x="7027863" y="6146800"/>
          <p14:tracePt t="92486" x="7010400" y="6129338"/>
          <p14:tracePt t="92494" x="6992938" y="6129338"/>
          <p14:tracePt t="92502" x="6992938" y="6121400"/>
          <p14:tracePt t="92510" x="6992938" y="6103938"/>
          <p14:tracePt t="92518" x="6985000" y="6103938"/>
          <p14:tracePt t="92542" x="6967538" y="6088063"/>
          <p14:tracePt t="92567" x="6951663" y="6078538"/>
          <p14:tracePt t="92575" x="6951663" y="6062663"/>
          <p14:tracePt t="92591" x="6942138" y="6062663"/>
          <p14:tracePt t="92599" x="6942138" y="6045200"/>
          <p14:tracePt t="92607" x="6926263" y="6037263"/>
          <p14:tracePt t="92623" x="6926263" y="6019800"/>
          <p14:tracePt t="92633" x="6908800" y="6002338"/>
          <p14:tracePt t="92639" x="6900863" y="5994400"/>
          <p14:tracePt t="92648" x="6900863" y="5976938"/>
          <p14:tracePt t="92663" x="6883400" y="5961063"/>
          <p14:tracePt t="92672" x="6883400" y="5951538"/>
          <p14:tracePt t="92683" x="6865938" y="5951538"/>
          <p14:tracePt t="92688" x="6865938" y="5935663"/>
          <p14:tracePt t="92696" x="6865938" y="5918200"/>
          <p14:tracePt t="92712" x="6865938" y="5910263"/>
          <p14:tracePt t="92720" x="6858000" y="5892800"/>
          <p14:tracePt t="92744" x="6858000" y="5875338"/>
          <p14:tracePt t="92760" x="6858000" y="5867400"/>
          <p14:tracePt t="92777" x="6840538" y="5849938"/>
          <p14:tracePt t="92801" x="6840538" y="5834063"/>
          <p14:tracePt t="92825" x="6840538" y="5824538"/>
          <p14:tracePt t="92850" x="6840538" y="5808663"/>
          <p14:tracePt t="92866" x="6840538" y="5791200"/>
          <p14:tracePt t="92874" x="6840538" y="5783263"/>
          <p14:tracePt t="92890" x="6840538" y="5765800"/>
          <p14:tracePt t="92899" x="6840538" y="5748338"/>
          <p14:tracePt t="92916" x="6840538" y="5740400"/>
          <p14:tracePt t="92922" x="6824663" y="5722938"/>
          <p14:tracePt t="92938" x="6824663" y="5707063"/>
          <p14:tracePt t="92949" x="6824663" y="5689600"/>
          <p14:tracePt t="92955" x="6824663" y="5681663"/>
          <p14:tracePt t="92963" x="6824663" y="5646738"/>
          <p14:tracePt t="92979" x="6824663" y="5621338"/>
          <p14:tracePt t="92987" x="6824663" y="5595938"/>
          <p14:tracePt t="93003" x="6824663" y="5554663"/>
          <p14:tracePt t="93011" x="6840538" y="5519738"/>
          <p14:tracePt t="93019" x="6840538" y="5511800"/>
          <p14:tracePt t="93027" x="6840538" y="5478463"/>
          <p14:tracePt t="93035" x="6858000" y="5468938"/>
          <p14:tracePt t="93044" x="6858000" y="5453063"/>
          <p14:tracePt t="93052" x="6865938" y="5427663"/>
          <p14:tracePt t="93059" x="6883400" y="5410200"/>
          <p14:tracePt t="93068" x="6900863" y="5392738"/>
          <p14:tracePt t="93076" x="6900863" y="5367338"/>
          <p14:tracePt t="93084" x="6908800" y="5351463"/>
          <p14:tracePt t="93093" x="6926263" y="5341938"/>
          <p14:tracePt t="93100" x="6926263" y="5326063"/>
          <p14:tracePt t="93108" x="6942138" y="5308600"/>
          <p14:tracePt t="93117" x="6951663" y="5308600"/>
          <p14:tracePt t="93124" x="6951663" y="5300663"/>
          <p14:tracePt t="93133" x="6967538" y="5283200"/>
          <p14:tracePt t="93150" x="6985000" y="5265738"/>
          <p14:tracePt t="93166" x="6992938" y="5265738"/>
          <p14:tracePt t="93173" x="6992938" y="5249863"/>
          <p14:tracePt t="93182" x="7010400" y="5249863"/>
          <p14:tracePt t="93200" x="7027863" y="5249863"/>
          <p14:tracePt t="93216" x="7035800" y="5249863"/>
          <p14:tracePt t="93221" x="7053263" y="5249863"/>
          <p14:tracePt t="93230" x="7086600" y="5249863"/>
          <p14:tracePt t="93249" x="7112000" y="5249863"/>
          <p14:tracePt t="93254" x="7137400" y="5249863"/>
          <p14:tracePt t="93262" x="7154863" y="5249863"/>
          <p14:tracePt t="93270" x="7196138" y="5249863"/>
          <p14:tracePt t="93278" x="7213600" y="5249863"/>
          <p14:tracePt t="93286" x="7256463" y="5249863"/>
          <p14:tracePt t="93294" x="7297738" y="5249863"/>
          <p14:tracePt t="93302" x="7340600" y="5249863"/>
          <p14:tracePt t="93310" x="7383463" y="5265738"/>
          <p14:tracePt t="93319" x="7424738" y="5283200"/>
          <p14:tracePt t="93327" x="7434263" y="5300663"/>
          <p14:tracePt t="93335" x="7475538" y="5308600"/>
          <p14:tracePt t="93343" x="7493000" y="5326063"/>
          <p14:tracePt t="93351" x="7518400" y="5326063"/>
          <p14:tracePt t="93359" x="7535863" y="5341938"/>
          <p14:tracePt t="93367" x="7551738" y="5351463"/>
          <p14:tracePt t="93375" x="7569200" y="5351463"/>
          <p14:tracePt t="93383" x="7577138" y="5367338"/>
          <p14:tracePt t="93399" x="7594600" y="5384800"/>
          <p14:tracePt t="93424" x="7612063" y="5392738"/>
          <p14:tracePt t="93440" x="7612063" y="5410200"/>
          <p14:tracePt t="93456" x="7620000" y="5410200"/>
          <p14:tracePt t="93466" x="7620000" y="5427663"/>
          <p14:tracePt t="93483" x="7620000" y="5435600"/>
          <p14:tracePt t="93496" x="7620000" y="5453063"/>
          <p14:tracePt t="93505" x="7637463" y="5468938"/>
          <p14:tracePt t="93513" x="7637463" y="5478463"/>
          <p14:tracePt t="93532" x="7653338" y="5511800"/>
          <p14:tracePt t="93537" x="7653338" y="5519738"/>
          <p14:tracePt t="93545" x="7662863" y="5537200"/>
          <p14:tracePt t="93554" x="7662863" y="5562600"/>
          <p14:tracePt t="93561" x="7662863" y="5580063"/>
          <p14:tracePt t="93569" x="7662863" y="5605463"/>
          <p14:tracePt t="93578" x="7678738" y="5621338"/>
          <p14:tracePt t="93585" x="7678738" y="5646738"/>
          <p14:tracePt t="93593" x="7678738" y="5664200"/>
          <p14:tracePt t="93601" x="7678738" y="5689600"/>
          <p14:tracePt t="93609" x="7678738" y="5722938"/>
          <p14:tracePt t="93618" x="7678738" y="5740400"/>
          <p14:tracePt t="93626" x="7678738" y="5765800"/>
          <p14:tracePt t="93634" x="7678738" y="5783263"/>
          <p14:tracePt t="93642" x="7678738" y="5791200"/>
          <p14:tracePt t="93650" x="7678738" y="5824538"/>
          <p14:tracePt t="93658" x="7678738" y="5834063"/>
          <p14:tracePt t="93674" x="7678738" y="5849938"/>
          <p14:tracePt t="93682" x="7678738" y="5867400"/>
          <p14:tracePt t="93691" x="7678738" y="5875338"/>
          <p14:tracePt t="93706" x="7678738" y="5892800"/>
          <p14:tracePt t="93723" x="7678738" y="5910263"/>
          <p14:tracePt t="93748" x="7678738" y="5918200"/>
          <p14:tracePt t="93771" x="7678738" y="5935663"/>
          <p14:tracePt t="93788" x="7662863" y="5935663"/>
          <p14:tracePt t="93820" x="7662863" y="5951538"/>
          <p14:tracePt t="93869" x="7662863" y="5961063"/>
          <p14:tracePt t="93885" x="7653338" y="5961063"/>
          <p14:tracePt t="94039" x="7637463" y="5961063"/>
          <p14:tracePt t="94143" x="7620000" y="5961063"/>
          <p14:tracePt t="94168" x="7612063" y="5961063"/>
          <p14:tracePt t="94200" x="7594600" y="5961063"/>
          <p14:tracePt t="94208" x="7577138" y="5976938"/>
          <p14:tracePt t="94224" x="7569200" y="5976938"/>
          <p14:tracePt t="94240" x="7551738" y="5994400"/>
          <p14:tracePt t="94249" x="7535863" y="5994400"/>
          <p14:tracePt t="94257" x="7518400" y="5994400"/>
          <p14:tracePt t="94265" x="7493000" y="6002338"/>
          <p14:tracePt t="94273" x="7467600" y="6002338"/>
          <p14:tracePt t="94283" x="7450138" y="6019800"/>
          <p14:tracePt t="94289" x="7408863" y="6019800"/>
          <p14:tracePt t="94299" x="7391400" y="6019800"/>
          <p14:tracePt t="94305" x="7348538" y="6019800"/>
          <p14:tracePt t="94313" x="7323138" y="6037263"/>
          <p14:tracePt t="94321" x="7297738" y="6037263"/>
          <p14:tracePt t="94332" x="7264400" y="6037263"/>
          <p14:tracePt t="94337" x="7256463" y="6037263"/>
          <p14:tracePt t="94345" x="7221538" y="6037263"/>
          <p14:tracePt t="94354" x="7196138" y="6037263"/>
          <p14:tracePt t="94362" x="7196138" y="6045200"/>
          <p14:tracePt t="94370" x="7180263" y="6045200"/>
          <p14:tracePt t="94378" x="7154863" y="6045200"/>
          <p14:tracePt t="94386" x="7137400" y="6045200"/>
          <p14:tracePt t="94394" x="7129463" y="6045200"/>
          <p14:tracePt t="94410" x="7112000" y="6045200"/>
          <p14:tracePt t="94418" x="7094538" y="6045200"/>
          <p14:tracePt t="94426" x="7086600" y="6045200"/>
          <p14:tracePt t="94442" x="7069138" y="6045200"/>
          <p14:tracePt t="94450" x="7053263" y="6045200"/>
          <p14:tracePt t="94458" x="7035800" y="6045200"/>
          <p14:tracePt t="94475" x="7027863" y="6045200"/>
          <p14:tracePt t="94483" x="7027863" y="6037263"/>
          <p14:tracePt t="94491" x="7010400" y="6037263"/>
          <p14:tracePt t="94524" x="6992938" y="6019800"/>
          <p14:tracePt t="94548" x="6985000" y="6002338"/>
          <p14:tracePt t="94555" x="6967538" y="5994400"/>
          <p14:tracePt t="94572" x="6951663" y="5976938"/>
          <p14:tracePt t="94583" x="6951663" y="5961063"/>
          <p14:tracePt t="94588" x="6926263" y="5951538"/>
          <p14:tracePt t="94596" x="6908800" y="5918200"/>
          <p14:tracePt t="94604" x="6883400" y="5892800"/>
          <p14:tracePt t="94612" x="6865938" y="5849938"/>
          <p14:tracePt t="94620" x="6840538" y="5834063"/>
          <p14:tracePt t="94628" x="6799263" y="5783263"/>
          <p14:tracePt t="94637" x="6781800" y="5748338"/>
          <p14:tracePt t="94645" x="6773863" y="5707063"/>
          <p14:tracePt t="94653" x="6756400" y="5681663"/>
          <p14:tracePt t="94661" x="6731000" y="5638800"/>
          <p14:tracePt t="94669" x="6731000" y="5605463"/>
          <p14:tracePt t="94677" x="6713538" y="5580063"/>
          <p14:tracePt t="94685" x="6697663" y="5537200"/>
          <p14:tracePt t="94693" x="6697663" y="5519738"/>
          <p14:tracePt t="94702" x="6697663" y="5494338"/>
          <p14:tracePt t="94709" x="6697663" y="5478463"/>
          <p14:tracePt t="94718" x="6697663" y="5453063"/>
          <p14:tracePt t="94726" x="6697663" y="5427663"/>
          <p14:tracePt t="94741" x="6697663" y="5392738"/>
          <p14:tracePt t="94750" x="6697663" y="5384800"/>
          <p14:tracePt t="94758" x="6697663" y="5367338"/>
          <p14:tracePt t="94766" x="6697663" y="5351463"/>
          <p14:tracePt t="94774" x="6713538" y="5351463"/>
          <p14:tracePt t="94782" x="6713538" y="5341938"/>
          <p14:tracePt t="94800" x="6731000" y="5326063"/>
          <p14:tracePt t="94816" x="6738938" y="5308600"/>
          <p14:tracePt t="94848" x="6756400" y="5308600"/>
          <p14:tracePt t="94863" x="6773863" y="5308600"/>
          <p14:tracePt t="94871" x="6781800" y="5308600"/>
          <p14:tracePt t="94879" x="6799263" y="5308600"/>
          <p14:tracePt t="94887" x="6815138" y="5308600"/>
          <p14:tracePt t="94895" x="6858000" y="5308600"/>
          <p14:tracePt t="94903" x="6865938" y="5308600"/>
          <p14:tracePt t="94912" x="6908800" y="5300663"/>
          <p14:tracePt t="94920" x="6942138" y="5300663"/>
          <p14:tracePt t="94928" x="6985000" y="5300663"/>
          <p14:tracePt t="94936" x="7035800" y="5300663"/>
          <p14:tracePt t="94944" x="7094538" y="5283200"/>
          <p14:tracePt t="94952" x="7170738" y="5283200"/>
          <p14:tracePt t="94960" x="7221538" y="5283200"/>
          <p14:tracePt t="94968" x="7264400" y="5265738"/>
          <p14:tracePt t="94976" x="7348538" y="5265738"/>
          <p14:tracePt t="94984" x="7391400" y="5265738"/>
          <p14:tracePt t="94992" x="7450138" y="5265738"/>
          <p14:tracePt t="95000" x="7510463" y="5265738"/>
          <p14:tracePt t="95009" x="7551738" y="5265738"/>
          <p14:tracePt t="95016" x="7577138" y="5265738"/>
          <p14:tracePt t="95025" x="7612063" y="5265738"/>
          <p14:tracePt t="95033" x="7620000" y="5265738"/>
          <p14:tracePt t="95041" x="7653338" y="5265738"/>
          <p14:tracePt t="95049" x="7662863" y="5265738"/>
          <p14:tracePt t="95073" x="7678738" y="5265738"/>
          <p14:tracePt t="95089" x="7678738" y="5283200"/>
          <p14:tracePt t="95116" x="7678738" y="5300663"/>
          <p14:tracePt t="95132" x="7678738" y="5308600"/>
          <p14:tracePt t="95138" x="7678738" y="5326063"/>
          <p14:tracePt t="95154" x="7678738" y="5351463"/>
          <p14:tracePt t="95162" x="7678738" y="5384800"/>
          <p14:tracePt t="95170" x="7678738" y="5392738"/>
          <p14:tracePt t="95178" x="7678738" y="5427663"/>
          <p14:tracePt t="95186" x="7678738" y="5453063"/>
          <p14:tracePt t="95194" x="7678738" y="5494338"/>
          <p14:tracePt t="95203" x="7678738" y="5537200"/>
          <p14:tracePt t="95211" x="7678738" y="5562600"/>
          <p14:tracePt t="95219" x="7678738" y="5605463"/>
          <p14:tracePt t="95227" x="7678738" y="5646738"/>
          <p14:tracePt t="95235" x="7678738" y="5689600"/>
          <p14:tracePt t="95243" x="7678738" y="5748338"/>
          <p14:tracePt t="95251" x="7678738" y="5808663"/>
          <p14:tracePt t="95259" x="7678738" y="5834063"/>
          <p14:tracePt t="95268" x="7662863" y="5875338"/>
          <p14:tracePt t="95276" x="7662863" y="5910263"/>
          <p14:tracePt t="95283" x="7653338" y="5951538"/>
          <p14:tracePt t="95292" x="7653338" y="5976938"/>
          <p14:tracePt t="95299" x="7637463" y="6002338"/>
          <p14:tracePt t="95307" x="7637463" y="6037263"/>
          <p14:tracePt t="95316" x="7620000" y="6045200"/>
          <p14:tracePt t="95324" x="7620000" y="6078538"/>
          <p14:tracePt t="95332" x="7612063" y="6088063"/>
          <p14:tracePt t="95340" x="7612063" y="6103938"/>
          <p14:tracePt t="95349" x="7594600" y="6103938"/>
          <p14:tracePt t="95356" x="7594600" y="6121400"/>
          <p14:tracePt t="95365" x="7594600" y="6129338"/>
          <p14:tracePt t="95382" x="7594600" y="6146800"/>
          <p14:tracePt t="95388" x="7594600" y="6164263"/>
          <p14:tracePt t="95399" x="7577138" y="6164263"/>
          <p14:tracePt t="95421" x="7577138" y="6180138"/>
          <p14:tracePt t="95446" x="7577138" y="6189663"/>
          <p14:tracePt t="95469" x="7569200" y="6205538"/>
          <p14:tracePt t="95575" x="7551738" y="6205538"/>
          <p14:tracePt t="95623" x="7535863" y="6205538"/>
          <p14:tracePt t="95648" x="7518400" y="6205538"/>
          <p14:tracePt t="95655" x="7510463" y="6205538"/>
          <p14:tracePt t="95671" x="7493000" y="6205538"/>
          <p14:tracePt t="95680" x="7475538" y="6205538"/>
          <p14:tracePt t="95688" x="7467600" y="6205538"/>
          <p14:tracePt t="95696" x="7450138" y="6205538"/>
          <p14:tracePt t="95704" x="7424738" y="6205538"/>
          <p14:tracePt t="95712" x="7408863" y="6205538"/>
          <p14:tracePt t="95720" x="7366000" y="6205538"/>
          <p14:tracePt t="95728" x="7297738" y="6205538"/>
          <p14:tracePt t="95736" x="7264400" y="6205538"/>
          <p14:tracePt t="95744" x="7196138" y="6205538"/>
          <p14:tracePt t="95752" x="7137400" y="6205538"/>
          <p14:tracePt t="95760" x="7069138" y="6205538"/>
          <p14:tracePt t="95768" x="7010400" y="6205538"/>
          <p14:tracePt t="95777" x="6967538" y="6205538"/>
          <p14:tracePt t="95785" x="6908800" y="6205538"/>
          <p14:tracePt t="95793" x="6858000" y="6205538"/>
          <p14:tracePt t="95801" x="6815138" y="6205538"/>
          <p14:tracePt t="95809" x="6781800" y="6205538"/>
          <p14:tracePt t="95817" x="6756400" y="6205538"/>
          <p14:tracePt t="95825" x="6738938" y="6205538"/>
          <p14:tracePt t="95833" x="6713538" y="6205538"/>
          <p14:tracePt t="95841" x="6697663" y="6205538"/>
          <p14:tracePt t="95866" x="6688138" y="6205538"/>
          <p14:tracePt t="97184" x="6672263" y="6205538"/>
          <p14:tracePt t="97191" x="6654800" y="6205538"/>
          <p14:tracePt t="97208" x="6646863" y="6205538"/>
          <p14:tracePt t="97216" x="6629400" y="6189663"/>
          <p14:tracePt t="97236" x="6611938" y="6189663"/>
          <p14:tracePt t="97240" x="6604000" y="6180138"/>
          <p14:tracePt t="97256" x="6586538" y="6180138"/>
          <p14:tracePt t="97266" x="6570663" y="6164263"/>
          <p14:tracePt t="97288" x="6570663" y="6146800"/>
          <p14:tracePt t="97296" x="6553200" y="6129338"/>
          <p14:tracePt t="97321" x="6553200" y="6121400"/>
          <p14:tracePt t="97337" x="6545263" y="6103938"/>
          <p14:tracePt t="97346" x="6545263" y="6088063"/>
          <p14:tracePt t="97354" x="6545263" y="6062663"/>
          <p14:tracePt t="97370" x="6527800" y="6037263"/>
          <p14:tracePt t="97377" x="6527800" y="5994400"/>
          <p14:tracePt t="97386" x="6527800" y="5961063"/>
          <p14:tracePt t="97394" x="6510338" y="5918200"/>
          <p14:tracePt t="97401" x="6510338" y="5892800"/>
          <p14:tracePt t="97410" x="6510338" y="5849938"/>
          <p14:tracePt t="97418" x="6510338" y="5791200"/>
          <p14:tracePt t="97426" x="6510338" y="5765800"/>
          <p14:tracePt t="97434" x="6510338" y="5707063"/>
          <p14:tracePt t="97442" x="6510338" y="5664200"/>
          <p14:tracePt t="97450" x="6510338" y="5621338"/>
          <p14:tracePt t="97458" x="6510338" y="5562600"/>
          <p14:tracePt t="97466" x="6510338" y="5511800"/>
          <p14:tracePt t="97474" x="6510338" y="5468938"/>
          <p14:tracePt t="97483" x="6510338" y="5427663"/>
          <p14:tracePt t="97491" x="6510338" y="5367338"/>
          <p14:tracePt t="97499" x="6510338" y="5326063"/>
          <p14:tracePt t="97507" x="6527800" y="5265738"/>
          <p14:tracePt t="97516" x="6545263" y="5224463"/>
          <p14:tracePt t="97523" x="6570663" y="5164138"/>
          <p14:tracePt t="97532" x="6586538" y="5113338"/>
          <p14:tracePt t="97539" x="6604000" y="5072063"/>
          <p14:tracePt t="97549" x="6646863" y="5029200"/>
          <p14:tracePt t="97556" x="6654800" y="4986338"/>
          <p14:tracePt t="97565" x="6688138" y="4927600"/>
          <p14:tracePt t="97572" x="6713538" y="4884738"/>
          <p14:tracePt t="97580" x="6756400" y="4843463"/>
          <p14:tracePt t="97588" x="6781800" y="4783138"/>
          <p14:tracePt t="97599" x="6824663" y="4741863"/>
          <p14:tracePt t="97604" x="6858000" y="4699000"/>
          <p14:tracePt t="97612" x="6900863" y="4656138"/>
          <p14:tracePt t="97620" x="6942138" y="4614863"/>
          <p14:tracePt t="97628" x="6951663" y="4589463"/>
          <p14:tracePt t="97636" x="6992938" y="4546600"/>
          <p14:tracePt t="97644" x="7027863" y="4529138"/>
          <p14:tracePt t="97652" x="7053263" y="4503738"/>
          <p14:tracePt t="97660" x="7086600" y="4470400"/>
          <p14:tracePt t="97669" x="7112000" y="4462463"/>
          <p14:tracePt t="97685" x="7137400" y="4445000"/>
          <p14:tracePt t="97693" x="7154863" y="4427538"/>
          <p14:tracePt t="97701" x="7170738" y="4419600"/>
          <p14:tracePt t="97709" x="7180263" y="4402138"/>
          <p14:tracePt t="97717" x="7213600" y="4402138"/>
          <p14:tracePt t="97725" x="7221538" y="4386263"/>
          <p14:tracePt t="97733" x="7239000" y="4376738"/>
          <p14:tracePt t="97741" x="7264400" y="4360863"/>
          <p14:tracePt t="97749" x="7281863" y="4343400"/>
          <p14:tracePt t="97758" x="7297738" y="4343400"/>
          <p14:tracePt t="97766" x="7307263" y="4325938"/>
          <p14:tracePt t="97774" x="7323138" y="4325938"/>
          <p14:tracePt t="97783" x="7348538" y="4318000"/>
          <p14:tracePt t="97800" x="7383463" y="4300538"/>
          <p14:tracePt t="97806" x="7391400" y="4300538"/>
          <p14:tracePt t="97816" x="7408863" y="4300538"/>
          <p14:tracePt t="97822" x="7424738" y="4284663"/>
          <p14:tracePt t="97838" x="7450138" y="4275138"/>
          <p14:tracePt t="97847" x="7467600" y="4275138"/>
          <p14:tracePt t="97855" x="7475538" y="4275138"/>
          <p14:tracePt t="97866" x="7493000" y="4275138"/>
          <p14:tracePt t="97879" x="7510463" y="4275138"/>
          <p14:tracePt t="97887" x="7518400" y="4275138"/>
          <p14:tracePt t="97903" x="7535863" y="4275138"/>
          <p14:tracePt t="97912" x="7551738" y="4275138"/>
          <p14:tracePt t="97943" x="7569200" y="4275138"/>
          <p14:tracePt t="99602" x="7569200" y="4284663"/>
          <p14:tracePt t="100151" x="7569200" y="4275138"/>
          <p14:tracePt t="100159" x="7569200" y="4233863"/>
          <p14:tracePt t="100167" x="7569200" y="4148138"/>
          <p14:tracePt t="100175" x="7569200" y="4071938"/>
          <p14:tracePt t="100183" x="7569200" y="3944938"/>
          <p14:tracePt t="100192" x="7569200" y="3860800"/>
          <p14:tracePt t="100200" x="7569200" y="3708400"/>
          <p14:tracePt t="100207" x="7577138" y="3581400"/>
          <p14:tracePt t="100216" x="7594600" y="3454400"/>
          <p14:tracePt t="100224" x="7612063" y="3378200"/>
          <p14:tracePt t="100232" x="7620000" y="3276600"/>
          <p14:tracePt t="100240" x="7637463" y="3182938"/>
          <p14:tracePt t="100250" x="7637463" y="3081338"/>
          <p14:tracePt t="100256" x="7653338" y="3014663"/>
          <p14:tracePt t="100267" x="7653338" y="2938463"/>
          <p14:tracePt t="100272" x="7653338" y="2878138"/>
          <p14:tracePt t="100283" x="7662863" y="2827338"/>
          <p14:tracePt t="100288" x="7678738" y="2786063"/>
          <p14:tracePt t="100297" x="7678738" y="2743200"/>
          <p14:tracePt t="100304" x="7696200" y="2684463"/>
          <p14:tracePt t="100313" x="7704138" y="2659063"/>
          <p14:tracePt t="100321" x="7721600" y="2598738"/>
          <p14:tracePt t="100329" x="7721600" y="2557463"/>
          <p14:tracePt t="100337" x="7739063" y="2532063"/>
          <p14:tracePt t="100345" x="7747000" y="2471738"/>
          <p14:tracePt t="100353" x="7780338" y="2430463"/>
          <p14:tracePt t="100361" x="7789863" y="2395538"/>
          <p14:tracePt t="100369" x="7805738" y="2344738"/>
          <p14:tracePt t="100377" x="7848600" y="2268538"/>
          <p14:tracePt t="100385" x="7866063" y="2227263"/>
          <p14:tracePt t="100394" x="7907338" y="2133600"/>
          <p14:tracePt t="100401" x="7932738" y="2100263"/>
          <p14:tracePt t="100410" x="7975600" y="2057400"/>
          <p14:tracePt t="100418" x="8001000" y="1998663"/>
          <p14:tracePt t="100426" x="8034338" y="1955800"/>
          <p14:tracePt t="100434" x="8059738" y="1912938"/>
          <p14:tracePt t="100442" x="8120063" y="1846263"/>
          <p14:tracePt t="100450" x="8145463" y="1820863"/>
          <p14:tracePt t="100458" x="8178800" y="1778000"/>
          <p14:tracePt t="100466" x="8204200" y="1744663"/>
          <p14:tracePt t="100474" x="8229600" y="1701800"/>
          <p14:tracePt t="100482" x="8262938" y="1676400"/>
          <p14:tracePt t="100491" x="8288338" y="1658938"/>
          <p14:tracePt t="100499" x="8305800" y="1617663"/>
          <p14:tracePt t="100506" x="8331200" y="1592263"/>
          <p14:tracePt t="100516" x="8356600" y="1557338"/>
          <p14:tracePt t="100523" x="8389938" y="1531938"/>
          <p14:tracePt t="100532" x="8415338" y="1490663"/>
          <p14:tracePt t="100539" x="8440738" y="1465263"/>
          <p14:tracePt t="100549" x="8475663" y="1430338"/>
          <p14:tracePt t="100555" x="8542338" y="1363663"/>
          <p14:tracePt t="100566" x="8577263" y="1320800"/>
          <p14:tracePt t="100571" x="8643938" y="1277938"/>
          <p14:tracePt t="100582" x="8686800" y="1219200"/>
          <p14:tracePt t="100587" x="8755063" y="1150938"/>
          <p14:tracePt t="100599" x="8796338" y="1109663"/>
          <p14:tracePt t="100603" x="8831263" y="1066800"/>
          <p14:tracePt t="100615" x="8897938" y="990600"/>
          <p14:tracePt t="100619" x="8958263" y="922338"/>
          <p14:tracePt t="100633" x="8999538" y="881063"/>
          <p14:tracePt t="100636" x="9042400" y="820738"/>
          <p14:tracePt t="100649" x="9110663" y="736600"/>
          <p14:tracePt t="100652" x="9126538" y="711200"/>
          <p14:tracePt t="100666" x="9212263" y="609600"/>
          <p14:tracePt t="100668" x="9228138" y="584200"/>
          <p14:tracePt t="100682" x="9271000" y="525463"/>
          <p14:tracePt t="100684" x="9296400" y="465138"/>
          <p14:tracePt t="100699" x="9355138" y="414338"/>
          <p14:tracePt t="100700" x="9380538" y="355600"/>
          <p14:tracePt t="100716" x="9440863" y="296863"/>
          <p14:tracePt t="100717" x="9466263" y="254000"/>
          <p14:tracePt t="100732" x="9507538" y="185738"/>
          <p14:tracePt t="100733" x="9550400" y="144463"/>
          <p14:tracePt t="100749" x="9583738" y="84138"/>
          <p14:tracePt t="100750" x="9609138" y="42863"/>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4" name="Picture 3" descr="Maze">
            <a:extLst>
              <a:ext uri="{FF2B5EF4-FFF2-40B4-BE49-F238E27FC236}">
                <a16:creationId xmlns:a16="http://schemas.microsoft.com/office/drawing/2014/main" id="{72E42BC1-CC3D-4A98-B510-1A0B498F9A2C}"/>
              </a:ext>
            </a:extLst>
          </p:cNvPr>
          <p:cNvPicPr>
            <a:picLocks noChangeAspect="1"/>
          </p:cNvPicPr>
          <p:nvPr/>
        </p:nvPicPr>
        <p:blipFill rotWithShape="1">
          <a:blip r:embed="rId2">
            <a:alphaModFix amt="5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6109C6D-1EBA-4D84-8DB8-69A685AC583F}"/>
              </a:ext>
            </a:extLst>
          </p:cNvPr>
          <p:cNvSpPr>
            <a:spLocks noGrp="1"/>
          </p:cNvSpPr>
          <p:nvPr>
            <p:ph type="ctrTitle"/>
          </p:nvPr>
        </p:nvSpPr>
        <p:spPr>
          <a:xfrm>
            <a:off x="1429611" y="1013984"/>
            <a:ext cx="8607767" cy="3260635"/>
          </a:xfrm>
        </p:spPr>
        <p:txBody>
          <a:bodyPr>
            <a:normAutofit/>
          </a:bodyPr>
          <a:lstStyle/>
          <a:p>
            <a:r>
              <a:rPr lang="en-US" sz="4400" dirty="0">
                <a:solidFill>
                  <a:srgbClr val="FFFFFF"/>
                </a:solidFill>
              </a:rPr>
              <a:t>Solving a Problem ON LERS</a:t>
            </a:r>
          </a:p>
        </p:txBody>
      </p:sp>
      <p:sp>
        <p:nvSpPr>
          <p:cNvPr id="3" name="Subtitle 2">
            <a:extLst>
              <a:ext uri="{FF2B5EF4-FFF2-40B4-BE49-F238E27FC236}">
                <a16:creationId xmlns:a16="http://schemas.microsoft.com/office/drawing/2014/main" id="{61F537D5-1A1B-412D-9B71-CD43453E1847}"/>
              </a:ext>
            </a:extLst>
          </p:cNvPr>
          <p:cNvSpPr>
            <a:spLocks noGrp="1"/>
          </p:cNvSpPr>
          <p:nvPr>
            <p:ph type="subTitle" idx="1"/>
          </p:nvPr>
        </p:nvSpPr>
        <p:spPr>
          <a:xfrm>
            <a:off x="7505699" y="5844016"/>
            <a:ext cx="4543425" cy="880872"/>
          </a:xfrm>
        </p:spPr>
        <p:txBody>
          <a:bodyPr>
            <a:normAutofit fontScale="40000" lnSpcReduction="20000"/>
          </a:bodyPr>
          <a:lstStyle/>
          <a:p>
            <a:r>
              <a:rPr lang="en-US" sz="4400" b="1" cap="all" spc="600" dirty="0">
                <a:solidFill>
                  <a:srgbClr val="FFFFFF"/>
                </a:solidFill>
                <a:latin typeface="+mj-lt"/>
                <a:ea typeface="+mj-ea"/>
                <a:cs typeface="+mj-cs"/>
              </a:rPr>
              <a:t>Radheer Reddy Karri</a:t>
            </a:r>
          </a:p>
          <a:p>
            <a:r>
              <a:rPr lang="en-US" sz="4400" b="1" cap="all" spc="600" dirty="0">
                <a:solidFill>
                  <a:srgbClr val="FFFFFF"/>
                </a:solidFill>
                <a:latin typeface="+mj-lt"/>
                <a:ea typeface="+mj-ea"/>
                <a:cs typeface="+mj-cs"/>
              </a:rPr>
              <a:t>801237215</a:t>
            </a:r>
          </a:p>
        </p:txBody>
      </p:sp>
      <p:cxnSp>
        <p:nvCxnSpPr>
          <p:cNvPr id="18" name="Straight Connector 17">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8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a:t>LERS</a:t>
            </a:r>
            <a:endParaRPr sz="400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5" name="Google Shape;45;p3"/>
          <p:cNvSpPr txBox="1"/>
          <p:nvPr/>
        </p:nvSpPr>
        <p:spPr>
          <a:xfrm>
            <a:off x="1239525" y="4198650"/>
            <a:ext cx="9713100" cy="80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entury"/>
                <a:ea typeface="Century"/>
                <a:cs typeface="Century"/>
                <a:sym typeface="Century"/>
              </a:rPr>
              <a:t>Learning from Examples based on Rough Sets</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srgbClr val="000000"/>
              </a:solidFill>
              <a:effectLst/>
              <a:uLnTx/>
              <a:uFillTx/>
              <a:latin typeface="Oswald Light"/>
              <a:ea typeface="Oswald Light"/>
              <a:cs typeface="Oswald Light"/>
              <a:sym typeface="Oswald Light"/>
            </a:endParaRPr>
          </a:p>
        </p:txBody>
      </p:sp>
      <p:graphicFrame>
        <p:nvGraphicFramePr>
          <p:cNvPr id="2" name="Table 2">
            <a:extLst>
              <a:ext uri="{FF2B5EF4-FFF2-40B4-BE49-F238E27FC236}">
                <a16:creationId xmlns:a16="http://schemas.microsoft.com/office/drawing/2014/main" id="{9E5D6ECF-90E6-D241-932A-26166DD23814}"/>
              </a:ext>
            </a:extLst>
          </p:cNvPr>
          <p:cNvGraphicFramePr>
            <a:graphicFrameLocks noGrp="1"/>
          </p:cNvGraphicFramePr>
          <p:nvPr/>
        </p:nvGraphicFramePr>
        <p:xfrm>
          <a:off x="134653" y="3131850"/>
          <a:ext cx="6477000" cy="2133600"/>
        </p:xfrm>
        <a:graphic>
          <a:graphicData uri="http://schemas.openxmlformats.org/drawingml/2006/table">
            <a:tbl>
              <a:tblPr firstRow="1" bandRow="1">
                <a:tableStyleId>{073A0DAA-6AF3-43AB-8588-CEC1D06C72B9}</a:tableStyleId>
              </a:tblPr>
              <a:tblGrid>
                <a:gridCol w="1295400">
                  <a:extLst>
                    <a:ext uri="{9D8B030D-6E8A-4147-A177-3AD203B41FA5}">
                      <a16:colId xmlns:a16="http://schemas.microsoft.com/office/drawing/2014/main" val="1971320681"/>
                    </a:ext>
                  </a:extLst>
                </a:gridCol>
                <a:gridCol w="1295400">
                  <a:extLst>
                    <a:ext uri="{9D8B030D-6E8A-4147-A177-3AD203B41FA5}">
                      <a16:colId xmlns:a16="http://schemas.microsoft.com/office/drawing/2014/main" val="3521149034"/>
                    </a:ext>
                  </a:extLst>
                </a:gridCol>
                <a:gridCol w="1295400">
                  <a:extLst>
                    <a:ext uri="{9D8B030D-6E8A-4147-A177-3AD203B41FA5}">
                      <a16:colId xmlns:a16="http://schemas.microsoft.com/office/drawing/2014/main" val="370813549"/>
                    </a:ext>
                  </a:extLst>
                </a:gridCol>
                <a:gridCol w="1295400">
                  <a:extLst>
                    <a:ext uri="{9D8B030D-6E8A-4147-A177-3AD203B41FA5}">
                      <a16:colId xmlns:a16="http://schemas.microsoft.com/office/drawing/2014/main" val="2310759800"/>
                    </a:ext>
                  </a:extLst>
                </a:gridCol>
                <a:gridCol w="1295400">
                  <a:extLst>
                    <a:ext uri="{9D8B030D-6E8A-4147-A177-3AD203B41FA5}">
                      <a16:colId xmlns:a16="http://schemas.microsoft.com/office/drawing/2014/main" val="1315037877"/>
                    </a:ext>
                  </a:extLst>
                </a:gridCol>
              </a:tblGrid>
              <a:tr h="258264">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A</a:t>
                      </a:r>
                    </a:p>
                  </a:txBody>
                  <a:tcPr/>
                </a:tc>
                <a:tc>
                  <a:txBody>
                    <a:bodyPr/>
                    <a:lstStyle/>
                    <a:p>
                      <a:pPr algn="ctr"/>
                      <a:r>
                        <a:rPr lang="en-US" dirty="0">
                          <a:latin typeface="Times New Roman" panose="02020603050405020304" pitchFamily="18" charset="0"/>
                          <a:cs typeface="Times New Roman" panose="02020603050405020304" pitchFamily="18" charset="0"/>
                        </a:rPr>
                        <a:t>F</a:t>
                      </a:r>
                    </a:p>
                  </a:txBody>
                  <a:tcPr/>
                </a:tc>
                <a:tc>
                  <a:txBody>
                    <a:bodyPr/>
                    <a:lstStyle/>
                    <a:p>
                      <a:pPr algn="ctr"/>
                      <a:r>
                        <a:rPr lang="en-US" dirty="0">
                          <a:latin typeface="Times New Roman" panose="02020603050405020304" pitchFamily="18" charset="0"/>
                          <a:cs typeface="Times New Roman" panose="02020603050405020304" pitchFamily="18" charset="0"/>
                        </a:rPr>
                        <a:t>G</a:t>
                      </a:r>
                    </a:p>
                  </a:txBody>
                  <a:tcPr/>
                </a:tc>
                <a:tc>
                  <a:txBody>
                    <a:bodyPr/>
                    <a:lstStyle/>
                    <a:p>
                      <a:pPr algn="ctr"/>
                      <a:r>
                        <a:rPr lang="en-US" dirty="0">
                          <a:latin typeface="Times New Roman" panose="02020603050405020304" pitchFamily="18" charset="0"/>
                          <a:cs typeface="Times New Roman" panose="02020603050405020304" pitchFamily="18" charset="0"/>
                        </a:rPr>
                        <a:t>C</a:t>
                      </a:r>
                    </a:p>
                  </a:txBody>
                  <a:tcPr/>
                </a:tc>
                <a:extLst>
                  <a:ext uri="{0D108BD9-81ED-4DB2-BD59-A6C34878D82A}">
                    <a16:rowId xmlns:a16="http://schemas.microsoft.com/office/drawing/2014/main" val="1721578478"/>
                  </a:ext>
                </a:extLst>
              </a:tr>
              <a:tr h="258264">
                <a:tc>
                  <a:txBody>
                    <a:bodyPr/>
                    <a:lstStyle/>
                    <a:p>
                      <a:pPr algn="ctr"/>
                      <a:r>
                        <a:rPr lang="en-US" dirty="0">
                          <a:latin typeface="Times New Roman" panose="02020603050405020304" pitchFamily="18" charset="0"/>
                          <a:cs typeface="Times New Roman" panose="02020603050405020304" pitchFamily="18" charset="0"/>
                        </a:rPr>
                        <a:t>X1</a:t>
                      </a:r>
                    </a:p>
                  </a:txBody>
                  <a:tcPr/>
                </a:tc>
                <a:tc>
                  <a:txBody>
                    <a:bodyPr/>
                    <a:lstStyle/>
                    <a:p>
                      <a:pPr algn="ctr"/>
                      <a:r>
                        <a:rPr lang="en-US" dirty="0">
                          <a:latin typeface="Times New Roman" panose="02020603050405020304" pitchFamily="18" charset="0"/>
                          <a:cs typeface="Times New Roman" panose="02020603050405020304" pitchFamily="18" charset="0"/>
                        </a:rPr>
                        <a:t>a2</a:t>
                      </a:r>
                    </a:p>
                  </a:txBody>
                  <a:tcPr/>
                </a:tc>
                <a:tc>
                  <a:txBody>
                    <a:bodyPr/>
                    <a:lstStyle/>
                    <a:p>
                      <a:pPr algn="ctr"/>
                      <a:r>
                        <a:rPr lang="en-US" dirty="0">
                          <a:latin typeface="Times New Roman" panose="02020603050405020304" pitchFamily="18" charset="0"/>
                          <a:cs typeface="Times New Roman" panose="02020603050405020304" pitchFamily="18" charset="0"/>
                        </a:rPr>
                        <a:t>f1</a:t>
                      </a:r>
                    </a:p>
                  </a:txBody>
                  <a:tcPr/>
                </a:tc>
                <a:tc>
                  <a:txBody>
                    <a:bodyPr/>
                    <a:lstStyle/>
                    <a:p>
                      <a:pPr algn="ctr"/>
                      <a:r>
                        <a:rPr lang="en-US" dirty="0">
                          <a:latin typeface="Times New Roman" panose="02020603050405020304" pitchFamily="18" charset="0"/>
                          <a:cs typeface="Times New Roman" panose="02020603050405020304" pitchFamily="18" charset="0"/>
                        </a:rPr>
                        <a:t>g3</a:t>
                      </a:r>
                    </a:p>
                  </a:txBody>
                  <a:tcPr/>
                </a:tc>
                <a:tc>
                  <a:txBody>
                    <a:bodyPr/>
                    <a:lstStyle/>
                    <a:p>
                      <a:pPr algn="ctr"/>
                      <a:r>
                        <a:rPr lang="en-US" dirty="0">
                          <a:latin typeface="Times New Roman" panose="02020603050405020304" pitchFamily="18" charset="0"/>
                          <a:cs typeface="Times New Roman" panose="02020603050405020304" pitchFamily="18" charset="0"/>
                        </a:rPr>
                        <a:t>c2</a:t>
                      </a:r>
                    </a:p>
                  </a:txBody>
                  <a:tcPr/>
                </a:tc>
                <a:extLst>
                  <a:ext uri="{0D108BD9-81ED-4DB2-BD59-A6C34878D82A}">
                    <a16:rowId xmlns:a16="http://schemas.microsoft.com/office/drawing/2014/main" val="3808791404"/>
                  </a:ext>
                </a:extLst>
              </a:tr>
              <a:tr h="258264">
                <a:tc>
                  <a:txBody>
                    <a:bodyPr/>
                    <a:lstStyle/>
                    <a:p>
                      <a:pPr algn="ctr"/>
                      <a:r>
                        <a:rPr lang="en-US" dirty="0">
                          <a:latin typeface="Times New Roman" panose="02020603050405020304" pitchFamily="18" charset="0"/>
                          <a:cs typeface="Times New Roman" panose="02020603050405020304" pitchFamily="18" charset="0"/>
                        </a:rPr>
                        <a:t>X2</a:t>
                      </a:r>
                    </a:p>
                  </a:txBody>
                  <a:tcPr/>
                </a:tc>
                <a:tc>
                  <a:txBody>
                    <a:bodyPr/>
                    <a:lstStyle/>
                    <a:p>
                      <a:pPr algn="ctr"/>
                      <a:r>
                        <a:rPr lang="en-US" dirty="0">
                          <a:latin typeface="Times New Roman" panose="02020603050405020304" pitchFamily="18" charset="0"/>
                          <a:cs typeface="Times New Roman" panose="02020603050405020304" pitchFamily="18" charset="0"/>
                        </a:rPr>
                        <a:t>a1</a:t>
                      </a:r>
                    </a:p>
                  </a:txBody>
                  <a:tcPr/>
                </a:tc>
                <a:tc>
                  <a:txBody>
                    <a:bodyPr/>
                    <a:lstStyle/>
                    <a:p>
                      <a:pPr algn="ctr"/>
                      <a:r>
                        <a:rPr lang="en-US" dirty="0">
                          <a:latin typeface="Times New Roman" panose="02020603050405020304" pitchFamily="18" charset="0"/>
                          <a:cs typeface="Times New Roman" panose="02020603050405020304" pitchFamily="18" charset="0"/>
                        </a:rPr>
                        <a:t>f2</a:t>
                      </a:r>
                    </a:p>
                  </a:txBody>
                  <a:tcPr/>
                </a:tc>
                <a:tc>
                  <a:txBody>
                    <a:bodyPr/>
                    <a:lstStyle/>
                    <a:p>
                      <a:pPr algn="ctr"/>
                      <a:r>
                        <a:rPr lang="en-US" dirty="0">
                          <a:latin typeface="Times New Roman" panose="02020603050405020304" pitchFamily="18" charset="0"/>
                          <a:cs typeface="Times New Roman" panose="02020603050405020304" pitchFamily="18" charset="0"/>
                        </a:rPr>
                        <a:t>g1</a:t>
                      </a:r>
                    </a:p>
                  </a:txBody>
                  <a:tcPr/>
                </a:tc>
                <a:tc>
                  <a:txBody>
                    <a:bodyPr/>
                    <a:lstStyle/>
                    <a:p>
                      <a:pPr algn="ctr"/>
                      <a:r>
                        <a:rPr lang="en-US" dirty="0">
                          <a:latin typeface="Times New Roman" panose="02020603050405020304" pitchFamily="18" charset="0"/>
                          <a:cs typeface="Times New Roman" panose="02020603050405020304" pitchFamily="18" charset="0"/>
                        </a:rPr>
                        <a:t>c1</a:t>
                      </a:r>
                    </a:p>
                  </a:txBody>
                  <a:tcPr/>
                </a:tc>
                <a:extLst>
                  <a:ext uri="{0D108BD9-81ED-4DB2-BD59-A6C34878D82A}">
                    <a16:rowId xmlns:a16="http://schemas.microsoft.com/office/drawing/2014/main" val="369704162"/>
                  </a:ext>
                </a:extLst>
              </a:tr>
              <a:tr h="258264">
                <a:tc>
                  <a:txBody>
                    <a:bodyPr/>
                    <a:lstStyle/>
                    <a:p>
                      <a:pPr algn="ctr"/>
                      <a:r>
                        <a:rPr lang="en-US" dirty="0">
                          <a:latin typeface="Times New Roman" panose="02020603050405020304" pitchFamily="18" charset="0"/>
                          <a:cs typeface="Times New Roman" panose="02020603050405020304" pitchFamily="18" charset="0"/>
                        </a:rPr>
                        <a:t>X3</a:t>
                      </a:r>
                    </a:p>
                  </a:txBody>
                  <a:tcPr/>
                </a:tc>
                <a:tc>
                  <a:txBody>
                    <a:bodyPr/>
                    <a:lstStyle/>
                    <a:p>
                      <a:pPr algn="ctr"/>
                      <a:r>
                        <a:rPr lang="en-US" dirty="0">
                          <a:latin typeface="Times New Roman" panose="02020603050405020304" pitchFamily="18" charset="0"/>
                          <a:cs typeface="Times New Roman" panose="02020603050405020304" pitchFamily="18" charset="0"/>
                        </a:rPr>
                        <a:t>a1</a:t>
                      </a:r>
                    </a:p>
                  </a:txBody>
                  <a:tcPr/>
                </a:tc>
                <a:tc>
                  <a:txBody>
                    <a:bodyPr/>
                    <a:lstStyle/>
                    <a:p>
                      <a:pPr algn="ctr"/>
                      <a:r>
                        <a:rPr lang="en-US" dirty="0">
                          <a:latin typeface="Times New Roman" panose="02020603050405020304" pitchFamily="18" charset="0"/>
                          <a:cs typeface="Times New Roman" panose="02020603050405020304" pitchFamily="18" charset="0"/>
                        </a:rPr>
                        <a:t>f2</a:t>
                      </a:r>
                    </a:p>
                  </a:txBody>
                  <a:tcPr/>
                </a:tc>
                <a:tc>
                  <a:txBody>
                    <a:bodyPr/>
                    <a:lstStyle/>
                    <a:p>
                      <a:pPr algn="ctr"/>
                      <a:r>
                        <a:rPr lang="en-US" dirty="0">
                          <a:latin typeface="Times New Roman" panose="02020603050405020304" pitchFamily="18" charset="0"/>
                          <a:cs typeface="Times New Roman" panose="02020603050405020304" pitchFamily="18" charset="0"/>
                        </a:rPr>
                        <a:t>g2</a:t>
                      </a:r>
                    </a:p>
                  </a:txBody>
                  <a:tcPr/>
                </a:tc>
                <a:tc>
                  <a:txBody>
                    <a:bodyPr/>
                    <a:lstStyle/>
                    <a:p>
                      <a:pPr algn="ctr"/>
                      <a:r>
                        <a:rPr lang="en-US" dirty="0">
                          <a:latin typeface="Times New Roman" panose="02020603050405020304" pitchFamily="18" charset="0"/>
                          <a:cs typeface="Times New Roman" panose="02020603050405020304" pitchFamily="18" charset="0"/>
                        </a:rPr>
                        <a:t>c1</a:t>
                      </a:r>
                    </a:p>
                  </a:txBody>
                  <a:tcPr/>
                </a:tc>
                <a:extLst>
                  <a:ext uri="{0D108BD9-81ED-4DB2-BD59-A6C34878D82A}">
                    <a16:rowId xmlns:a16="http://schemas.microsoft.com/office/drawing/2014/main" val="608829566"/>
                  </a:ext>
                </a:extLst>
              </a:tr>
              <a:tr h="258264">
                <a:tc>
                  <a:txBody>
                    <a:bodyPr/>
                    <a:lstStyle/>
                    <a:p>
                      <a:pPr algn="ctr"/>
                      <a:r>
                        <a:rPr lang="en-US" dirty="0">
                          <a:latin typeface="Times New Roman" panose="02020603050405020304" pitchFamily="18" charset="0"/>
                          <a:cs typeface="Times New Roman" panose="02020603050405020304" pitchFamily="18" charset="0"/>
                        </a:rPr>
                        <a:t>X4</a:t>
                      </a:r>
                    </a:p>
                  </a:txBody>
                  <a:tcPr/>
                </a:tc>
                <a:tc>
                  <a:txBody>
                    <a:bodyPr/>
                    <a:lstStyle/>
                    <a:p>
                      <a:pPr algn="ctr"/>
                      <a:r>
                        <a:rPr lang="en-US" dirty="0">
                          <a:latin typeface="Times New Roman" panose="02020603050405020304" pitchFamily="18" charset="0"/>
                          <a:cs typeface="Times New Roman" panose="02020603050405020304" pitchFamily="18" charset="0"/>
                        </a:rPr>
                        <a:t>a1</a:t>
                      </a:r>
                    </a:p>
                  </a:txBody>
                  <a:tcPr/>
                </a:tc>
                <a:tc>
                  <a:txBody>
                    <a:bodyPr/>
                    <a:lstStyle/>
                    <a:p>
                      <a:pPr algn="ctr"/>
                      <a:r>
                        <a:rPr lang="en-US" dirty="0">
                          <a:latin typeface="Times New Roman" panose="02020603050405020304" pitchFamily="18" charset="0"/>
                          <a:cs typeface="Times New Roman" panose="02020603050405020304" pitchFamily="18" charset="0"/>
                        </a:rPr>
                        <a:t>f1</a:t>
                      </a:r>
                    </a:p>
                  </a:txBody>
                  <a:tcPr/>
                </a:tc>
                <a:tc>
                  <a:txBody>
                    <a:bodyPr/>
                    <a:lstStyle/>
                    <a:p>
                      <a:pPr algn="ctr"/>
                      <a:r>
                        <a:rPr lang="en-US" dirty="0">
                          <a:latin typeface="Times New Roman" panose="02020603050405020304" pitchFamily="18" charset="0"/>
                          <a:cs typeface="Times New Roman" panose="02020603050405020304" pitchFamily="18" charset="0"/>
                        </a:rPr>
                        <a:t>g1</a:t>
                      </a:r>
                    </a:p>
                  </a:txBody>
                  <a:tcPr/>
                </a:tc>
                <a:tc>
                  <a:txBody>
                    <a:bodyPr/>
                    <a:lstStyle/>
                    <a:p>
                      <a:pPr algn="ctr"/>
                      <a:r>
                        <a:rPr lang="en-US" dirty="0">
                          <a:latin typeface="Times New Roman" panose="02020603050405020304" pitchFamily="18" charset="0"/>
                          <a:cs typeface="Times New Roman" panose="02020603050405020304" pitchFamily="18" charset="0"/>
                        </a:rPr>
                        <a:t>c2</a:t>
                      </a:r>
                    </a:p>
                  </a:txBody>
                  <a:tcPr/>
                </a:tc>
                <a:extLst>
                  <a:ext uri="{0D108BD9-81ED-4DB2-BD59-A6C34878D82A}">
                    <a16:rowId xmlns:a16="http://schemas.microsoft.com/office/drawing/2014/main" val="1024377521"/>
                  </a:ext>
                </a:extLst>
              </a:tr>
              <a:tr h="258264">
                <a:tc>
                  <a:txBody>
                    <a:bodyPr/>
                    <a:lstStyle/>
                    <a:p>
                      <a:pPr algn="ctr"/>
                      <a:r>
                        <a:rPr lang="en-US" dirty="0">
                          <a:latin typeface="Times New Roman" panose="02020603050405020304" pitchFamily="18" charset="0"/>
                          <a:cs typeface="Times New Roman" panose="02020603050405020304" pitchFamily="18" charset="0"/>
                        </a:rPr>
                        <a:t>X5</a:t>
                      </a:r>
                    </a:p>
                  </a:txBody>
                  <a:tcPr/>
                </a:tc>
                <a:tc>
                  <a:txBody>
                    <a:bodyPr/>
                    <a:lstStyle/>
                    <a:p>
                      <a:pPr algn="ctr"/>
                      <a:r>
                        <a:rPr lang="en-US" dirty="0">
                          <a:latin typeface="Times New Roman" panose="02020603050405020304" pitchFamily="18" charset="0"/>
                          <a:cs typeface="Times New Roman" panose="02020603050405020304" pitchFamily="18" charset="0"/>
                        </a:rPr>
                        <a:t>a2</a:t>
                      </a:r>
                    </a:p>
                  </a:txBody>
                  <a:tcPr/>
                </a:tc>
                <a:tc>
                  <a:txBody>
                    <a:bodyPr/>
                    <a:lstStyle/>
                    <a:p>
                      <a:pPr algn="ctr"/>
                      <a:r>
                        <a:rPr lang="en-US" dirty="0">
                          <a:latin typeface="Times New Roman" panose="02020603050405020304" pitchFamily="18" charset="0"/>
                          <a:cs typeface="Times New Roman" panose="02020603050405020304" pitchFamily="18" charset="0"/>
                        </a:rPr>
                        <a:t>f2</a:t>
                      </a:r>
                    </a:p>
                  </a:txBody>
                  <a:tcPr/>
                </a:tc>
                <a:tc>
                  <a:txBody>
                    <a:bodyPr/>
                    <a:lstStyle/>
                    <a:p>
                      <a:pPr algn="ctr"/>
                      <a:r>
                        <a:rPr lang="en-US" dirty="0">
                          <a:latin typeface="Times New Roman" panose="02020603050405020304" pitchFamily="18" charset="0"/>
                          <a:cs typeface="Times New Roman" panose="02020603050405020304" pitchFamily="18" charset="0"/>
                        </a:rPr>
                        <a:t>g2</a:t>
                      </a:r>
                    </a:p>
                  </a:txBody>
                  <a:tcPr/>
                </a:tc>
                <a:tc>
                  <a:txBody>
                    <a:bodyPr/>
                    <a:lstStyle/>
                    <a:p>
                      <a:pPr algn="ctr"/>
                      <a:r>
                        <a:rPr lang="en-US" dirty="0">
                          <a:latin typeface="Times New Roman" panose="02020603050405020304" pitchFamily="18" charset="0"/>
                          <a:cs typeface="Times New Roman" panose="02020603050405020304" pitchFamily="18" charset="0"/>
                        </a:rPr>
                        <a:t>c2</a:t>
                      </a:r>
                    </a:p>
                  </a:txBody>
                  <a:tcPr/>
                </a:tc>
                <a:extLst>
                  <a:ext uri="{0D108BD9-81ED-4DB2-BD59-A6C34878D82A}">
                    <a16:rowId xmlns:a16="http://schemas.microsoft.com/office/drawing/2014/main" val="2340079018"/>
                  </a:ext>
                </a:extLst>
              </a:tr>
              <a:tr h="258264">
                <a:tc>
                  <a:txBody>
                    <a:bodyPr/>
                    <a:lstStyle/>
                    <a:p>
                      <a:pPr algn="ctr"/>
                      <a:r>
                        <a:rPr lang="en-US" dirty="0">
                          <a:latin typeface="Times New Roman" panose="02020603050405020304" pitchFamily="18" charset="0"/>
                          <a:cs typeface="Times New Roman" panose="02020603050405020304" pitchFamily="18" charset="0"/>
                        </a:rPr>
                        <a:t>X6</a:t>
                      </a:r>
                    </a:p>
                  </a:txBody>
                  <a:tcPr/>
                </a:tc>
                <a:tc>
                  <a:txBody>
                    <a:bodyPr/>
                    <a:lstStyle/>
                    <a:p>
                      <a:pPr algn="ctr"/>
                      <a:r>
                        <a:rPr lang="en-US" dirty="0">
                          <a:latin typeface="Times New Roman" panose="02020603050405020304" pitchFamily="18" charset="0"/>
                          <a:cs typeface="Times New Roman" panose="02020603050405020304" pitchFamily="18" charset="0"/>
                        </a:rPr>
                        <a:t>a1</a:t>
                      </a:r>
                    </a:p>
                  </a:txBody>
                  <a:tcPr/>
                </a:tc>
                <a:tc>
                  <a:txBody>
                    <a:bodyPr/>
                    <a:lstStyle/>
                    <a:p>
                      <a:pPr algn="ctr"/>
                      <a:r>
                        <a:rPr lang="en-US" dirty="0">
                          <a:latin typeface="Times New Roman" panose="02020603050405020304" pitchFamily="18" charset="0"/>
                          <a:cs typeface="Times New Roman" panose="02020603050405020304" pitchFamily="18" charset="0"/>
                        </a:rPr>
                        <a:t>f2</a:t>
                      </a:r>
                    </a:p>
                  </a:txBody>
                  <a:tcPr/>
                </a:tc>
                <a:tc>
                  <a:txBody>
                    <a:bodyPr/>
                    <a:lstStyle/>
                    <a:p>
                      <a:pPr algn="ctr"/>
                      <a:r>
                        <a:rPr lang="en-US" dirty="0">
                          <a:latin typeface="Times New Roman" panose="02020603050405020304" pitchFamily="18" charset="0"/>
                          <a:cs typeface="Times New Roman" panose="02020603050405020304" pitchFamily="18" charset="0"/>
                        </a:rPr>
                        <a:t>g3</a:t>
                      </a:r>
                    </a:p>
                  </a:txBody>
                  <a:tcPr/>
                </a:tc>
                <a:tc>
                  <a:txBody>
                    <a:bodyPr/>
                    <a:lstStyle/>
                    <a:p>
                      <a:pPr algn="ctr"/>
                      <a:r>
                        <a:rPr lang="en-US" dirty="0">
                          <a:latin typeface="Times New Roman" panose="02020603050405020304" pitchFamily="18" charset="0"/>
                          <a:cs typeface="Times New Roman" panose="02020603050405020304" pitchFamily="18" charset="0"/>
                        </a:rPr>
                        <a:t>c2</a:t>
                      </a:r>
                    </a:p>
                  </a:txBody>
                  <a:tcPr/>
                </a:tc>
                <a:extLst>
                  <a:ext uri="{0D108BD9-81ED-4DB2-BD59-A6C34878D82A}">
                    <a16:rowId xmlns:a16="http://schemas.microsoft.com/office/drawing/2014/main" val="4131639810"/>
                  </a:ext>
                </a:extLst>
              </a:tr>
            </a:tbl>
          </a:graphicData>
        </a:graphic>
      </p:graphicFrame>
      <p:graphicFrame>
        <p:nvGraphicFramePr>
          <p:cNvPr id="5" name="Table 5">
            <a:extLst>
              <a:ext uri="{FF2B5EF4-FFF2-40B4-BE49-F238E27FC236}">
                <a16:creationId xmlns:a16="http://schemas.microsoft.com/office/drawing/2014/main" id="{E26ED4E4-5603-C041-A0FC-98C52070EA18}"/>
              </a:ext>
            </a:extLst>
          </p:cNvPr>
          <p:cNvGraphicFramePr>
            <a:graphicFrameLocks noGrp="1"/>
          </p:cNvGraphicFramePr>
          <p:nvPr/>
        </p:nvGraphicFramePr>
        <p:xfrm>
          <a:off x="7438171" y="2674650"/>
          <a:ext cx="4549578" cy="3048000"/>
        </p:xfrm>
        <a:graphic>
          <a:graphicData uri="http://schemas.openxmlformats.org/drawingml/2006/table">
            <a:tbl>
              <a:tblPr firstRow="1" bandRow="1">
                <a:tableStyleId>{073A0DAA-6AF3-43AB-8588-CEC1D06C72B9}</a:tableStyleId>
              </a:tblPr>
              <a:tblGrid>
                <a:gridCol w="2274789">
                  <a:extLst>
                    <a:ext uri="{9D8B030D-6E8A-4147-A177-3AD203B41FA5}">
                      <a16:colId xmlns:a16="http://schemas.microsoft.com/office/drawing/2014/main" val="1268567626"/>
                    </a:ext>
                  </a:extLst>
                </a:gridCol>
                <a:gridCol w="2274789">
                  <a:extLst>
                    <a:ext uri="{9D8B030D-6E8A-4147-A177-3AD203B41FA5}">
                      <a16:colId xmlns:a16="http://schemas.microsoft.com/office/drawing/2014/main" val="1852802944"/>
                    </a:ext>
                  </a:extLst>
                </a:gridCol>
              </a:tblGrid>
              <a:tr h="216229">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44899166"/>
                  </a:ext>
                </a:extLst>
              </a:tr>
              <a:tr h="216229">
                <a:tc>
                  <a:txBody>
                    <a:bodyPr/>
                    <a:lstStyle/>
                    <a:p>
                      <a:pPr algn="ctr"/>
                      <a:r>
                        <a:rPr lang="en-US" dirty="0">
                          <a:latin typeface="Times New Roman" panose="02020603050405020304" pitchFamily="18" charset="0"/>
                          <a:cs typeface="Times New Roman" panose="02020603050405020304" pitchFamily="18" charset="0"/>
                        </a:rPr>
                        <a:t>(g1)*</a:t>
                      </a:r>
                    </a:p>
                  </a:txBody>
                  <a:tcPr/>
                </a:tc>
                <a:tc>
                  <a:txBody>
                    <a:bodyPr/>
                    <a:lstStyle/>
                    <a:p>
                      <a:pPr algn="ctr"/>
                      <a:r>
                        <a:rPr lang="en-US" dirty="0">
                          <a:latin typeface="Times New Roman" panose="02020603050405020304" pitchFamily="18" charset="0"/>
                          <a:cs typeface="Times New Roman" panose="02020603050405020304" pitchFamily="18" charset="0"/>
                        </a:rPr>
                        <a:t>{X2, X4}</a:t>
                      </a:r>
                    </a:p>
                  </a:txBody>
                  <a:tcPr/>
                </a:tc>
                <a:extLst>
                  <a:ext uri="{0D108BD9-81ED-4DB2-BD59-A6C34878D82A}">
                    <a16:rowId xmlns:a16="http://schemas.microsoft.com/office/drawing/2014/main" val="1588563452"/>
                  </a:ext>
                </a:extLst>
              </a:tr>
              <a:tr h="216229">
                <a:tc>
                  <a:txBody>
                    <a:bodyPr/>
                    <a:lstStyle/>
                    <a:p>
                      <a:pPr algn="ctr"/>
                      <a:r>
                        <a:rPr lang="en-US" dirty="0">
                          <a:latin typeface="Times New Roman" panose="02020603050405020304" pitchFamily="18" charset="0"/>
                          <a:cs typeface="Times New Roman" panose="02020603050405020304" pitchFamily="18" charset="0"/>
                        </a:rPr>
                        <a:t>(g2)*</a:t>
                      </a:r>
                    </a:p>
                  </a:txBody>
                  <a:tcPr/>
                </a:tc>
                <a:tc>
                  <a:txBody>
                    <a:bodyPr/>
                    <a:lstStyle/>
                    <a:p>
                      <a:pPr algn="ctr"/>
                      <a:r>
                        <a:rPr lang="en-US" dirty="0">
                          <a:latin typeface="Times New Roman" panose="02020603050405020304" pitchFamily="18" charset="0"/>
                          <a:cs typeface="Times New Roman" panose="02020603050405020304" pitchFamily="18" charset="0"/>
                        </a:rPr>
                        <a:t>{X3, X5}</a:t>
                      </a:r>
                    </a:p>
                  </a:txBody>
                  <a:tcPr/>
                </a:tc>
                <a:extLst>
                  <a:ext uri="{0D108BD9-81ED-4DB2-BD59-A6C34878D82A}">
                    <a16:rowId xmlns:a16="http://schemas.microsoft.com/office/drawing/2014/main" val="1708057922"/>
                  </a:ext>
                </a:extLst>
              </a:tr>
              <a:tr h="216229">
                <a:tc>
                  <a:txBody>
                    <a:bodyPr/>
                    <a:lstStyle/>
                    <a:p>
                      <a:pPr algn="ctr"/>
                      <a:r>
                        <a:rPr lang="en-US" dirty="0">
                          <a:latin typeface="Times New Roman" panose="02020603050405020304" pitchFamily="18" charset="0"/>
                          <a:cs typeface="Times New Roman" panose="02020603050405020304" pitchFamily="18" charset="0"/>
                        </a:rPr>
                        <a:t>(g3)*</a:t>
                      </a:r>
                    </a:p>
                  </a:txBody>
                  <a:tcPr/>
                </a:tc>
                <a:tc>
                  <a:txBody>
                    <a:bodyPr/>
                    <a:lstStyle/>
                    <a:p>
                      <a:pPr algn="ctr"/>
                      <a:r>
                        <a:rPr lang="en-US" dirty="0">
                          <a:latin typeface="Times New Roman" panose="02020603050405020304" pitchFamily="18" charset="0"/>
                          <a:cs typeface="Times New Roman" panose="02020603050405020304" pitchFamily="18" charset="0"/>
                        </a:rPr>
                        <a:t>{X1, X6}</a:t>
                      </a:r>
                    </a:p>
                  </a:txBody>
                  <a:tcPr/>
                </a:tc>
                <a:extLst>
                  <a:ext uri="{0D108BD9-81ED-4DB2-BD59-A6C34878D82A}">
                    <a16:rowId xmlns:a16="http://schemas.microsoft.com/office/drawing/2014/main" val="3917841703"/>
                  </a:ext>
                </a:extLst>
              </a:tr>
              <a:tr h="216229">
                <a:tc>
                  <a:txBody>
                    <a:bodyPr/>
                    <a:lstStyle/>
                    <a:p>
                      <a:pPr algn="ctr"/>
                      <a:r>
                        <a:rPr lang="en-US" dirty="0">
                          <a:latin typeface="Times New Roman" panose="02020603050405020304" pitchFamily="18" charset="0"/>
                          <a:cs typeface="Times New Roman" panose="02020603050405020304" pitchFamily="18" charset="0"/>
                        </a:rPr>
                        <a:t>(a1)*</a:t>
                      </a:r>
                    </a:p>
                  </a:txBody>
                  <a:tcPr/>
                </a:tc>
                <a:tc>
                  <a:txBody>
                    <a:bodyPr/>
                    <a:lstStyle/>
                    <a:p>
                      <a:pPr algn="ctr"/>
                      <a:r>
                        <a:rPr lang="en-US" dirty="0">
                          <a:latin typeface="Times New Roman" panose="02020603050405020304" pitchFamily="18" charset="0"/>
                          <a:cs typeface="Times New Roman" panose="02020603050405020304" pitchFamily="18" charset="0"/>
                        </a:rPr>
                        <a:t>{X2, X3, X4, X6}</a:t>
                      </a:r>
                    </a:p>
                  </a:txBody>
                  <a:tcPr/>
                </a:tc>
                <a:extLst>
                  <a:ext uri="{0D108BD9-81ED-4DB2-BD59-A6C34878D82A}">
                    <a16:rowId xmlns:a16="http://schemas.microsoft.com/office/drawing/2014/main" val="1234748101"/>
                  </a:ext>
                </a:extLst>
              </a:tr>
              <a:tr h="216229">
                <a:tc>
                  <a:txBody>
                    <a:bodyPr/>
                    <a:lstStyle/>
                    <a:p>
                      <a:pPr algn="ctr"/>
                      <a:r>
                        <a:rPr lang="en-US" dirty="0">
                          <a:latin typeface="Times New Roman" panose="02020603050405020304" pitchFamily="18" charset="0"/>
                          <a:cs typeface="Times New Roman" panose="02020603050405020304" pitchFamily="18" charset="0"/>
                        </a:rPr>
                        <a:t>(a2)*</a:t>
                      </a:r>
                    </a:p>
                  </a:txBody>
                  <a:tcPr/>
                </a:tc>
                <a:tc>
                  <a:txBody>
                    <a:bodyPr/>
                    <a:lstStyle/>
                    <a:p>
                      <a:pPr algn="ctr"/>
                      <a:r>
                        <a:rPr lang="en-US" dirty="0">
                          <a:latin typeface="Times New Roman" panose="02020603050405020304" pitchFamily="18" charset="0"/>
                          <a:cs typeface="Times New Roman" panose="02020603050405020304" pitchFamily="18" charset="0"/>
                        </a:rPr>
                        <a:t>{X1, X5}</a:t>
                      </a:r>
                    </a:p>
                  </a:txBody>
                  <a:tcPr/>
                </a:tc>
                <a:extLst>
                  <a:ext uri="{0D108BD9-81ED-4DB2-BD59-A6C34878D82A}">
                    <a16:rowId xmlns:a16="http://schemas.microsoft.com/office/drawing/2014/main" val="30521916"/>
                  </a:ext>
                </a:extLst>
              </a:tr>
              <a:tr h="216229">
                <a:tc>
                  <a:txBody>
                    <a:bodyPr/>
                    <a:lstStyle/>
                    <a:p>
                      <a:pPr algn="ctr"/>
                      <a:r>
                        <a:rPr lang="en-US" dirty="0">
                          <a:latin typeface="Times New Roman" panose="02020603050405020304" pitchFamily="18" charset="0"/>
                          <a:cs typeface="Times New Roman" panose="02020603050405020304" pitchFamily="18" charset="0"/>
                        </a:rPr>
                        <a:t>(f1)*</a:t>
                      </a:r>
                    </a:p>
                  </a:txBody>
                  <a:tcPr/>
                </a:tc>
                <a:tc>
                  <a:txBody>
                    <a:bodyPr/>
                    <a:lstStyle/>
                    <a:p>
                      <a:pPr algn="ctr"/>
                      <a:r>
                        <a:rPr lang="en-US" dirty="0">
                          <a:latin typeface="Times New Roman" panose="02020603050405020304" pitchFamily="18" charset="0"/>
                          <a:cs typeface="Times New Roman" panose="02020603050405020304" pitchFamily="18" charset="0"/>
                        </a:rPr>
                        <a:t>{X1, X4}</a:t>
                      </a:r>
                    </a:p>
                  </a:txBody>
                  <a:tcPr/>
                </a:tc>
                <a:extLst>
                  <a:ext uri="{0D108BD9-81ED-4DB2-BD59-A6C34878D82A}">
                    <a16:rowId xmlns:a16="http://schemas.microsoft.com/office/drawing/2014/main" val="4115928876"/>
                  </a:ext>
                </a:extLst>
              </a:tr>
              <a:tr h="216229">
                <a:tc>
                  <a:txBody>
                    <a:bodyPr/>
                    <a:lstStyle/>
                    <a:p>
                      <a:pPr algn="ctr"/>
                      <a:r>
                        <a:rPr lang="en-US" dirty="0">
                          <a:latin typeface="Times New Roman" panose="02020603050405020304" pitchFamily="18" charset="0"/>
                          <a:cs typeface="Times New Roman" panose="02020603050405020304" pitchFamily="18" charset="0"/>
                        </a:rPr>
                        <a:t>(f2)*</a:t>
                      </a:r>
                    </a:p>
                  </a:txBody>
                  <a:tcPr/>
                </a:tc>
                <a:tc>
                  <a:txBody>
                    <a:bodyPr/>
                    <a:lstStyle/>
                    <a:p>
                      <a:pPr algn="ctr"/>
                      <a:r>
                        <a:rPr lang="en-US" dirty="0">
                          <a:latin typeface="Times New Roman" panose="02020603050405020304" pitchFamily="18" charset="0"/>
                          <a:cs typeface="Times New Roman" panose="02020603050405020304" pitchFamily="18" charset="0"/>
                        </a:rPr>
                        <a:t>{X2, X3, X5, X6}</a:t>
                      </a:r>
                    </a:p>
                  </a:txBody>
                  <a:tcPr/>
                </a:tc>
                <a:extLst>
                  <a:ext uri="{0D108BD9-81ED-4DB2-BD59-A6C34878D82A}">
                    <a16:rowId xmlns:a16="http://schemas.microsoft.com/office/drawing/2014/main" val="25121728"/>
                  </a:ext>
                </a:extLst>
              </a:tr>
              <a:tr h="216229">
                <a:tc>
                  <a:txBody>
                    <a:bodyPr/>
                    <a:lstStyle/>
                    <a:p>
                      <a:pPr algn="ctr"/>
                      <a:r>
                        <a:rPr lang="en-US" dirty="0">
                          <a:latin typeface="Times New Roman" panose="02020603050405020304" pitchFamily="18" charset="0"/>
                          <a:cs typeface="Times New Roman" panose="02020603050405020304" pitchFamily="18" charset="0"/>
                        </a:rPr>
                        <a:t>(c1)*</a:t>
                      </a:r>
                    </a:p>
                  </a:txBody>
                  <a:tcPr/>
                </a:tc>
                <a:tc>
                  <a:txBody>
                    <a:bodyPr/>
                    <a:lstStyle/>
                    <a:p>
                      <a:pPr algn="ctr"/>
                      <a:r>
                        <a:rPr lang="en-US" dirty="0">
                          <a:latin typeface="Times New Roman" panose="02020603050405020304" pitchFamily="18" charset="0"/>
                          <a:cs typeface="Times New Roman" panose="02020603050405020304" pitchFamily="18" charset="0"/>
                        </a:rPr>
                        <a:t>{X2, X3}</a:t>
                      </a:r>
                    </a:p>
                  </a:txBody>
                  <a:tcPr/>
                </a:tc>
                <a:extLst>
                  <a:ext uri="{0D108BD9-81ED-4DB2-BD59-A6C34878D82A}">
                    <a16:rowId xmlns:a16="http://schemas.microsoft.com/office/drawing/2014/main" val="914567216"/>
                  </a:ext>
                </a:extLst>
              </a:tr>
              <a:tr h="216229">
                <a:tc>
                  <a:txBody>
                    <a:bodyPr/>
                    <a:lstStyle/>
                    <a:p>
                      <a:pPr algn="ctr"/>
                      <a:r>
                        <a:rPr lang="en-US" dirty="0">
                          <a:latin typeface="Times New Roman" panose="02020603050405020304" pitchFamily="18" charset="0"/>
                          <a:cs typeface="Times New Roman" panose="02020603050405020304" pitchFamily="18" charset="0"/>
                        </a:rPr>
                        <a:t>(c2)*</a:t>
                      </a:r>
                    </a:p>
                  </a:txBody>
                  <a:tcPr/>
                </a:tc>
                <a:tc>
                  <a:txBody>
                    <a:bodyPr/>
                    <a:lstStyle/>
                    <a:p>
                      <a:pPr algn="ctr"/>
                      <a:r>
                        <a:rPr lang="en-US" dirty="0">
                          <a:latin typeface="Times New Roman" panose="02020603050405020304" pitchFamily="18" charset="0"/>
                          <a:cs typeface="Times New Roman" panose="02020603050405020304" pitchFamily="18" charset="0"/>
                        </a:rPr>
                        <a:t>{X1, X4, X5, X6}</a:t>
                      </a:r>
                    </a:p>
                  </a:txBody>
                  <a:tcPr/>
                </a:tc>
                <a:extLst>
                  <a:ext uri="{0D108BD9-81ED-4DB2-BD59-A6C34878D82A}">
                    <a16:rowId xmlns:a16="http://schemas.microsoft.com/office/drawing/2014/main" val="1228159663"/>
                  </a:ext>
                </a:extLst>
              </a:tr>
            </a:tbl>
          </a:graphicData>
        </a:graphic>
      </p:graphicFrame>
      <p:sp>
        <p:nvSpPr>
          <p:cNvPr id="6" name="TextBox 5">
            <a:extLst>
              <a:ext uri="{FF2B5EF4-FFF2-40B4-BE49-F238E27FC236}">
                <a16:creationId xmlns:a16="http://schemas.microsoft.com/office/drawing/2014/main" id="{B9D966B2-BCBB-7B4D-B68F-9D0B565343A4}"/>
              </a:ext>
            </a:extLst>
          </p:cNvPr>
          <p:cNvSpPr txBox="1"/>
          <p:nvPr/>
        </p:nvSpPr>
        <p:spPr>
          <a:xfrm>
            <a:off x="1020727" y="428472"/>
            <a:ext cx="1050496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Using LERS to find all certain rules and possible rules by describing G in terms of A, F, 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a:t>LERS</a:t>
            </a:r>
            <a:endParaRPr sz="400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graphicFrame>
        <p:nvGraphicFramePr>
          <p:cNvPr id="3" name="Table 3">
            <a:extLst>
              <a:ext uri="{FF2B5EF4-FFF2-40B4-BE49-F238E27FC236}">
                <a16:creationId xmlns:a16="http://schemas.microsoft.com/office/drawing/2014/main" id="{24F21DE4-C21C-4E4B-B639-535A661DE758}"/>
              </a:ext>
            </a:extLst>
          </p:cNvPr>
          <p:cNvGraphicFramePr>
            <a:graphicFrameLocks noGrp="1"/>
          </p:cNvGraphicFramePr>
          <p:nvPr/>
        </p:nvGraphicFramePr>
        <p:xfrm>
          <a:off x="6929767" y="1064986"/>
          <a:ext cx="5262179" cy="5791200"/>
        </p:xfrm>
        <a:graphic>
          <a:graphicData uri="http://schemas.openxmlformats.org/drawingml/2006/table">
            <a:tbl>
              <a:tblPr firstRow="1" bandRow="1">
                <a:tableStyleId>{073A0DAA-6AF3-43AB-8588-CEC1D06C72B9}</a:tableStyleId>
              </a:tblPr>
              <a:tblGrid>
                <a:gridCol w="5262179">
                  <a:extLst>
                    <a:ext uri="{9D8B030D-6E8A-4147-A177-3AD203B41FA5}">
                      <a16:colId xmlns:a16="http://schemas.microsoft.com/office/drawing/2014/main" val="3440850299"/>
                    </a:ext>
                  </a:extLst>
                </a:gridCol>
              </a:tblGrid>
              <a:tr h="262679">
                <a:tc>
                  <a:txBody>
                    <a:bodyPr/>
                    <a:lstStyle/>
                    <a:p>
                      <a:pPr algn="ctr"/>
                      <a:r>
                        <a:rPr lang="en-US" sz="1400" dirty="0">
                          <a:latin typeface="Times New Roman" panose="02020603050405020304" pitchFamily="18" charset="0"/>
                          <a:cs typeface="Times New Roman" panose="02020603050405020304" pitchFamily="18" charset="0"/>
                        </a:rPr>
                        <a:t>Possible Rules</a:t>
                      </a:r>
                    </a:p>
                  </a:txBody>
                  <a:tcPr/>
                </a:tc>
                <a:extLst>
                  <a:ext uri="{0D108BD9-81ED-4DB2-BD59-A6C34878D82A}">
                    <a16:rowId xmlns:a16="http://schemas.microsoft.com/office/drawing/2014/main" val="2533287471"/>
                  </a:ext>
                </a:extLst>
              </a:tr>
              <a:tr h="262679">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a1 -&gt; g1[Support=2, Confidence=50.0%]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505584"/>
                  </a:ext>
                </a:extLst>
              </a:tr>
              <a:tr h="262679">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a1 -&gt; g2[Support=1, Confidence=25.0%]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96045665"/>
                  </a:ext>
                </a:extLst>
              </a:tr>
              <a:tr h="262679">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a1 -&gt; g3[Support=1, Confidence=25.0%]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9067815"/>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a2 -&gt; g1[Support=0, Confidence=0.0%]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0825334"/>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a2 -&gt; g2[Support=1, Confidence=50.0%]</a:t>
                      </a:r>
                      <a:endParaRPr lang="en-US" sz="1400" b="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7603109"/>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cs typeface="Times New Roman" panose="02020603050405020304" pitchFamily="18" charset="0"/>
                        </a:rPr>
                        <a:t>a2 -&gt; g3[Support=1, Confidence=50.0%]</a:t>
                      </a:r>
                      <a:endParaRPr lang="en-US" sz="1400" b="0"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8596342"/>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f1 -&gt; g1[Support=1, Confidence=50.0%]</a:t>
                      </a:r>
                      <a:endParaRPr lang="en-US" sz="1400" b="0" dirty="0">
                        <a:effectLst/>
                      </a:endParaRPr>
                    </a:p>
                  </a:txBody>
                  <a:tcPr/>
                </a:tc>
                <a:extLst>
                  <a:ext uri="{0D108BD9-81ED-4DB2-BD59-A6C34878D82A}">
                    <a16:rowId xmlns:a16="http://schemas.microsoft.com/office/drawing/2014/main" val="885472811"/>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f1 -&gt; g2[Support=0, Confidence=0.0%]</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0387837"/>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f1 -&gt; g3[Support=1, Confidence=50.0%]</a:t>
                      </a:r>
                      <a:endParaRPr lang="en-US" sz="1400" b="0" dirty="0">
                        <a:effectLst/>
                      </a:endParaRPr>
                    </a:p>
                  </a:txBody>
                  <a:tcPr/>
                </a:tc>
                <a:extLst>
                  <a:ext uri="{0D108BD9-81ED-4DB2-BD59-A6C34878D82A}">
                    <a16:rowId xmlns:a16="http://schemas.microsoft.com/office/drawing/2014/main" val="157062457"/>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f2 -&gt; g1[Support=1, Confidence=25.0%]</a:t>
                      </a:r>
                      <a:endParaRPr lang="en-US" sz="1400" b="0" dirty="0">
                        <a:effectLst/>
                      </a:endParaRPr>
                    </a:p>
                  </a:txBody>
                  <a:tcPr/>
                </a:tc>
                <a:extLst>
                  <a:ext uri="{0D108BD9-81ED-4DB2-BD59-A6C34878D82A}">
                    <a16:rowId xmlns:a16="http://schemas.microsoft.com/office/drawing/2014/main" val="3756549288"/>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f2 -&gt; g2[Support=2, Confidence=50.0%]</a:t>
                      </a:r>
                      <a:endParaRPr lang="en-US" sz="1400" b="0" dirty="0">
                        <a:effectLst/>
                      </a:endParaRPr>
                    </a:p>
                  </a:txBody>
                  <a:tcPr/>
                </a:tc>
                <a:extLst>
                  <a:ext uri="{0D108BD9-81ED-4DB2-BD59-A6C34878D82A}">
                    <a16:rowId xmlns:a16="http://schemas.microsoft.com/office/drawing/2014/main" val="173146434"/>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f2 -&gt; g3[Support=1, Confidence=25.0%]</a:t>
                      </a:r>
                      <a:endParaRPr lang="en-US" sz="1400" b="0" dirty="0">
                        <a:effectLst/>
                      </a:endParaRPr>
                    </a:p>
                  </a:txBody>
                  <a:tcPr/>
                </a:tc>
                <a:extLst>
                  <a:ext uri="{0D108BD9-81ED-4DB2-BD59-A6C34878D82A}">
                    <a16:rowId xmlns:a16="http://schemas.microsoft.com/office/drawing/2014/main" val="1226681545"/>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c1 -&gt; g1[Support=1, Confidence=50.0%]</a:t>
                      </a:r>
                      <a:endParaRPr lang="en-US" sz="1400" b="0" dirty="0">
                        <a:effectLst/>
                      </a:endParaRPr>
                    </a:p>
                  </a:txBody>
                  <a:tcPr/>
                </a:tc>
                <a:extLst>
                  <a:ext uri="{0D108BD9-81ED-4DB2-BD59-A6C34878D82A}">
                    <a16:rowId xmlns:a16="http://schemas.microsoft.com/office/drawing/2014/main" val="3195912961"/>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c1 -&gt; g2[Support=1, Confidence=50.0%]</a:t>
                      </a:r>
                      <a:endParaRPr lang="en-US" sz="1400" b="0" dirty="0">
                        <a:effectLst/>
                      </a:endParaRPr>
                    </a:p>
                  </a:txBody>
                  <a:tcPr/>
                </a:tc>
                <a:extLst>
                  <a:ext uri="{0D108BD9-81ED-4DB2-BD59-A6C34878D82A}">
                    <a16:rowId xmlns:a16="http://schemas.microsoft.com/office/drawing/2014/main" val="803593727"/>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c1 -&gt; g3[Support=0, Confidence=0.0%]</a:t>
                      </a:r>
                      <a:endParaRPr lang="en-US" sz="1400" b="0" dirty="0">
                        <a:effectLst/>
                      </a:endParaRPr>
                    </a:p>
                  </a:txBody>
                  <a:tcPr/>
                </a:tc>
                <a:extLst>
                  <a:ext uri="{0D108BD9-81ED-4DB2-BD59-A6C34878D82A}">
                    <a16:rowId xmlns:a16="http://schemas.microsoft.com/office/drawing/2014/main" val="2266416160"/>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c2 -&gt; g1[Support=1, Confidence=25.0%]</a:t>
                      </a:r>
                      <a:endParaRPr lang="en-US" sz="1400" b="0" dirty="0">
                        <a:effectLst/>
                      </a:endParaRPr>
                    </a:p>
                  </a:txBody>
                  <a:tcPr/>
                </a:tc>
                <a:extLst>
                  <a:ext uri="{0D108BD9-81ED-4DB2-BD59-A6C34878D82A}">
                    <a16:rowId xmlns:a16="http://schemas.microsoft.com/office/drawing/2014/main" val="275112850"/>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c2 -&gt; g2[Support=1, Confidence=25.0%]</a:t>
                      </a:r>
                      <a:endParaRPr lang="en-US" sz="1400" b="0" dirty="0">
                        <a:effectLst/>
                      </a:endParaRPr>
                    </a:p>
                  </a:txBody>
                  <a:tcPr/>
                </a:tc>
                <a:extLst>
                  <a:ext uri="{0D108BD9-81ED-4DB2-BD59-A6C34878D82A}">
                    <a16:rowId xmlns:a16="http://schemas.microsoft.com/office/drawing/2014/main" val="2421533034"/>
                  </a:ext>
                </a:extLst>
              </a:tr>
              <a:tr h="262679">
                <a:tc>
                  <a:txBody>
                    <a:bodyPr/>
                    <a:lstStyle/>
                    <a:p>
                      <a:pPr algn="ctr" rtl="0">
                        <a:spcBef>
                          <a:spcPts val="0"/>
                        </a:spcBef>
                        <a:spcAft>
                          <a:spcPts val="0"/>
                        </a:spcAft>
                      </a:pPr>
                      <a:r>
                        <a:rPr lang="en-US" sz="1400" b="0" i="0" u="none" strike="noStrike" dirty="0">
                          <a:solidFill>
                            <a:srgbClr val="000000"/>
                          </a:solidFill>
                          <a:effectLst/>
                          <a:latin typeface="Times New Roman" panose="02020603050405020304" pitchFamily="18" charset="0"/>
                        </a:rPr>
                        <a:t>c2 -&gt; g3[Support=2, Confidence=50.0%]</a:t>
                      </a:r>
                      <a:endParaRPr lang="en-US" sz="1400" b="0" dirty="0">
                        <a:effectLst/>
                      </a:endParaRPr>
                    </a:p>
                  </a:txBody>
                  <a:tcPr/>
                </a:tc>
                <a:extLst>
                  <a:ext uri="{0D108BD9-81ED-4DB2-BD59-A6C34878D82A}">
                    <a16:rowId xmlns:a16="http://schemas.microsoft.com/office/drawing/2014/main" val="1182194255"/>
                  </a:ext>
                </a:extLst>
              </a:tr>
            </a:tbl>
          </a:graphicData>
        </a:graphic>
      </p:graphicFrame>
      <p:sp>
        <p:nvSpPr>
          <p:cNvPr id="4" name="TextBox 3">
            <a:extLst>
              <a:ext uri="{FF2B5EF4-FFF2-40B4-BE49-F238E27FC236}">
                <a16:creationId xmlns:a16="http://schemas.microsoft.com/office/drawing/2014/main" id="{9D7C34BF-9E9E-F746-825D-58C2BA744550}"/>
              </a:ext>
            </a:extLst>
          </p:cNvPr>
          <p:cNvSpPr txBox="1"/>
          <p:nvPr/>
        </p:nvSpPr>
        <p:spPr>
          <a:xfrm>
            <a:off x="218210" y="139590"/>
            <a:ext cx="5665077" cy="12618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LOOP-1: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There are no certain rules because the sets a1, a2, f1, f2, c1, c2 are not subsets of g1 or g2 or g3. Hence, we have only possible rules for all the sets.</a:t>
            </a:r>
          </a:p>
        </p:txBody>
      </p:sp>
    </p:spTree>
    <p:extLst>
      <p:ext uri="{BB962C8B-B14F-4D97-AF65-F5344CB8AC3E}">
        <p14:creationId xmlns:p14="http://schemas.microsoft.com/office/powerpoint/2010/main" val="319527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a:t>LERS</a:t>
            </a:r>
            <a:endParaRPr sz="400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 name="TextBox 3">
            <a:extLst>
              <a:ext uri="{FF2B5EF4-FFF2-40B4-BE49-F238E27FC236}">
                <a16:creationId xmlns:a16="http://schemas.microsoft.com/office/drawing/2014/main" id="{9D7C34BF-9E9E-F746-825D-58C2BA744550}"/>
              </a:ext>
            </a:extLst>
          </p:cNvPr>
          <p:cNvSpPr txBox="1"/>
          <p:nvPr/>
        </p:nvSpPr>
        <p:spPr>
          <a:xfrm>
            <a:off x="237883" y="138570"/>
            <a:ext cx="566507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LOOP-2:</a:t>
            </a:r>
            <a:endParaRPr kumimoji="0" 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4">
            <a:extLst>
              <a:ext uri="{FF2B5EF4-FFF2-40B4-BE49-F238E27FC236}">
                <a16:creationId xmlns:a16="http://schemas.microsoft.com/office/drawing/2014/main" id="{12EBA0FD-317F-F64E-9020-E285F4EB6249}"/>
              </a:ext>
            </a:extLst>
          </p:cNvPr>
          <p:cNvGraphicFramePr>
            <a:graphicFrameLocks noGrp="1"/>
          </p:cNvGraphicFramePr>
          <p:nvPr/>
        </p:nvGraphicFramePr>
        <p:xfrm>
          <a:off x="0" y="1589280"/>
          <a:ext cx="6380480" cy="3352800"/>
        </p:xfrm>
        <a:graphic>
          <a:graphicData uri="http://schemas.openxmlformats.org/drawingml/2006/table">
            <a:tbl>
              <a:tblPr firstRow="1" bandRow="1">
                <a:tableStyleId>{073A0DAA-6AF3-43AB-8588-CEC1D06C72B9}</a:tableStyleId>
              </a:tblPr>
              <a:tblGrid>
                <a:gridCol w="3190240">
                  <a:extLst>
                    <a:ext uri="{9D8B030D-6E8A-4147-A177-3AD203B41FA5}">
                      <a16:colId xmlns:a16="http://schemas.microsoft.com/office/drawing/2014/main" val="1041932782"/>
                    </a:ext>
                  </a:extLst>
                </a:gridCol>
                <a:gridCol w="3190240">
                  <a:extLst>
                    <a:ext uri="{9D8B030D-6E8A-4147-A177-3AD203B41FA5}">
                      <a16:colId xmlns:a16="http://schemas.microsoft.com/office/drawing/2014/main" val="2928596387"/>
                    </a:ext>
                  </a:extLst>
                </a:gridCol>
              </a:tblGrid>
              <a:tr h="283710">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7078906"/>
                  </a:ext>
                </a:extLst>
              </a:tr>
              <a:tr h="283710">
                <a:tc>
                  <a:txBody>
                    <a:bodyPr/>
                    <a:lstStyle/>
                    <a:p>
                      <a:pPr algn="ctr"/>
                      <a:r>
                        <a:rPr lang="en-US" dirty="0">
                          <a:latin typeface="Times New Roman" panose="02020603050405020304" pitchFamily="18" charset="0"/>
                          <a:cs typeface="Times New Roman" panose="02020603050405020304" pitchFamily="18" charset="0"/>
                        </a:rPr>
                        <a:t>a1, f1</a:t>
                      </a:r>
                    </a:p>
                  </a:txBody>
                  <a:tcPr/>
                </a:tc>
                <a:tc>
                  <a:txBody>
                    <a:bodyPr/>
                    <a:lstStyle/>
                    <a:p>
                      <a:pPr algn="ctr"/>
                      <a:r>
                        <a:rPr lang="en-US" dirty="0">
                          <a:latin typeface="Times New Roman" panose="02020603050405020304" pitchFamily="18" charset="0"/>
                          <a:cs typeface="Times New Roman" panose="02020603050405020304" pitchFamily="18" charset="0"/>
                        </a:rPr>
                        <a:t>{X4}</a:t>
                      </a:r>
                    </a:p>
                  </a:txBody>
                  <a:tcPr/>
                </a:tc>
                <a:extLst>
                  <a:ext uri="{0D108BD9-81ED-4DB2-BD59-A6C34878D82A}">
                    <a16:rowId xmlns:a16="http://schemas.microsoft.com/office/drawing/2014/main" val="937044280"/>
                  </a:ext>
                </a:extLst>
              </a:tr>
              <a:tr h="283710">
                <a:tc>
                  <a:txBody>
                    <a:bodyPr/>
                    <a:lstStyle/>
                    <a:p>
                      <a:pPr algn="ctr"/>
                      <a:r>
                        <a:rPr lang="en-US" dirty="0">
                          <a:latin typeface="Times New Roman" panose="02020603050405020304" pitchFamily="18" charset="0"/>
                          <a:cs typeface="Times New Roman" panose="02020603050405020304" pitchFamily="18" charset="0"/>
                        </a:rPr>
                        <a:t>a1, f2</a:t>
                      </a:r>
                    </a:p>
                  </a:txBody>
                  <a:tcPr/>
                </a:tc>
                <a:tc>
                  <a:txBody>
                    <a:bodyPr/>
                    <a:lstStyle/>
                    <a:p>
                      <a:pPr algn="ctr"/>
                      <a:r>
                        <a:rPr lang="en-US" dirty="0">
                          <a:latin typeface="Times New Roman" panose="02020603050405020304" pitchFamily="18" charset="0"/>
                          <a:cs typeface="Times New Roman" panose="02020603050405020304" pitchFamily="18" charset="0"/>
                        </a:rPr>
                        <a:t>{X2, X3, X6}</a:t>
                      </a:r>
                    </a:p>
                  </a:txBody>
                  <a:tcPr/>
                </a:tc>
                <a:extLst>
                  <a:ext uri="{0D108BD9-81ED-4DB2-BD59-A6C34878D82A}">
                    <a16:rowId xmlns:a16="http://schemas.microsoft.com/office/drawing/2014/main" val="123092531"/>
                  </a:ext>
                </a:extLst>
              </a:tr>
              <a:tr h="283710">
                <a:tc>
                  <a:txBody>
                    <a:bodyPr/>
                    <a:lstStyle/>
                    <a:p>
                      <a:pPr algn="ctr"/>
                      <a:r>
                        <a:rPr lang="en-US" dirty="0">
                          <a:latin typeface="Times New Roman" panose="02020603050405020304" pitchFamily="18" charset="0"/>
                          <a:cs typeface="Times New Roman" panose="02020603050405020304" pitchFamily="18" charset="0"/>
                        </a:rPr>
                        <a:t>a1, c1</a:t>
                      </a:r>
                    </a:p>
                  </a:txBody>
                  <a:tcPr/>
                </a:tc>
                <a:tc>
                  <a:txBody>
                    <a:bodyPr/>
                    <a:lstStyle/>
                    <a:p>
                      <a:pPr algn="ctr"/>
                      <a:r>
                        <a:rPr lang="en-US" dirty="0">
                          <a:latin typeface="Times New Roman" panose="02020603050405020304" pitchFamily="18" charset="0"/>
                          <a:cs typeface="Times New Roman" panose="02020603050405020304" pitchFamily="18" charset="0"/>
                        </a:rPr>
                        <a:t>{X2, X3}</a:t>
                      </a:r>
                    </a:p>
                  </a:txBody>
                  <a:tcPr/>
                </a:tc>
                <a:extLst>
                  <a:ext uri="{0D108BD9-81ED-4DB2-BD59-A6C34878D82A}">
                    <a16:rowId xmlns:a16="http://schemas.microsoft.com/office/drawing/2014/main" val="1382462077"/>
                  </a:ext>
                </a:extLst>
              </a:tr>
              <a:tr h="283710">
                <a:tc>
                  <a:txBody>
                    <a:bodyPr/>
                    <a:lstStyle/>
                    <a:p>
                      <a:pPr algn="ctr"/>
                      <a:r>
                        <a:rPr lang="en-US" dirty="0">
                          <a:latin typeface="Times New Roman" panose="02020603050405020304" pitchFamily="18" charset="0"/>
                          <a:cs typeface="Times New Roman" panose="02020603050405020304" pitchFamily="18" charset="0"/>
                        </a:rPr>
                        <a:t>a1, c2</a:t>
                      </a:r>
                    </a:p>
                  </a:txBody>
                  <a:tcPr/>
                </a:tc>
                <a:tc>
                  <a:txBody>
                    <a:bodyPr/>
                    <a:lstStyle/>
                    <a:p>
                      <a:pPr algn="ctr"/>
                      <a:r>
                        <a:rPr lang="en-US" dirty="0">
                          <a:latin typeface="Times New Roman" panose="02020603050405020304" pitchFamily="18" charset="0"/>
                          <a:cs typeface="Times New Roman" panose="02020603050405020304" pitchFamily="18" charset="0"/>
                        </a:rPr>
                        <a:t>{X4, X6}</a:t>
                      </a:r>
                    </a:p>
                  </a:txBody>
                  <a:tcPr/>
                </a:tc>
                <a:extLst>
                  <a:ext uri="{0D108BD9-81ED-4DB2-BD59-A6C34878D82A}">
                    <a16:rowId xmlns:a16="http://schemas.microsoft.com/office/drawing/2014/main" val="1690711084"/>
                  </a:ext>
                </a:extLst>
              </a:tr>
              <a:tr h="283710">
                <a:tc>
                  <a:txBody>
                    <a:bodyPr/>
                    <a:lstStyle/>
                    <a:p>
                      <a:pPr algn="ctr"/>
                      <a:r>
                        <a:rPr lang="en-US" dirty="0">
                          <a:latin typeface="Times New Roman" panose="02020603050405020304" pitchFamily="18" charset="0"/>
                          <a:cs typeface="Times New Roman" panose="02020603050405020304" pitchFamily="18" charset="0"/>
                        </a:rPr>
                        <a:t>a2, f1</a:t>
                      </a:r>
                    </a:p>
                  </a:txBody>
                  <a:tcPr/>
                </a:tc>
                <a:tc>
                  <a:txBody>
                    <a:bodyPr/>
                    <a:lstStyle/>
                    <a:p>
                      <a:pPr algn="ctr"/>
                      <a:r>
                        <a:rPr lang="en-US" dirty="0">
                          <a:latin typeface="Times New Roman" panose="02020603050405020304" pitchFamily="18" charset="0"/>
                          <a:cs typeface="Times New Roman" panose="02020603050405020304" pitchFamily="18" charset="0"/>
                        </a:rPr>
                        <a:t>{X1}</a:t>
                      </a:r>
                    </a:p>
                  </a:txBody>
                  <a:tcPr/>
                </a:tc>
                <a:extLst>
                  <a:ext uri="{0D108BD9-81ED-4DB2-BD59-A6C34878D82A}">
                    <a16:rowId xmlns:a16="http://schemas.microsoft.com/office/drawing/2014/main" val="2044714897"/>
                  </a:ext>
                </a:extLst>
              </a:tr>
              <a:tr h="283710">
                <a:tc>
                  <a:txBody>
                    <a:bodyPr/>
                    <a:lstStyle/>
                    <a:p>
                      <a:pPr algn="ctr"/>
                      <a:r>
                        <a:rPr lang="en-US" dirty="0">
                          <a:latin typeface="Times New Roman" panose="02020603050405020304" pitchFamily="18" charset="0"/>
                          <a:cs typeface="Times New Roman" panose="02020603050405020304" pitchFamily="18" charset="0"/>
                        </a:rPr>
                        <a:t>a2, f2</a:t>
                      </a:r>
                    </a:p>
                  </a:txBody>
                  <a:tcPr/>
                </a:tc>
                <a:tc>
                  <a:txBody>
                    <a:bodyPr/>
                    <a:lstStyle/>
                    <a:p>
                      <a:pPr algn="ctr"/>
                      <a:r>
                        <a:rPr lang="en-US" dirty="0">
                          <a:latin typeface="Times New Roman" panose="02020603050405020304" pitchFamily="18" charset="0"/>
                          <a:cs typeface="Times New Roman" panose="02020603050405020304" pitchFamily="18" charset="0"/>
                        </a:rPr>
                        <a:t>{X5}</a:t>
                      </a:r>
                    </a:p>
                  </a:txBody>
                  <a:tcPr/>
                </a:tc>
                <a:extLst>
                  <a:ext uri="{0D108BD9-81ED-4DB2-BD59-A6C34878D82A}">
                    <a16:rowId xmlns:a16="http://schemas.microsoft.com/office/drawing/2014/main" val="205510125"/>
                  </a:ext>
                </a:extLst>
              </a:tr>
              <a:tr h="283710">
                <a:tc>
                  <a:txBody>
                    <a:bodyPr/>
                    <a:lstStyle/>
                    <a:p>
                      <a:pPr algn="ctr"/>
                      <a:r>
                        <a:rPr lang="en-US" dirty="0">
                          <a:latin typeface="Times New Roman" panose="02020603050405020304" pitchFamily="18" charset="0"/>
                          <a:cs typeface="Times New Roman" panose="02020603050405020304" pitchFamily="18" charset="0"/>
                        </a:rPr>
                        <a:t>a2, c2</a:t>
                      </a:r>
                    </a:p>
                  </a:txBody>
                  <a:tcPr/>
                </a:tc>
                <a:tc>
                  <a:txBody>
                    <a:bodyPr/>
                    <a:lstStyle/>
                    <a:p>
                      <a:pPr algn="ctr"/>
                      <a:r>
                        <a:rPr lang="en-US" dirty="0">
                          <a:latin typeface="Times New Roman" panose="02020603050405020304" pitchFamily="18" charset="0"/>
                          <a:cs typeface="Times New Roman" panose="02020603050405020304" pitchFamily="18" charset="0"/>
                        </a:rPr>
                        <a:t>{X1, X5}</a:t>
                      </a:r>
                    </a:p>
                  </a:txBody>
                  <a:tcPr/>
                </a:tc>
                <a:extLst>
                  <a:ext uri="{0D108BD9-81ED-4DB2-BD59-A6C34878D82A}">
                    <a16:rowId xmlns:a16="http://schemas.microsoft.com/office/drawing/2014/main" val="3247579844"/>
                  </a:ext>
                </a:extLst>
              </a:tr>
              <a:tr h="283710">
                <a:tc>
                  <a:txBody>
                    <a:bodyPr/>
                    <a:lstStyle/>
                    <a:p>
                      <a:pPr algn="ctr"/>
                      <a:r>
                        <a:rPr lang="en-US" dirty="0">
                          <a:latin typeface="Times New Roman" panose="02020603050405020304" pitchFamily="18" charset="0"/>
                          <a:cs typeface="Times New Roman" panose="02020603050405020304" pitchFamily="18" charset="0"/>
                        </a:rPr>
                        <a:t>f1, c2</a:t>
                      </a:r>
                    </a:p>
                  </a:txBody>
                  <a:tcPr/>
                </a:tc>
                <a:tc>
                  <a:txBody>
                    <a:bodyPr/>
                    <a:lstStyle/>
                    <a:p>
                      <a:pPr algn="ctr"/>
                      <a:r>
                        <a:rPr lang="en-US" dirty="0">
                          <a:latin typeface="Times New Roman" panose="02020603050405020304" pitchFamily="18" charset="0"/>
                          <a:cs typeface="Times New Roman" panose="02020603050405020304" pitchFamily="18" charset="0"/>
                        </a:rPr>
                        <a:t>{X1, X4}</a:t>
                      </a:r>
                    </a:p>
                  </a:txBody>
                  <a:tcPr/>
                </a:tc>
                <a:extLst>
                  <a:ext uri="{0D108BD9-81ED-4DB2-BD59-A6C34878D82A}">
                    <a16:rowId xmlns:a16="http://schemas.microsoft.com/office/drawing/2014/main" val="2203671172"/>
                  </a:ext>
                </a:extLst>
              </a:tr>
              <a:tr h="283710">
                <a:tc>
                  <a:txBody>
                    <a:bodyPr/>
                    <a:lstStyle/>
                    <a:p>
                      <a:pPr algn="ctr"/>
                      <a:r>
                        <a:rPr lang="en-US" dirty="0">
                          <a:latin typeface="Times New Roman" panose="02020603050405020304" pitchFamily="18" charset="0"/>
                          <a:cs typeface="Times New Roman" panose="02020603050405020304" pitchFamily="18" charset="0"/>
                        </a:rPr>
                        <a:t>f2, c1</a:t>
                      </a:r>
                    </a:p>
                  </a:txBody>
                  <a:tcPr/>
                </a:tc>
                <a:tc>
                  <a:txBody>
                    <a:bodyPr/>
                    <a:lstStyle/>
                    <a:p>
                      <a:pPr algn="ctr"/>
                      <a:r>
                        <a:rPr lang="en-US" dirty="0">
                          <a:latin typeface="Times New Roman" panose="02020603050405020304" pitchFamily="18" charset="0"/>
                          <a:cs typeface="Times New Roman" panose="02020603050405020304" pitchFamily="18" charset="0"/>
                        </a:rPr>
                        <a:t>{X2, X3}</a:t>
                      </a:r>
                    </a:p>
                  </a:txBody>
                  <a:tcPr/>
                </a:tc>
                <a:extLst>
                  <a:ext uri="{0D108BD9-81ED-4DB2-BD59-A6C34878D82A}">
                    <a16:rowId xmlns:a16="http://schemas.microsoft.com/office/drawing/2014/main" val="332149695"/>
                  </a:ext>
                </a:extLst>
              </a:tr>
              <a:tr h="283710">
                <a:tc>
                  <a:txBody>
                    <a:bodyPr/>
                    <a:lstStyle/>
                    <a:p>
                      <a:pPr algn="ctr"/>
                      <a:r>
                        <a:rPr lang="en-US" dirty="0">
                          <a:latin typeface="Times New Roman" panose="02020603050405020304" pitchFamily="18" charset="0"/>
                          <a:cs typeface="Times New Roman" panose="02020603050405020304" pitchFamily="18" charset="0"/>
                        </a:rPr>
                        <a:t>f2, c2</a:t>
                      </a:r>
                    </a:p>
                  </a:txBody>
                  <a:tcPr/>
                </a:tc>
                <a:tc>
                  <a:txBody>
                    <a:bodyPr/>
                    <a:lstStyle/>
                    <a:p>
                      <a:pPr algn="ctr"/>
                      <a:r>
                        <a:rPr lang="en-US" dirty="0">
                          <a:latin typeface="Times New Roman" panose="02020603050405020304" pitchFamily="18" charset="0"/>
                          <a:cs typeface="Times New Roman" panose="02020603050405020304" pitchFamily="18" charset="0"/>
                        </a:rPr>
                        <a:t>{X5, X6}</a:t>
                      </a:r>
                    </a:p>
                  </a:txBody>
                  <a:tcPr/>
                </a:tc>
                <a:extLst>
                  <a:ext uri="{0D108BD9-81ED-4DB2-BD59-A6C34878D82A}">
                    <a16:rowId xmlns:a16="http://schemas.microsoft.com/office/drawing/2014/main" val="431183299"/>
                  </a:ext>
                </a:extLst>
              </a:tr>
            </a:tbl>
          </a:graphicData>
        </a:graphic>
      </p:graphicFrame>
      <p:graphicFrame>
        <p:nvGraphicFramePr>
          <p:cNvPr id="5" name="Table 5">
            <a:extLst>
              <a:ext uri="{FF2B5EF4-FFF2-40B4-BE49-F238E27FC236}">
                <a16:creationId xmlns:a16="http://schemas.microsoft.com/office/drawing/2014/main" id="{12BAEA48-8F3B-624C-89D1-E0A575706365}"/>
              </a:ext>
            </a:extLst>
          </p:cNvPr>
          <p:cNvGraphicFramePr>
            <a:graphicFrameLocks noGrp="1"/>
          </p:cNvGraphicFramePr>
          <p:nvPr/>
        </p:nvGraphicFramePr>
        <p:xfrm>
          <a:off x="6799811" y="2120567"/>
          <a:ext cx="4972858" cy="1483360"/>
        </p:xfrm>
        <a:graphic>
          <a:graphicData uri="http://schemas.openxmlformats.org/drawingml/2006/table">
            <a:tbl>
              <a:tblPr firstRow="1" bandRow="1">
                <a:tableStyleId>{073A0DAA-6AF3-43AB-8588-CEC1D06C72B9}</a:tableStyleId>
              </a:tblPr>
              <a:tblGrid>
                <a:gridCol w="4972858">
                  <a:extLst>
                    <a:ext uri="{9D8B030D-6E8A-4147-A177-3AD203B41FA5}">
                      <a16:colId xmlns:a16="http://schemas.microsoft.com/office/drawing/2014/main" val="1982740175"/>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Certain Rules</a:t>
                      </a:r>
                    </a:p>
                  </a:txBody>
                  <a:tcPr/>
                </a:tc>
                <a:extLst>
                  <a:ext uri="{0D108BD9-81ED-4DB2-BD59-A6C34878D82A}">
                    <a16:rowId xmlns:a16="http://schemas.microsoft.com/office/drawing/2014/main" val="4218688090"/>
                  </a:ext>
                </a:extLst>
              </a:tr>
              <a:tr h="370840">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f1 -&gt; g1[Support=1, Confidence=100.0%]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6084125"/>
                  </a:ext>
                </a:extLst>
              </a:tr>
              <a:tr h="370840">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a2, f1 -&gt; g3[Support=1, Confidence=100.0%]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1308189"/>
                  </a:ext>
                </a:extLst>
              </a:tr>
              <a:tr h="370840">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a2, f2 -&gt; g2[Support=1, Confidence=100.0%]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0538367"/>
                  </a:ext>
                </a:extLst>
              </a:tr>
            </a:tbl>
          </a:graphicData>
        </a:graphic>
      </p:graphicFrame>
    </p:spTree>
    <p:extLst>
      <p:ext uri="{BB962C8B-B14F-4D97-AF65-F5344CB8AC3E}">
        <p14:creationId xmlns:p14="http://schemas.microsoft.com/office/powerpoint/2010/main" val="2796602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a:t>LERS</a:t>
            </a:r>
            <a:endParaRPr sz="400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 name="TextBox 3">
            <a:extLst>
              <a:ext uri="{FF2B5EF4-FFF2-40B4-BE49-F238E27FC236}">
                <a16:creationId xmlns:a16="http://schemas.microsoft.com/office/drawing/2014/main" id="{9D7C34BF-9E9E-F746-825D-58C2BA744550}"/>
              </a:ext>
            </a:extLst>
          </p:cNvPr>
          <p:cNvSpPr txBox="1"/>
          <p:nvPr/>
        </p:nvSpPr>
        <p:spPr>
          <a:xfrm>
            <a:off x="237883" y="138570"/>
            <a:ext cx="799171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LOOP-2</a:t>
            </a: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sym typeface="Wingdings" pitchFamily="2" charset="2"/>
              </a:rPr>
              <a:t>: (Continued..)</a:t>
            </a:r>
            <a:endParaRPr kumimoji="0" lang="en-US" sz="1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4">
            <a:extLst>
              <a:ext uri="{FF2B5EF4-FFF2-40B4-BE49-F238E27FC236}">
                <a16:creationId xmlns:a16="http://schemas.microsoft.com/office/drawing/2014/main" id="{12EBA0FD-317F-F64E-9020-E285F4EB6249}"/>
              </a:ext>
            </a:extLst>
          </p:cNvPr>
          <p:cNvGraphicFramePr>
            <a:graphicFrameLocks noGrp="1"/>
          </p:cNvGraphicFramePr>
          <p:nvPr/>
        </p:nvGraphicFramePr>
        <p:xfrm>
          <a:off x="0" y="1589280"/>
          <a:ext cx="6380480" cy="3352800"/>
        </p:xfrm>
        <a:graphic>
          <a:graphicData uri="http://schemas.openxmlformats.org/drawingml/2006/table">
            <a:tbl>
              <a:tblPr firstRow="1" bandRow="1">
                <a:tableStyleId>{073A0DAA-6AF3-43AB-8588-CEC1D06C72B9}</a:tableStyleId>
              </a:tblPr>
              <a:tblGrid>
                <a:gridCol w="3190240">
                  <a:extLst>
                    <a:ext uri="{9D8B030D-6E8A-4147-A177-3AD203B41FA5}">
                      <a16:colId xmlns:a16="http://schemas.microsoft.com/office/drawing/2014/main" val="1041932782"/>
                    </a:ext>
                  </a:extLst>
                </a:gridCol>
                <a:gridCol w="3190240">
                  <a:extLst>
                    <a:ext uri="{9D8B030D-6E8A-4147-A177-3AD203B41FA5}">
                      <a16:colId xmlns:a16="http://schemas.microsoft.com/office/drawing/2014/main" val="2928596387"/>
                    </a:ext>
                  </a:extLst>
                </a:gridCol>
              </a:tblGrid>
              <a:tr h="283710">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47078906"/>
                  </a:ext>
                </a:extLst>
              </a:tr>
              <a:tr h="283710">
                <a:tc>
                  <a:txBody>
                    <a:bodyPr/>
                    <a:lstStyle/>
                    <a:p>
                      <a:pPr algn="ctr"/>
                      <a:r>
                        <a:rPr lang="en-US" dirty="0">
                          <a:latin typeface="Times New Roman" panose="02020603050405020304" pitchFamily="18" charset="0"/>
                          <a:cs typeface="Times New Roman" panose="02020603050405020304" pitchFamily="18" charset="0"/>
                        </a:rPr>
                        <a:t>a1, f1</a:t>
                      </a:r>
                    </a:p>
                  </a:txBody>
                  <a:tcPr/>
                </a:tc>
                <a:tc>
                  <a:txBody>
                    <a:bodyPr/>
                    <a:lstStyle/>
                    <a:p>
                      <a:pPr algn="ctr"/>
                      <a:r>
                        <a:rPr lang="en-US" dirty="0">
                          <a:latin typeface="Times New Roman" panose="02020603050405020304" pitchFamily="18" charset="0"/>
                          <a:cs typeface="Times New Roman" panose="02020603050405020304" pitchFamily="18" charset="0"/>
                        </a:rPr>
                        <a:t>{X4}</a:t>
                      </a:r>
                    </a:p>
                  </a:txBody>
                  <a:tcPr/>
                </a:tc>
                <a:extLst>
                  <a:ext uri="{0D108BD9-81ED-4DB2-BD59-A6C34878D82A}">
                    <a16:rowId xmlns:a16="http://schemas.microsoft.com/office/drawing/2014/main" val="937044280"/>
                  </a:ext>
                </a:extLst>
              </a:tr>
              <a:tr h="283710">
                <a:tc>
                  <a:txBody>
                    <a:bodyPr/>
                    <a:lstStyle/>
                    <a:p>
                      <a:pPr algn="ctr"/>
                      <a:r>
                        <a:rPr lang="en-US" dirty="0">
                          <a:latin typeface="Times New Roman" panose="02020603050405020304" pitchFamily="18" charset="0"/>
                          <a:cs typeface="Times New Roman" panose="02020603050405020304" pitchFamily="18" charset="0"/>
                        </a:rPr>
                        <a:t>a1, f2</a:t>
                      </a:r>
                    </a:p>
                  </a:txBody>
                  <a:tcPr/>
                </a:tc>
                <a:tc>
                  <a:txBody>
                    <a:bodyPr/>
                    <a:lstStyle/>
                    <a:p>
                      <a:pPr algn="ctr"/>
                      <a:r>
                        <a:rPr lang="en-US" dirty="0">
                          <a:latin typeface="Times New Roman" panose="02020603050405020304" pitchFamily="18" charset="0"/>
                          <a:cs typeface="Times New Roman" panose="02020603050405020304" pitchFamily="18" charset="0"/>
                        </a:rPr>
                        <a:t>{X2, X3, X6}</a:t>
                      </a:r>
                    </a:p>
                  </a:txBody>
                  <a:tcPr/>
                </a:tc>
                <a:extLst>
                  <a:ext uri="{0D108BD9-81ED-4DB2-BD59-A6C34878D82A}">
                    <a16:rowId xmlns:a16="http://schemas.microsoft.com/office/drawing/2014/main" val="123092531"/>
                  </a:ext>
                </a:extLst>
              </a:tr>
              <a:tr h="283710">
                <a:tc>
                  <a:txBody>
                    <a:bodyPr/>
                    <a:lstStyle/>
                    <a:p>
                      <a:pPr algn="ctr"/>
                      <a:r>
                        <a:rPr lang="en-US" dirty="0">
                          <a:latin typeface="Times New Roman" panose="02020603050405020304" pitchFamily="18" charset="0"/>
                          <a:cs typeface="Times New Roman" panose="02020603050405020304" pitchFamily="18" charset="0"/>
                        </a:rPr>
                        <a:t>a1, c1</a:t>
                      </a:r>
                    </a:p>
                  </a:txBody>
                  <a:tcPr/>
                </a:tc>
                <a:tc>
                  <a:txBody>
                    <a:bodyPr/>
                    <a:lstStyle/>
                    <a:p>
                      <a:pPr algn="ctr"/>
                      <a:r>
                        <a:rPr lang="en-US" dirty="0">
                          <a:latin typeface="Times New Roman" panose="02020603050405020304" pitchFamily="18" charset="0"/>
                          <a:cs typeface="Times New Roman" panose="02020603050405020304" pitchFamily="18" charset="0"/>
                        </a:rPr>
                        <a:t>{X2, X3}</a:t>
                      </a:r>
                    </a:p>
                  </a:txBody>
                  <a:tcPr/>
                </a:tc>
                <a:extLst>
                  <a:ext uri="{0D108BD9-81ED-4DB2-BD59-A6C34878D82A}">
                    <a16:rowId xmlns:a16="http://schemas.microsoft.com/office/drawing/2014/main" val="1382462077"/>
                  </a:ext>
                </a:extLst>
              </a:tr>
              <a:tr h="283710">
                <a:tc>
                  <a:txBody>
                    <a:bodyPr/>
                    <a:lstStyle/>
                    <a:p>
                      <a:pPr algn="ctr"/>
                      <a:r>
                        <a:rPr lang="en-US" dirty="0">
                          <a:latin typeface="Times New Roman" panose="02020603050405020304" pitchFamily="18" charset="0"/>
                          <a:cs typeface="Times New Roman" panose="02020603050405020304" pitchFamily="18" charset="0"/>
                        </a:rPr>
                        <a:t>a1, c2</a:t>
                      </a:r>
                    </a:p>
                  </a:txBody>
                  <a:tcPr/>
                </a:tc>
                <a:tc>
                  <a:txBody>
                    <a:bodyPr/>
                    <a:lstStyle/>
                    <a:p>
                      <a:pPr algn="ctr"/>
                      <a:r>
                        <a:rPr lang="en-US" dirty="0">
                          <a:latin typeface="Times New Roman" panose="02020603050405020304" pitchFamily="18" charset="0"/>
                          <a:cs typeface="Times New Roman" panose="02020603050405020304" pitchFamily="18" charset="0"/>
                        </a:rPr>
                        <a:t>{X4, X6}</a:t>
                      </a:r>
                    </a:p>
                  </a:txBody>
                  <a:tcPr/>
                </a:tc>
                <a:extLst>
                  <a:ext uri="{0D108BD9-81ED-4DB2-BD59-A6C34878D82A}">
                    <a16:rowId xmlns:a16="http://schemas.microsoft.com/office/drawing/2014/main" val="1690711084"/>
                  </a:ext>
                </a:extLst>
              </a:tr>
              <a:tr h="283710">
                <a:tc>
                  <a:txBody>
                    <a:bodyPr/>
                    <a:lstStyle/>
                    <a:p>
                      <a:pPr algn="ctr"/>
                      <a:r>
                        <a:rPr lang="en-US" dirty="0">
                          <a:latin typeface="Times New Roman" panose="02020603050405020304" pitchFamily="18" charset="0"/>
                          <a:cs typeface="Times New Roman" panose="02020603050405020304" pitchFamily="18" charset="0"/>
                        </a:rPr>
                        <a:t>a2, f1</a:t>
                      </a:r>
                    </a:p>
                  </a:txBody>
                  <a:tcPr/>
                </a:tc>
                <a:tc>
                  <a:txBody>
                    <a:bodyPr/>
                    <a:lstStyle/>
                    <a:p>
                      <a:pPr algn="ctr"/>
                      <a:r>
                        <a:rPr lang="en-US" dirty="0">
                          <a:latin typeface="Times New Roman" panose="02020603050405020304" pitchFamily="18" charset="0"/>
                          <a:cs typeface="Times New Roman" panose="02020603050405020304" pitchFamily="18" charset="0"/>
                        </a:rPr>
                        <a:t>{X1}</a:t>
                      </a:r>
                    </a:p>
                  </a:txBody>
                  <a:tcPr/>
                </a:tc>
                <a:extLst>
                  <a:ext uri="{0D108BD9-81ED-4DB2-BD59-A6C34878D82A}">
                    <a16:rowId xmlns:a16="http://schemas.microsoft.com/office/drawing/2014/main" val="2044714897"/>
                  </a:ext>
                </a:extLst>
              </a:tr>
              <a:tr h="283710">
                <a:tc>
                  <a:txBody>
                    <a:bodyPr/>
                    <a:lstStyle/>
                    <a:p>
                      <a:pPr algn="ctr"/>
                      <a:r>
                        <a:rPr lang="en-US" dirty="0">
                          <a:latin typeface="Times New Roman" panose="02020603050405020304" pitchFamily="18" charset="0"/>
                          <a:cs typeface="Times New Roman" panose="02020603050405020304" pitchFamily="18" charset="0"/>
                        </a:rPr>
                        <a:t>a2, f2</a:t>
                      </a:r>
                    </a:p>
                  </a:txBody>
                  <a:tcPr/>
                </a:tc>
                <a:tc>
                  <a:txBody>
                    <a:bodyPr/>
                    <a:lstStyle/>
                    <a:p>
                      <a:pPr algn="ctr"/>
                      <a:r>
                        <a:rPr lang="en-US" dirty="0">
                          <a:latin typeface="Times New Roman" panose="02020603050405020304" pitchFamily="18" charset="0"/>
                          <a:cs typeface="Times New Roman" panose="02020603050405020304" pitchFamily="18" charset="0"/>
                        </a:rPr>
                        <a:t>{X5}</a:t>
                      </a:r>
                    </a:p>
                  </a:txBody>
                  <a:tcPr/>
                </a:tc>
                <a:extLst>
                  <a:ext uri="{0D108BD9-81ED-4DB2-BD59-A6C34878D82A}">
                    <a16:rowId xmlns:a16="http://schemas.microsoft.com/office/drawing/2014/main" val="205510125"/>
                  </a:ext>
                </a:extLst>
              </a:tr>
              <a:tr h="283710">
                <a:tc>
                  <a:txBody>
                    <a:bodyPr/>
                    <a:lstStyle/>
                    <a:p>
                      <a:pPr algn="ctr"/>
                      <a:r>
                        <a:rPr lang="en-US" dirty="0">
                          <a:latin typeface="Times New Roman" panose="02020603050405020304" pitchFamily="18" charset="0"/>
                          <a:cs typeface="Times New Roman" panose="02020603050405020304" pitchFamily="18" charset="0"/>
                        </a:rPr>
                        <a:t>a2, c2</a:t>
                      </a:r>
                    </a:p>
                  </a:txBody>
                  <a:tcPr/>
                </a:tc>
                <a:tc>
                  <a:txBody>
                    <a:bodyPr/>
                    <a:lstStyle/>
                    <a:p>
                      <a:pPr algn="ctr"/>
                      <a:r>
                        <a:rPr lang="en-US" dirty="0">
                          <a:latin typeface="Times New Roman" panose="02020603050405020304" pitchFamily="18" charset="0"/>
                          <a:cs typeface="Times New Roman" panose="02020603050405020304" pitchFamily="18" charset="0"/>
                        </a:rPr>
                        <a:t>{X1, X5}</a:t>
                      </a:r>
                    </a:p>
                  </a:txBody>
                  <a:tcPr/>
                </a:tc>
                <a:extLst>
                  <a:ext uri="{0D108BD9-81ED-4DB2-BD59-A6C34878D82A}">
                    <a16:rowId xmlns:a16="http://schemas.microsoft.com/office/drawing/2014/main" val="3247579844"/>
                  </a:ext>
                </a:extLst>
              </a:tr>
              <a:tr h="283710">
                <a:tc>
                  <a:txBody>
                    <a:bodyPr/>
                    <a:lstStyle/>
                    <a:p>
                      <a:pPr algn="ctr"/>
                      <a:r>
                        <a:rPr lang="en-US" dirty="0">
                          <a:latin typeface="Times New Roman" panose="02020603050405020304" pitchFamily="18" charset="0"/>
                          <a:cs typeface="Times New Roman" panose="02020603050405020304" pitchFamily="18" charset="0"/>
                        </a:rPr>
                        <a:t>f1, c2</a:t>
                      </a:r>
                    </a:p>
                  </a:txBody>
                  <a:tcPr/>
                </a:tc>
                <a:tc>
                  <a:txBody>
                    <a:bodyPr/>
                    <a:lstStyle/>
                    <a:p>
                      <a:pPr algn="ctr"/>
                      <a:r>
                        <a:rPr lang="en-US" dirty="0">
                          <a:latin typeface="Times New Roman" panose="02020603050405020304" pitchFamily="18" charset="0"/>
                          <a:cs typeface="Times New Roman" panose="02020603050405020304" pitchFamily="18" charset="0"/>
                        </a:rPr>
                        <a:t>{X1, X4}</a:t>
                      </a:r>
                    </a:p>
                  </a:txBody>
                  <a:tcPr/>
                </a:tc>
                <a:extLst>
                  <a:ext uri="{0D108BD9-81ED-4DB2-BD59-A6C34878D82A}">
                    <a16:rowId xmlns:a16="http://schemas.microsoft.com/office/drawing/2014/main" val="2203671172"/>
                  </a:ext>
                </a:extLst>
              </a:tr>
              <a:tr h="283710">
                <a:tc>
                  <a:txBody>
                    <a:bodyPr/>
                    <a:lstStyle/>
                    <a:p>
                      <a:pPr algn="ctr"/>
                      <a:r>
                        <a:rPr lang="en-US" dirty="0">
                          <a:latin typeface="Times New Roman" panose="02020603050405020304" pitchFamily="18" charset="0"/>
                          <a:cs typeface="Times New Roman" panose="02020603050405020304" pitchFamily="18" charset="0"/>
                        </a:rPr>
                        <a:t>f2, c1</a:t>
                      </a:r>
                    </a:p>
                  </a:txBody>
                  <a:tcPr/>
                </a:tc>
                <a:tc>
                  <a:txBody>
                    <a:bodyPr/>
                    <a:lstStyle/>
                    <a:p>
                      <a:pPr algn="ctr"/>
                      <a:r>
                        <a:rPr lang="en-US" dirty="0">
                          <a:latin typeface="Times New Roman" panose="02020603050405020304" pitchFamily="18" charset="0"/>
                          <a:cs typeface="Times New Roman" panose="02020603050405020304" pitchFamily="18" charset="0"/>
                        </a:rPr>
                        <a:t>{X2, X3}</a:t>
                      </a:r>
                    </a:p>
                  </a:txBody>
                  <a:tcPr/>
                </a:tc>
                <a:extLst>
                  <a:ext uri="{0D108BD9-81ED-4DB2-BD59-A6C34878D82A}">
                    <a16:rowId xmlns:a16="http://schemas.microsoft.com/office/drawing/2014/main" val="332149695"/>
                  </a:ext>
                </a:extLst>
              </a:tr>
              <a:tr h="283710">
                <a:tc>
                  <a:txBody>
                    <a:bodyPr/>
                    <a:lstStyle/>
                    <a:p>
                      <a:pPr algn="ctr"/>
                      <a:r>
                        <a:rPr lang="en-US" dirty="0">
                          <a:latin typeface="Times New Roman" panose="02020603050405020304" pitchFamily="18" charset="0"/>
                          <a:cs typeface="Times New Roman" panose="02020603050405020304" pitchFamily="18" charset="0"/>
                        </a:rPr>
                        <a:t>f2, c2</a:t>
                      </a:r>
                    </a:p>
                  </a:txBody>
                  <a:tcPr/>
                </a:tc>
                <a:tc>
                  <a:txBody>
                    <a:bodyPr/>
                    <a:lstStyle/>
                    <a:p>
                      <a:pPr algn="ctr"/>
                      <a:r>
                        <a:rPr lang="en-US" dirty="0">
                          <a:latin typeface="Times New Roman" panose="02020603050405020304" pitchFamily="18" charset="0"/>
                          <a:cs typeface="Times New Roman" panose="02020603050405020304" pitchFamily="18" charset="0"/>
                        </a:rPr>
                        <a:t>{X5, X6}</a:t>
                      </a:r>
                    </a:p>
                  </a:txBody>
                  <a:tcPr/>
                </a:tc>
                <a:extLst>
                  <a:ext uri="{0D108BD9-81ED-4DB2-BD59-A6C34878D82A}">
                    <a16:rowId xmlns:a16="http://schemas.microsoft.com/office/drawing/2014/main" val="431183299"/>
                  </a:ext>
                </a:extLst>
              </a:tr>
            </a:tbl>
          </a:graphicData>
        </a:graphic>
      </p:graphicFrame>
      <p:graphicFrame>
        <p:nvGraphicFramePr>
          <p:cNvPr id="3" name="Table 5">
            <a:extLst>
              <a:ext uri="{FF2B5EF4-FFF2-40B4-BE49-F238E27FC236}">
                <a16:creationId xmlns:a16="http://schemas.microsoft.com/office/drawing/2014/main" id="{31BEB29F-22CC-A34B-A65B-BD97C54B232C}"/>
              </a:ext>
            </a:extLst>
          </p:cNvPr>
          <p:cNvGraphicFramePr>
            <a:graphicFrameLocks noGrp="1"/>
          </p:cNvGraphicFramePr>
          <p:nvPr/>
        </p:nvGraphicFramePr>
        <p:xfrm>
          <a:off x="6868511" y="76200"/>
          <a:ext cx="4937409" cy="6705600"/>
        </p:xfrm>
        <a:graphic>
          <a:graphicData uri="http://schemas.openxmlformats.org/drawingml/2006/table">
            <a:tbl>
              <a:tblPr firstRow="1" bandRow="1">
                <a:tableStyleId>{073A0DAA-6AF3-43AB-8588-CEC1D06C72B9}</a:tableStyleId>
              </a:tblPr>
              <a:tblGrid>
                <a:gridCol w="4937409">
                  <a:extLst>
                    <a:ext uri="{9D8B030D-6E8A-4147-A177-3AD203B41FA5}">
                      <a16:colId xmlns:a16="http://schemas.microsoft.com/office/drawing/2014/main" val="268293142"/>
                    </a:ext>
                  </a:extLst>
                </a:gridCol>
              </a:tblGrid>
              <a:tr h="267328">
                <a:tc>
                  <a:txBody>
                    <a:bodyPr/>
                    <a:lstStyle/>
                    <a:p>
                      <a:pPr algn="ctr"/>
                      <a:r>
                        <a:rPr lang="en-US" dirty="0">
                          <a:latin typeface="Times New Roman" panose="02020603050405020304" pitchFamily="18" charset="0"/>
                          <a:cs typeface="Times New Roman" panose="02020603050405020304" pitchFamily="18" charset="0"/>
                        </a:rPr>
                        <a:t>Possible Rules</a:t>
                      </a:r>
                    </a:p>
                  </a:txBody>
                  <a:tcPr/>
                </a:tc>
                <a:extLst>
                  <a:ext uri="{0D108BD9-81ED-4DB2-BD59-A6C34878D82A}">
                    <a16:rowId xmlns:a16="http://schemas.microsoft.com/office/drawing/2014/main" val="46871171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c2 -&gt; g1[Support=1,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11372347"/>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c2 -&gt; g2[Support=0,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3237903"/>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c2 -&gt; g3[Support=1,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80386379"/>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f2, c1 -&gt; g1[Support=1,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498711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f2, c1 -&gt; g2[Support=1,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7269500"/>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f2, c1 -&gt; g3[Support=0,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22473362"/>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f1, c2 -&gt; g1[Support=1,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142680"/>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f1, c2 -&gt; g2[Support=0,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928039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f1, c2 -&gt; g3[Support=1,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263921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f2, c2 -&gt; g1[Support=0,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8475194"/>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f2, c2 -&gt; g2[Support=1,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5206040"/>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f2, c2 -&gt; g3[Support=1,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7508942"/>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f2 -&gt; g1[Support=1, Confidence=33.0%]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9745753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f2 -&gt; g2[Support=1, Confidence=33.0%]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00519305"/>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f2 -&gt; g3[Support=1, Confidence=33.0%]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4532423"/>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a2, c2 -&gt; g1[Support=0,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4119709"/>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a2, c2 -&gt; g2[Support=1,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111363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a2, c2 -&gt; g3[Support=1,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4525515"/>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c1 -&gt; g1[Support=1,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3479854"/>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c1 -&gt; g2[Support=1,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01201848"/>
                  </a:ext>
                </a:extLst>
              </a:tr>
              <a:tr h="267328">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c1 -&gt; g3[Support=0,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23648490"/>
                  </a:ext>
                </a:extLst>
              </a:tr>
            </a:tbl>
          </a:graphicData>
        </a:graphic>
      </p:graphicFrame>
    </p:spTree>
    <p:extLst>
      <p:ext uri="{BB962C8B-B14F-4D97-AF65-F5344CB8AC3E}">
        <p14:creationId xmlns:p14="http://schemas.microsoft.com/office/powerpoint/2010/main" val="239558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10755"/>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dirty="0"/>
              <a:t>LERS</a:t>
            </a:r>
            <a:endParaRPr sz="4000" dirty="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 name="TextBox 3">
            <a:extLst>
              <a:ext uri="{FF2B5EF4-FFF2-40B4-BE49-F238E27FC236}">
                <a16:creationId xmlns:a16="http://schemas.microsoft.com/office/drawing/2014/main" id="{9D7C34BF-9E9E-F746-825D-58C2BA744550}"/>
              </a:ext>
            </a:extLst>
          </p:cNvPr>
          <p:cNvSpPr txBox="1"/>
          <p:nvPr/>
        </p:nvSpPr>
        <p:spPr>
          <a:xfrm>
            <a:off x="152401" y="46923"/>
            <a:ext cx="3027007"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LOOP-3:</a:t>
            </a:r>
          </a:p>
        </p:txBody>
      </p:sp>
      <p:graphicFrame>
        <p:nvGraphicFramePr>
          <p:cNvPr id="2" name="Table 4">
            <a:extLst>
              <a:ext uri="{FF2B5EF4-FFF2-40B4-BE49-F238E27FC236}">
                <a16:creationId xmlns:a16="http://schemas.microsoft.com/office/drawing/2014/main" id="{F2003E01-A597-8641-9608-792753F26F51}"/>
              </a:ext>
            </a:extLst>
          </p:cNvPr>
          <p:cNvGraphicFramePr>
            <a:graphicFrameLocks noGrp="1"/>
          </p:cNvGraphicFramePr>
          <p:nvPr/>
        </p:nvGraphicFramePr>
        <p:xfrm>
          <a:off x="152401" y="2439864"/>
          <a:ext cx="5136056" cy="1836624"/>
        </p:xfrm>
        <a:graphic>
          <a:graphicData uri="http://schemas.openxmlformats.org/drawingml/2006/table">
            <a:tbl>
              <a:tblPr firstRow="1" bandRow="1">
                <a:tableStyleId>{073A0DAA-6AF3-43AB-8588-CEC1D06C72B9}</a:tableStyleId>
              </a:tblPr>
              <a:tblGrid>
                <a:gridCol w="2568028">
                  <a:extLst>
                    <a:ext uri="{9D8B030D-6E8A-4147-A177-3AD203B41FA5}">
                      <a16:colId xmlns:a16="http://schemas.microsoft.com/office/drawing/2014/main" val="2782492627"/>
                    </a:ext>
                  </a:extLst>
                </a:gridCol>
                <a:gridCol w="2568028">
                  <a:extLst>
                    <a:ext uri="{9D8B030D-6E8A-4147-A177-3AD203B41FA5}">
                      <a16:colId xmlns:a16="http://schemas.microsoft.com/office/drawing/2014/main" val="3585897765"/>
                    </a:ext>
                  </a:extLst>
                </a:gridCol>
              </a:tblGrid>
              <a:tr h="306104">
                <a:tc>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7433153"/>
                  </a:ext>
                </a:extLst>
              </a:tr>
              <a:tr h="306104">
                <a:tc>
                  <a:txBody>
                    <a:bodyPr/>
                    <a:lstStyle/>
                    <a:p>
                      <a:pPr algn="ctr"/>
                      <a:r>
                        <a:rPr lang="en-US" dirty="0">
                          <a:latin typeface="Times New Roman" panose="02020603050405020304" pitchFamily="18" charset="0"/>
                          <a:cs typeface="Times New Roman" panose="02020603050405020304" pitchFamily="18" charset="0"/>
                        </a:rPr>
                        <a:t>a1, f1, c2</a:t>
                      </a:r>
                    </a:p>
                  </a:txBody>
                  <a:tcPr/>
                </a:tc>
                <a:tc>
                  <a:txBody>
                    <a:bodyPr/>
                    <a:lstStyle/>
                    <a:p>
                      <a:pPr algn="ctr"/>
                      <a:r>
                        <a:rPr lang="en-US" dirty="0">
                          <a:latin typeface="Times New Roman" panose="02020603050405020304" pitchFamily="18" charset="0"/>
                          <a:cs typeface="Times New Roman" panose="02020603050405020304" pitchFamily="18" charset="0"/>
                        </a:rPr>
                        <a:t>{x4}; Marked</a:t>
                      </a:r>
                    </a:p>
                  </a:txBody>
                  <a:tcPr/>
                </a:tc>
                <a:extLst>
                  <a:ext uri="{0D108BD9-81ED-4DB2-BD59-A6C34878D82A}">
                    <a16:rowId xmlns:a16="http://schemas.microsoft.com/office/drawing/2014/main" val="585403349"/>
                  </a:ext>
                </a:extLst>
              </a:tr>
              <a:tr h="306104">
                <a:tc>
                  <a:txBody>
                    <a:bodyPr/>
                    <a:lstStyle/>
                    <a:p>
                      <a:pPr algn="ctr"/>
                      <a:r>
                        <a:rPr lang="en-US" dirty="0">
                          <a:latin typeface="Times New Roman" panose="02020603050405020304" pitchFamily="18" charset="0"/>
                          <a:cs typeface="Times New Roman" panose="02020603050405020304" pitchFamily="18" charset="0"/>
                        </a:rPr>
                        <a:t>a1, f2, c1</a:t>
                      </a:r>
                    </a:p>
                  </a:txBody>
                  <a:tcPr/>
                </a:tc>
                <a:tc>
                  <a:txBody>
                    <a:bodyPr/>
                    <a:lstStyle/>
                    <a:p>
                      <a:pPr algn="ctr"/>
                      <a:r>
                        <a:rPr lang="en-US" dirty="0">
                          <a:latin typeface="Times New Roman" panose="02020603050405020304" pitchFamily="18" charset="0"/>
                          <a:cs typeface="Times New Roman" panose="02020603050405020304" pitchFamily="18" charset="0"/>
                        </a:rPr>
                        <a:t>{X2, X3}</a:t>
                      </a:r>
                    </a:p>
                  </a:txBody>
                  <a:tcPr/>
                </a:tc>
                <a:extLst>
                  <a:ext uri="{0D108BD9-81ED-4DB2-BD59-A6C34878D82A}">
                    <a16:rowId xmlns:a16="http://schemas.microsoft.com/office/drawing/2014/main" val="1233038563"/>
                  </a:ext>
                </a:extLst>
              </a:tr>
              <a:tr h="306104">
                <a:tc>
                  <a:txBody>
                    <a:bodyPr/>
                    <a:lstStyle/>
                    <a:p>
                      <a:pPr algn="ctr"/>
                      <a:r>
                        <a:rPr lang="en-US" dirty="0">
                          <a:latin typeface="Times New Roman" panose="02020603050405020304" pitchFamily="18" charset="0"/>
                          <a:cs typeface="Times New Roman" panose="02020603050405020304" pitchFamily="18" charset="0"/>
                        </a:rPr>
                        <a:t>a1, f2, c2</a:t>
                      </a:r>
                    </a:p>
                  </a:txBody>
                  <a:tcPr/>
                </a:tc>
                <a:tc>
                  <a:txBody>
                    <a:bodyPr/>
                    <a:lstStyle/>
                    <a:p>
                      <a:pPr algn="ctr"/>
                      <a:r>
                        <a:rPr lang="en-US" dirty="0">
                          <a:latin typeface="Times New Roman" panose="02020603050405020304" pitchFamily="18" charset="0"/>
                          <a:cs typeface="Times New Roman" panose="02020603050405020304" pitchFamily="18" charset="0"/>
                        </a:rPr>
                        <a:t>{X6}</a:t>
                      </a:r>
                    </a:p>
                  </a:txBody>
                  <a:tcPr/>
                </a:tc>
                <a:extLst>
                  <a:ext uri="{0D108BD9-81ED-4DB2-BD59-A6C34878D82A}">
                    <a16:rowId xmlns:a16="http://schemas.microsoft.com/office/drawing/2014/main" val="881457904"/>
                  </a:ext>
                </a:extLst>
              </a:tr>
              <a:tr h="306104">
                <a:tc>
                  <a:txBody>
                    <a:bodyPr/>
                    <a:lstStyle/>
                    <a:p>
                      <a:pPr algn="ctr"/>
                      <a:r>
                        <a:rPr lang="en-US" dirty="0">
                          <a:latin typeface="Times New Roman" panose="02020603050405020304" pitchFamily="18" charset="0"/>
                          <a:cs typeface="Times New Roman" panose="02020603050405020304" pitchFamily="18" charset="0"/>
                        </a:rPr>
                        <a:t>a2, f1, c2</a:t>
                      </a:r>
                    </a:p>
                  </a:txBody>
                  <a:tcPr/>
                </a:tc>
                <a:tc>
                  <a:txBody>
                    <a:bodyPr/>
                    <a:lstStyle/>
                    <a:p>
                      <a:pPr algn="ctr"/>
                      <a:r>
                        <a:rPr lang="en-US" dirty="0">
                          <a:latin typeface="Times New Roman" panose="02020603050405020304" pitchFamily="18" charset="0"/>
                          <a:cs typeface="Times New Roman" panose="02020603050405020304" pitchFamily="18" charset="0"/>
                        </a:rPr>
                        <a:t>{X1}; Marked</a:t>
                      </a:r>
                    </a:p>
                  </a:txBody>
                  <a:tcPr/>
                </a:tc>
                <a:extLst>
                  <a:ext uri="{0D108BD9-81ED-4DB2-BD59-A6C34878D82A}">
                    <a16:rowId xmlns:a16="http://schemas.microsoft.com/office/drawing/2014/main" val="3162513860"/>
                  </a:ext>
                </a:extLst>
              </a:tr>
              <a:tr h="306104">
                <a:tc>
                  <a:txBody>
                    <a:bodyPr/>
                    <a:lstStyle/>
                    <a:p>
                      <a:pPr algn="ctr"/>
                      <a:r>
                        <a:rPr lang="en-US" dirty="0">
                          <a:latin typeface="Times New Roman" panose="02020603050405020304" pitchFamily="18" charset="0"/>
                          <a:cs typeface="Times New Roman" panose="02020603050405020304" pitchFamily="18" charset="0"/>
                        </a:rPr>
                        <a:t>a2, f2, c2</a:t>
                      </a:r>
                    </a:p>
                  </a:txBody>
                  <a:tcPr/>
                </a:tc>
                <a:tc>
                  <a:txBody>
                    <a:bodyPr/>
                    <a:lstStyle/>
                    <a:p>
                      <a:pPr algn="ctr"/>
                      <a:r>
                        <a:rPr lang="en-US" dirty="0">
                          <a:latin typeface="Times New Roman" panose="02020603050405020304" pitchFamily="18" charset="0"/>
                          <a:cs typeface="Times New Roman" panose="02020603050405020304" pitchFamily="18" charset="0"/>
                        </a:rPr>
                        <a:t>{X5}; Marked</a:t>
                      </a:r>
                    </a:p>
                  </a:txBody>
                  <a:tcPr/>
                </a:tc>
                <a:extLst>
                  <a:ext uri="{0D108BD9-81ED-4DB2-BD59-A6C34878D82A}">
                    <a16:rowId xmlns:a16="http://schemas.microsoft.com/office/drawing/2014/main" val="4238283540"/>
                  </a:ext>
                </a:extLst>
              </a:tr>
            </a:tbl>
          </a:graphicData>
        </a:graphic>
      </p:graphicFrame>
      <p:graphicFrame>
        <p:nvGraphicFramePr>
          <p:cNvPr id="5" name="Table 5">
            <a:extLst>
              <a:ext uri="{FF2B5EF4-FFF2-40B4-BE49-F238E27FC236}">
                <a16:creationId xmlns:a16="http://schemas.microsoft.com/office/drawing/2014/main" id="{5460A8BA-8AF4-244E-8AF3-DC4F4B8C9BF3}"/>
              </a:ext>
            </a:extLst>
          </p:cNvPr>
          <p:cNvGraphicFramePr>
            <a:graphicFrameLocks noGrp="1"/>
          </p:cNvGraphicFramePr>
          <p:nvPr/>
        </p:nvGraphicFramePr>
        <p:xfrm>
          <a:off x="5853314" y="2020050"/>
          <a:ext cx="5262179" cy="609600"/>
        </p:xfrm>
        <a:graphic>
          <a:graphicData uri="http://schemas.openxmlformats.org/drawingml/2006/table">
            <a:tbl>
              <a:tblPr firstRow="1" bandRow="1">
                <a:tableStyleId>{073A0DAA-6AF3-43AB-8588-CEC1D06C72B9}</a:tableStyleId>
              </a:tblPr>
              <a:tblGrid>
                <a:gridCol w="5262179">
                  <a:extLst>
                    <a:ext uri="{9D8B030D-6E8A-4147-A177-3AD203B41FA5}">
                      <a16:colId xmlns:a16="http://schemas.microsoft.com/office/drawing/2014/main" val="3956661323"/>
                    </a:ext>
                  </a:extLst>
                </a:gridCol>
              </a:tblGrid>
              <a:tr h="177009">
                <a:tc>
                  <a:txBody>
                    <a:bodyPr/>
                    <a:lstStyle/>
                    <a:p>
                      <a:pPr algn="ctr"/>
                      <a:r>
                        <a:rPr lang="en-US" dirty="0">
                          <a:latin typeface="Times New Roman" panose="02020603050405020304" pitchFamily="18" charset="0"/>
                          <a:cs typeface="Times New Roman" panose="02020603050405020304" pitchFamily="18" charset="0"/>
                        </a:rPr>
                        <a:t>Certain Rules</a:t>
                      </a:r>
                    </a:p>
                  </a:txBody>
                  <a:tcPr/>
                </a:tc>
                <a:extLst>
                  <a:ext uri="{0D108BD9-81ED-4DB2-BD59-A6C34878D82A}">
                    <a16:rowId xmlns:a16="http://schemas.microsoft.com/office/drawing/2014/main" val="1644567787"/>
                  </a:ext>
                </a:extLst>
              </a:tr>
              <a:tr h="177009">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c2 -&gt; g3[Support=1, Confidence=100.0%]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63421789"/>
                  </a:ext>
                </a:extLst>
              </a:tr>
            </a:tbl>
          </a:graphicData>
        </a:graphic>
      </p:graphicFrame>
      <p:graphicFrame>
        <p:nvGraphicFramePr>
          <p:cNvPr id="6" name="Table 6">
            <a:extLst>
              <a:ext uri="{FF2B5EF4-FFF2-40B4-BE49-F238E27FC236}">
                <a16:creationId xmlns:a16="http://schemas.microsoft.com/office/drawing/2014/main" id="{1C96965A-C2EB-AB4E-9D3F-524DD86F46F1}"/>
              </a:ext>
            </a:extLst>
          </p:cNvPr>
          <p:cNvGraphicFramePr>
            <a:graphicFrameLocks noGrp="1"/>
          </p:cNvGraphicFramePr>
          <p:nvPr/>
        </p:nvGraphicFramePr>
        <p:xfrm>
          <a:off x="5902960" y="3947124"/>
          <a:ext cx="5447133" cy="1219200"/>
        </p:xfrm>
        <a:graphic>
          <a:graphicData uri="http://schemas.openxmlformats.org/drawingml/2006/table">
            <a:tbl>
              <a:tblPr firstRow="1" bandRow="1">
                <a:tableStyleId>{073A0DAA-6AF3-43AB-8588-CEC1D06C72B9}</a:tableStyleId>
              </a:tblPr>
              <a:tblGrid>
                <a:gridCol w="5447133">
                  <a:extLst>
                    <a:ext uri="{9D8B030D-6E8A-4147-A177-3AD203B41FA5}">
                      <a16:colId xmlns:a16="http://schemas.microsoft.com/office/drawing/2014/main" val="791521684"/>
                    </a:ext>
                  </a:extLst>
                </a:gridCol>
              </a:tblGrid>
              <a:tr h="258125">
                <a:tc>
                  <a:txBody>
                    <a:bodyPr/>
                    <a:lstStyle/>
                    <a:p>
                      <a:pPr algn="ctr"/>
                      <a:r>
                        <a:rPr lang="en-US" dirty="0">
                          <a:latin typeface="Times New Roman" panose="02020603050405020304" pitchFamily="18" charset="0"/>
                          <a:cs typeface="Times New Roman" panose="02020603050405020304" pitchFamily="18" charset="0"/>
                        </a:rPr>
                        <a:t>Possible Rules:</a:t>
                      </a:r>
                    </a:p>
                  </a:txBody>
                  <a:tcPr/>
                </a:tc>
                <a:extLst>
                  <a:ext uri="{0D108BD9-81ED-4DB2-BD59-A6C34878D82A}">
                    <a16:rowId xmlns:a16="http://schemas.microsoft.com/office/drawing/2014/main" val="3810801733"/>
                  </a:ext>
                </a:extLst>
              </a:tr>
              <a:tr h="258125">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c1 -&gt; g1[Support=1,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4453353"/>
                  </a:ext>
                </a:extLst>
              </a:tr>
              <a:tr h="258125">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c1 -&gt; g2[Support=1, Confidence=50.0%]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93280322"/>
                  </a:ext>
                </a:extLst>
              </a:tr>
              <a:tr h="258125">
                <a:tc>
                  <a:txBody>
                    <a:bodyPr/>
                    <a:lstStyle/>
                    <a:p>
                      <a:pPr algn="ctr"/>
                      <a:r>
                        <a:rPr lang="en-US" sz="1400" b="0" i="0" u="none" strike="noStrike" cap="none" dirty="0">
                          <a:solidFill>
                            <a:schemeClr val="dk1"/>
                          </a:solidFill>
                          <a:effectLst/>
                          <a:latin typeface="Times New Roman" panose="02020603050405020304" pitchFamily="18" charset="0"/>
                          <a:ea typeface="+mn-ea"/>
                          <a:cs typeface="Times New Roman" panose="02020603050405020304" pitchFamily="18" charset="0"/>
                          <a:sym typeface="Arial"/>
                        </a:rPr>
                        <a:t>a1, f2, c1 -&gt; g3[Support=0, Confidence=0.0%]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36985519"/>
                  </a:ext>
                </a:extLst>
              </a:tr>
            </a:tbl>
          </a:graphicData>
        </a:graphic>
      </p:graphicFrame>
    </p:spTree>
    <p:extLst>
      <p:ext uri="{BB962C8B-B14F-4D97-AF65-F5344CB8AC3E}">
        <p14:creationId xmlns:p14="http://schemas.microsoft.com/office/powerpoint/2010/main" val="3547889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4" name="Picture 3" descr="Maze">
            <a:extLst>
              <a:ext uri="{FF2B5EF4-FFF2-40B4-BE49-F238E27FC236}">
                <a16:creationId xmlns:a16="http://schemas.microsoft.com/office/drawing/2014/main" id="{72E42BC1-CC3D-4A98-B510-1A0B498F9A2C}"/>
              </a:ext>
            </a:extLst>
          </p:cNvPr>
          <p:cNvPicPr>
            <a:picLocks noChangeAspect="1"/>
          </p:cNvPicPr>
          <p:nvPr/>
        </p:nvPicPr>
        <p:blipFill rotWithShape="1">
          <a:blip r:embed="rId2">
            <a:alphaModFix amt="5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6109C6D-1EBA-4D84-8DB8-69A685AC583F}"/>
              </a:ext>
            </a:extLst>
          </p:cNvPr>
          <p:cNvSpPr>
            <a:spLocks noGrp="1"/>
          </p:cNvSpPr>
          <p:nvPr>
            <p:ph type="ctrTitle"/>
          </p:nvPr>
        </p:nvSpPr>
        <p:spPr>
          <a:xfrm>
            <a:off x="1429612" y="1013984"/>
            <a:ext cx="6952388" cy="3260635"/>
          </a:xfrm>
        </p:spPr>
        <p:txBody>
          <a:bodyPr>
            <a:normAutofit/>
          </a:bodyPr>
          <a:lstStyle/>
          <a:p>
            <a:r>
              <a:rPr lang="en-US" sz="4400" dirty="0">
                <a:solidFill>
                  <a:srgbClr val="FFFFFF"/>
                </a:solidFill>
              </a:rPr>
              <a:t>Learning from examples based on rough sets-Examples</a:t>
            </a:r>
          </a:p>
        </p:txBody>
      </p:sp>
      <p:sp>
        <p:nvSpPr>
          <p:cNvPr id="3" name="Subtitle 2">
            <a:extLst>
              <a:ext uri="{FF2B5EF4-FFF2-40B4-BE49-F238E27FC236}">
                <a16:creationId xmlns:a16="http://schemas.microsoft.com/office/drawing/2014/main" id="{61F537D5-1A1B-412D-9B71-CD43453E1847}"/>
              </a:ext>
            </a:extLst>
          </p:cNvPr>
          <p:cNvSpPr>
            <a:spLocks noGrp="1"/>
          </p:cNvSpPr>
          <p:nvPr>
            <p:ph type="subTitle" idx="1"/>
          </p:nvPr>
        </p:nvSpPr>
        <p:spPr>
          <a:xfrm>
            <a:off x="7505699" y="5844016"/>
            <a:ext cx="4543425" cy="880872"/>
          </a:xfrm>
        </p:spPr>
        <p:txBody>
          <a:bodyPr>
            <a:normAutofit fontScale="40000" lnSpcReduction="20000"/>
          </a:bodyPr>
          <a:lstStyle/>
          <a:p>
            <a:r>
              <a:rPr lang="en-US" sz="4400" b="1" cap="all" spc="600" dirty="0">
                <a:solidFill>
                  <a:srgbClr val="FFFFFF"/>
                </a:solidFill>
                <a:latin typeface="+mj-lt"/>
                <a:ea typeface="+mj-ea"/>
                <a:cs typeface="+mj-cs"/>
              </a:rPr>
              <a:t>DINESH Reddy KANKANALA</a:t>
            </a:r>
          </a:p>
          <a:p>
            <a:r>
              <a:rPr lang="en-US" sz="4400" b="1" cap="all" spc="600" dirty="0">
                <a:solidFill>
                  <a:srgbClr val="FFFFFF"/>
                </a:solidFill>
                <a:latin typeface="+mj-lt"/>
                <a:ea typeface="+mj-ea"/>
                <a:cs typeface="+mj-cs"/>
              </a:rPr>
              <a:t>801274360</a:t>
            </a:r>
          </a:p>
        </p:txBody>
      </p:sp>
      <p:cxnSp>
        <p:nvCxnSpPr>
          <p:cNvPr id="18" name="Straight Connector 17">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04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1800" b="0" i="0" u="none" strike="noStrike" kern="1200" cap="none" spc="0" normalizeH="0" baseline="0" noProof="0" dirty="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dirty="0"/>
              <a:t>LERS</a:t>
            </a:r>
            <a:endParaRPr sz="4000" dirty="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4" name="Google Shape;44;p3"/>
          <p:cNvSpPr txBox="1"/>
          <p:nvPr/>
        </p:nvSpPr>
        <p:spPr>
          <a:xfrm>
            <a:off x="1051414" y="601275"/>
            <a:ext cx="10617346" cy="21543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Oswald Light"/>
              <a:cs typeface="Arial" panose="020B0604020202020204" pitchFamily="34" charset="0"/>
              <a:sym typeface="Oswald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Oswald Light"/>
                <a:cs typeface="Arial" panose="020B0604020202020204" pitchFamily="34" charset="0"/>
                <a:sym typeface="Oswald Light"/>
              </a:rPr>
              <a:t> </a:t>
            </a:r>
            <a:r>
              <a:rPr kumimoji="0" lang="en-US" sz="3600" b="1" i="1" u="none" strike="noStrike" kern="1200" cap="none" spc="0" normalizeH="0" baseline="0" noProof="0" dirty="0">
                <a:ln>
                  <a:noFill/>
                </a:ln>
                <a:solidFill>
                  <a:srgbClr val="FFFFFF"/>
                </a:solidFill>
                <a:effectLst/>
                <a:uLnTx/>
                <a:uFillTx/>
                <a:latin typeface="Arial" panose="020B0604020202020204" pitchFamily="34" charset="0"/>
                <a:ea typeface="Oswald Light"/>
                <a:cs typeface="Arial" panose="020B0604020202020204" pitchFamily="34" charset="0"/>
                <a:sym typeface="Oswald Light"/>
              </a:rPr>
              <a:t>IN ECONOMIC AND FINANCIAL PREDICTION</a:t>
            </a:r>
            <a:endParaRPr kumimoji="0" lang="en-US" sz="4000" b="1" i="1" u="none" strike="noStrike" kern="1200" cap="none" spc="0" normalizeH="0" baseline="0" noProof="0" dirty="0">
              <a:ln>
                <a:noFill/>
              </a:ln>
              <a:solidFill>
                <a:srgbClr val="000000"/>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Oswald"/>
              <a:ea typeface="Oswald"/>
              <a:cs typeface="Oswald"/>
              <a:sym typeface="Oswa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TextBox 1">
            <a:extLst>
              <a:ext uri="{FF2B5EF4-FFF2-40B4-BE49-F238E27FC236}">
                <a16:creationId xmlns:a16="http://schemas.microsoft.com/office/drawing/2014/main" id="{E9978460-460A-4EC0-BE48-FD7AFD2AE09E}"/>
              </a:ext>
            </a:extLst>
          </p:cNvPr>
          <p:cNvSpPr txBox="1"/>
          <p:nvPr/>
        </p:nvSpPr>
        <p:spPr>
          <a:xfrm>
            <a:off x="1143000" y="2019832"/>
            <a:ext cx="10525760" cy="2482667"/>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srgbClr val="FFFFFF"/>
                </a:solidFill>
                <a:effectLst/>
                <a:uLnTx/>
                <a:uFillTx/>
                <a:latin typeface="Arial"/>
                <a:ea typeface="+mn-ea"/>
                <a:cs typeface="+mn-cs"/>
              </a:rPr>
              <a:t>Business Failure Prediction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srgbClr val="FFFFFF"/>
                </a:solidFill>
                <a:effectLst/>
                <a:uLnTx/>
                <a:uFillTx/>
                <a:latin typeface="Arial"/>
                <a:ea typeface="+mn-ea"/>
                <a:cs typeface="+mn-cs"/>
              </a:rPr>
              <a:t>Database Marketing</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1" u="none" strike="noStrike" kern="1200" cap="none" spc="0" normalizeH="0" baseline="0" noProof="0" dirty="0">
                <a:ln>
                  <a:noFill/>
                </a:ln>
                <a:solidFill>
                  <a:srgbClr val="FFFFFF"/>
                </a:solidFill>
                <a:effectLst/>
                <a:uLnTx/>
                <a:uFillTx/>
                <a:latin typeface="Arial"/>
                <a:ea typeface="+mn-ea"/>
                <a:cs typeface="+mn-cs"/>
              </a:rPr>
              <a:t>Financial Investment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500B-8E3F-4F81-91BF-96FA499582D4}"/>
              </a:ext>
            </a:extLst>
          </p:cNvPr>
          <p:cNvSpPr>
            <a:spLocks noGrp="1"/>
          </p:cNvSpPr>
          <p:nvPr>
            <p:ph type="title"/>
          </p:nvPr>
        </p:nvSpPr>
        <p:spPr/>
        <p:txBody>
          <a:bodyPr/>
          <a:lstStyle/>
          <a:p>
            <a:r>
              <a:rPr lang="en-US" sz="3600" i="1" dirty="0">
                <a:latin typeface="Arial" panose="020B0604020202020204" pitchFamily="34" charset="0"/>
                <a:cs typeface="Arial" panose="020B0604020202020204" pitchFamily="34" charset="0"/>
              </a:rPr>
              <a:t>In Medical sciences</a:t>
            </a:r>
          </a:p>
        </p:txBody>
      </p:sp>
      <p:sp>
        <p:nvSpPr>
          <p:cNvPr id="3" name="Content Placeholder 2">
            <a:extLst>
              <a:ext uri="{FF2B5EF4-FFF2-40B4-BE49-F238E27FC236}">
                <a16:creationId xmlns:a16="http://schemas.microsoft.com/office/drawing/2014/main" id="{2AB58902-F865-4374-80FA-2CF0591B96F1}"/>
              </a:ext>
            </a:extLst>
          </p:cNvPr>
          <p:cNvSpPr>
            <a:spLocks noGrp="1"/>
          </p:cNvSpPr>
          <p:nvPr>
            <p:ph idx="1"/>
          </p:nvPr>
        </p:nvSpPr>
        <p:spPr/>
        <p:txBody>
          <a:bodyPr>
            <a:normAutofit/>
          </a:bodyPr>
          <a:lstStyle/>
          <a:p>
            <a:r>
              <a:rPr lang="en-US" sz="3600" i="1" dirty="0">
                <a:latin typeface="Arial" panose="020B0604020202020204" pitchFamily="34" charset="0"/>
                <a:cs typeface="Arial" panose="020B0604020202020204" pitchFamily="34" charset="0"/>
              </a:rPr>
              <a:t>Sensitivity and Specificity analysis</a:t>
            </a:r>
          </a:p>
          <a:p>
            <a:r>
              <a:rPr lang="en-US" sz="3600" i="1" dirty="0">
                <a:latin typeface="Arial" panose="020B0604020202020204" pitchFamily="34" charset="0"/>
                <a:cs typeface="Arial" panose="020B0604020202020204" pitchFamily="34" charset="0"/>
              </a:rPr>
              <a:t>Poor physical formulae or equations for characterizing medical data</a:t>
            </a:r>
          </a:p>
          <a:p>
            <a:r>
              <a:rPr lang="en-US" sz="3600" i="1" dirty="0">
                <a:latin typeface="Arial" panose="020B0604020202020204" pitchFamily="34" charset="0"/>
                <a:cs typeface="Arial" panose="020B0604020202020204" pitchFamily="34" charset="0"/>
              </a:rPr>
              <a:t>Prior setting</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03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1" name="Google Shape;41;p3"/>
          <p:cNvSpPr/>
          <p:nvPr/>
        </p:nvSpPr>
        <p:spPr>
          <a:xfrm>
            <a:off x="762000" y="762000"/>
            <a:ext cx="10668000" cy="533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a:t>LERS</a:t>
            </a:r>
            <a:endParaRPr sz="400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4" name="Google Shape;44;p3"/>
          <p:cNvSpPr txBox="1"/>
          <p:nvPr/>
        </p:nvSpPr>
        <p:spPr>
          <a:xfrm>
            <a:off x="3525520" y="2665233"/>
            <a:ext cx="4531500" cy="70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Oswald Light"/>
                <a:ea typeface="Oswald Light"/>
                <a:cs typeface="Oswald Light"/>
                <a:sym typeface="Oswald Light"/>
              </a:rPr>
              <a:t>    </a:t>
            </a:r>
            <a:r>
              <a:rPr kumimoji="0" lang="en-US" sz="4000" b="1" i="0" u="none" strike="noStrike" kern="1200" cap="none" spc="0" normalizeH="0" baseline="0" noProof="0">
                <a:ln>
                  <a:noFill/>
                </a:ln>
                <a:solidFill>
                  <a:srgbClr val="000000"/>
                </a:solidFill>
                <a:effectLst/>
                <a:uLnTx/>
                <a:uFillTx/>
                <a:latin typeface="Oswald"/>
                <a:ea typeface="Oswald"/>
                <a:cs typeface="Oswald"/>
                <a:sym typeface="Oswald"/>
              </a:rPr>
              <a:t>WHAT IS LERS?</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Google Shape;45;p3"/>
          <p:cNvSpPr txBox="1"/>
          <p:nvPr/>
        </p:nvSpPr>
        <p:spPr>
          <a:xfrm>
            <a:off x="1239525" y="4198650"/>
            <a:ext cx="9713100" cy="80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entury"/>
                <a:ea typeface="Century"/>
                <a:cs typeface="Century"/>
                <a:sym typeface="Century"/>
              </a:rPr>
              <a:t>Learning from Examples based on Rough Sets</a:t>
            </a:r>
            <a:endParaRPr kumimoji="0" sz="1800" b="0" i="0" u="none" strike="noStrike" kern="120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a:ln>
                <a:noFill/>
              </a:ln>
              <a:solidFill>
                <a:srgbClr val="000000"/>
              </a:solidFill>
              <a:effectLst/>
              <a:uLnTx/>
              <a:uFillTx/>
              <a:latin typeface="Oswald Light"/>
              <a:ea typeface="Oswald Light"/>
              <a:cs typeface="Oswald Light"/>
              <a:sym typeface="Oswald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500B-8E3F-4F81-91BF-96FA499582D4}"/>
              </a:ext>
            </a:extLst>
          </p:cNvPr>
          <p:cNvSpPr>
            <a:spLocks noGrp="1"/>
          </p:cNvSpPr>
          <p:nvPr>
            <p:ph type="title"/>
          </p:nvPr>
        </p:nvSpPr>
        <p:spPr/>
        <p:txBody>
          <a:bodyPr/>
          <a:lstStyle/>
          <a:p>
            <a:r>
              <a:rPr lang="en-US" sz="3600" i="1" dirty="0">
                <a:latin typeface="Arial" panose="020B0604020202020204" pitchFamily="34" charset="0"/>
                <a:cs typeface="Arial" panose="020B0604020202020204" pitchFamily="34" charset="0"/>
              </a:rPr>
              <a:t>In Military</a:t>
            </a:r>
          </a:p>
        </p:txBody>
      </p:sp>
      <p:sp>
        <p:nvSpPr>
          <p:cNvPr id="3" name="Content Placeholder 2">
            <a:extLst>
              <a:ext uri="{FF2B5EF4-FFF2-40B4-BE49-F238E27FC236}">
                <a16:creationId xmlns:a16="http://schemas.microsoft.com/office/drawing/2014/main" id="{2AB58902-F865-4374-80FA-2CF0591B96F1}"/>
              </a:ext>
            </a:extLst>
          </p:cNvPr>
          <p:cNvSpPr>
            <a:spLocks noGrp="1"/>
          </p:cNvSpPr>
          <p:nvPr>
            <p:ph idx="1"/>
          </p:nvPr>
        </p:nvSpPr>
        <p:spPr/>
        <p:txBody>
          <a:bodyPr>
            <a:normAutofit/>
          </a:bodyPr>
          <a:lstStyle/>
          <a:p>
            <a:r>
              <a:rPr lang="en-US" sz="3600" i="1" dirty="0">
                <a:latin typeface="Arial" panose="020B0604020202020204" pitchFamily="34" charset="0"/>
                <a:cs typeface="Arial" panose="020B0604020202020204" pitchFamily="34" charset="0"/>
              </a:rPr>
              <a:t>Performance Evaluation</a:t>
            </a:r>
          </a:p>
          <a:p>
            <a:r>
              <a:rPr lang="en-US" sz="3600" i="1" dirty="0">
                <a:latin typeface="Arial" panose="020B0604020202020204" pitchFamily="34" charset="0"/>
                <a:cs typeface="Arial" panose="020B0604020202020204" pitchFamily="34" charset="0"/>
              </a:rPr>
              <a:t>Military Simulation Analysis</a:t>
            </a:r>
          </a:p>
          <a:p>
            <a:r>
              <a:rPr lang="en-US" sz="3600" i="1" dirty="0">
                <a:latin typeface="Arial" panose="020B0604020202020204" pitchFamily="34" charset="0"/>
                <a:cs typeface="Arial" panose="020B0604020202020204" pitchFamily="34" charset="0"/>
              </a:rPr>
              <a:t>Military Simulation Processing</a:t>
            </a:r>
          </a:p>
          <a:p>
            <a:endParaRPr lang="en-US" sz="3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57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FA67-1F33-48A6-9194-0F9CD6A105C8}"/>
              </a:ext>
            </a:extLst>
          </p:cNvPr>
          <p:cNvSpPr>
            <a:spLocks noGrp="1"/>
          </p:cNvSpPr>
          <p:nvPr>
            <p:ph type="title"/>
          </p:nvPr>
        </p:nvSpPr>
        <p:spPr/>
        <p:txBody>
          <a:bodyPr/>
          <a:lstStyle/>
          <a:p>
            <a:r>
              <a:rPr lang="en-US" sz="3600" i="1" dirty="0">
                <a:latin typeface="Arial" panose="020B0604020202020204" pitchFamily="34" charset="0"/>
                <a:cs typeface="Arial" panose="020B0604020202020204" pitchFamily="34" charset="0"/>
              </a:rPr>
              <a:t>Other examples</a:t>
            </a:r>
          </a:p>
        </p:txBody>
      </p:sp>
      <p:sp>
        <p:nvSpPr>
          <p:cNvPr id="3" name="Content Placeholder 2">
            <a:extLst>
              <a:ext uri="{FF2B5EF4-FFF2-40B4-BE49-F238E27FC236}">
                <a16:creationId xmlns:a16="http://schemas.microsoft.com/office/drawing/2014/main" id="{A39AD0C9-04BB-4897-8108-82B7D3E17AC4}"/>
              </a:ext>
            </a:extLst>
          </p:cNvPr>
          <p:cNvSpPr>
            <a:spLocks noGrp="1"/>
          </p:cNvSpPr>
          <p:nvPr>
            <p:ph idx="1"/>
          </p:nvPr>
        </p:nvSpPr>
        <p:spPr/>
        <p:txBody>
          <a:bodyPr>
            <a:normAutofit/>
          </a:bodyPr>
          <a:lstStyle/>
          <a:p>
            <a:r>
              <a:rPr lang="en-US" sz="2400" b="1" i="1" cap="all" spc="600" dirty="0">
                <a:latin typeface="Arial" panose="020B0604020202020204" pitchFamily="34" charset="0"/>
                <a:ea typeface="+mj-ea"/>
                <a:cs typeface="Arial" panose="020B0604020202020204" pitchFamily="34" charset="0"/>
              </a:rPr>
              <a:t>Fault diagnosis</a:t>
            </a:r>
          </a:p>
          <a:p>
            <a:r>
              <a:rPr lang="en-US" sz="2400" b="1" i="1" cap="all" spc="600" dirty="0">
                <a:latin typeface="Arial" panose="020B0604020202020204" pitchFamily="34" charset="0"/>
                <a:ea typeface="+mj-ea"/>
                <a:cs typeface="Arial" panose="020B0604020202020204" pitchFamily="34" charset="0"/>
              </a:rPr>
              <a:t>Image processing</a:t>
            </a:r>
          </a:p>
          <a:p>
            <a:r>
              <a:rPr lang="en-US" sz="2400" b="1" i="1" cap="all" spc="600" dirty="0">
                <a:latin typeface="Arial" panose="020B0604020202020204" pitchFamily="34" charset="0"/>
                <a:ea typeface="+mj-ea"/>
                <a:cs typeface="Arial" panose="020B0604020202020204" pitchFamily="34" charset="0"/>
              </a:rPr>
              <a:t>Email filtering</a:t>
            </a:r>
          </a:p>
          <a:p>
            <a:r>
              <a:rPr lang="en-US" sz="2400" b="1" i="1" cap="all" spc="600" dirty="0">
                <a:latin typeface="Arial" panose="020B0604020202020204" pitchFamily="34" charset="0"/>
                <a:ea typeface="+mj-ea"/>
                <a:cs typeface="Arial" panose="020B0604020202020204" pitchFamily="34" charset="0"/>
              </a:rPr>
              <a:t>Intrusion detection</a:t>
            </a:r>
          </a:p>
          <a:p>
            <a:r>
              <a:rPr lang="en-US" sz="2400" b="1" i="1" cap="all" spc="600" dirty="0">
                <a:latin typeface="Arial" panose="020B0604020202020204" pitchFamily="34" charset="0"/>
                <a:ea typeface="+mj-ea"/>
                <a:cs typeface="Arial" panose="020B0604020202020204" pitchFamily="34" charset="0"/>
              </a:rPr>
              <a:t>Neural network algorithm Etc. </a:t>
            </a:r>
          </a:p>
        </p:txBody>
      </p:sp>
    </p:spTree>
    <p:extLst>
      <p:ext uri="{BB962C8B-B14F-4D97-AF65-F5344CB8AC3E}">
        <p14:creationId xmlns:p14="http://schemas.microsoft.com/office/powerpoint/2010/main" val="276021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ze">
            <a:extLst>
              <a:ext uri="{FF2B5EF4-FFF2-40B4-BE49-F238E27FC236}">
                <a16:creationId xmlns:a16="http://schemas.microsoft.com/office/drawing/2014/main" id="{72E42BC1-CC3D-4A98-B510-1A0B498F9A2C}"/>
              </a:ext>
            </a:extLst>
          </p:cNvPr>
          <p:cNvPicPr>
            <a:picLocks noChangeAspect="1"/>
          </p:cNvPicPr>
          <p:nvPr/>
        </p:nvPicPr>
        <p:blipFill rotWithShape="1">
          <a:blip r:embed="rId2">
            <a:alphaModFix amt="50000"/>
          </a:blip>
          <a:srcRect t="15730"/>
          <a:stretch/>
        </p:blipFill>
        <p:spPr>
          <a:xfrm>
            <a:off x="0" y="10"/>
            <a:ext cx="12191980" cy="6857990"/>
          </a:xfrm>
          <a:prstGeom prst="rect">
            <a:avLst/>
          </a:prstGeom>
        </p:spPr>
      </p:pic>
      <p:sp>
        <p:nvSpPr>
          <p:cNvPr id="2" name="Title 1">
            <a:extLst>
              <a:ext uri="{FF2B5EF4-FFF2-40B4-BE49-F238E27FC236}">
                <a16:creationId xmlns:a16="http://schemas.microsoft.com/office/drawing/2014/main" id="{86109C6D-1EBA-4D84-8DB8-69A685AC583F}"/>
              </a:ext>
            </a:extLst>
          </p:cNvPr>
          <p:cNvSpPr>
            <a:spLocks noGrp="1"/>
          </p:cNvSpPr>
          <p:nvPr>
            <p:ph type="ctrTitle"/>
          </p:nvPr>
        </p:nvSpPr>
        <p:spPr>
          <a:xfrm>
            <a:off x="1429612" y="1013984"/>
            <a:ext cx="6952388" cy="3260635"/>
          </a:xfrm>
        </p:spPr>
        <p:txBody>
          <a:bodyPr>
            <a:normAutofit/>
          </a:bodyPr>
          <a:lstStyle/>
          <a:p>
            <a:r>
              <a:rPr lang="en-US" dirty="0">
                <a:solidFill>
                  <a:srgbClr val="FFFFFF"/>
                </a:solidFill>
              </a:rPr>
              <a:t>RSES - Rough Set Exploration System</a:t>
            </a:r>
          </a:p>
        </p:txBody>
      </p:sp>
      <p:sp>
        <p:nvSpPr>
          <p:cNvPr id="3" name="Subtitle 2">
            <a:extLst>
              <a:ext uri="{FF2B5EF4-FFF2-40B4-BE49-F238E27FC236}">
                <a16:creationId xmlns:a16="http://schemas.microsoft.com/office/drawing/2014/main" id="{61F537D5-1A1B-412D-9B71-CD43453E1847}"/>
              </a:ext>
            </a:extLst>
          </p:cNvPr>
          <p:cNvSpPr>
            <a:spLocks noGrp="1"/>
          </p:cNvSpPr>
          <p:nvPr>
            <p:ph type="subTitle" idx="1"/>
          </p:nvPr>
        </p:nvSpPr>
        <p:spPr>
          <a:xfrm>
            <a:off x="1429612" y="4848464"/>
            <a:ext cx="7714388" cy="1085849"/>
          </a:xfrm>
        </p:spPr>
        <p:txBody>
          <a:bodyPr>
            <a:normAutofit/>
          </a:bodyPr>
          <a:lstStyle/>
          <a:p>
            <a:r>
              <a:rPr lang="en-US" dirty="0">
                <a:solidFill>
                  <a:srgbClr val="FFFFFF"/>
                </a:solidFill>
              </a:rPr>
              <a:t>	</a:t>
            </a:r>
          </a:p>
        </p:txBody>
      </p:sp>
      <p:sp>
        <p:nvSpPr>
          <p:cNvPr id="7" name="TextBox 6">
            <a:extLst>
              <a:ext uri="{FF2B5EF4-FFF2-40B4-BE49-F238E27FC236}">
                <a16:creationId xmlns:a16="http://schemas.microsoft.com/office/drawing/2014/main" id="{BEC6AB40-656B-4826-A575-92FD4390C16C}"/>
              </a:ext>
            </a:extLst>
          </p:cNvPr>
          <p:cNvSpPr txBox="1"/>
          <p:nvPr/>
        </p:nvSpPr>
        <p:spPr>
          <a:xfrm>
            <a:off x="8382000" y="5202315"/>
            <a:ext cx="3407546" cy="1292662"/>
          </a:xfrm>
          <a:prstGeom prst="rect">
            <a:avLst/>
          </a:prstGeom>
          <a:noFill/>
        </p:spPr>
        <p:txBody>
          <a:bodyPr wrap="square" rtlCol="0">
            <a:spAutoFit/>
          </a:bodyPr>
          <a:lstStyle/>
          <a:p>
            <a:endParaRPr lang="en-US" b="1" cap="all" spc="600" dirty="0">
              <a:solidFill>
                <a:srgbClr val="FFFFFF"/>
              </a:solidFill>
              <a:latin typeface="+mj-lt"/>
              <a:ea typeface="+mj-ea"/>
              <a:cs typeface="+mj-cs"/>
            </a:endParaRPr>
          </a:p>
          <a:p>
            <a:endParaRPr lang="en-US" b="1" cap="all" spc="600" dirty="0">
              <a:solidFill>
                <a:srgbClr val="FFFFFF"/>
              </a:solidFill>
              <a:latin typeface="+mj-lt"/>
              <a:ea typeface="+mj-ea"/>
              <a:cs typeface="+mj-cs"/>
            </a:endParaRPr>
          </a:p>
          <a:p>
            <a:r>
              <a:rPr lang="en-US" sz="1400" b="1" cap="all" spc="600" dirty="0">
                <a:solidFill>
                  <a:srgbClr val="FFFFFF"/>
                </a:solidFill>
                <a:latin typeface="+mj-lt"/>
                <a:ea typeface="+mj-ea"/>
                <a:cs typeface="+mj-cs"/>
              </a:rPr>
              <a:t>  Satheesh kandula</a:t>
            </a:r>
          </a:p>
          <a:p>
            <a:endParaRPr lang="en-US" sz="1400" b="1" cap="all" spc="600" dirty="0">
              <a:solidFill>
                <a:srgbClr val="FFFFFF"/>
              </a:solidFill>
              <a:latin typeface="+mj-lt"/>
              <a:ea typeface="+mj-ea"/>
              <a:cs typeface="+mj-cs"/>
            </a:endParaRPr>
          </a:p>
          <a:p>
            <a:r>
              <a:rPr lang="en-US" sz="1400" b="1" cap="all" spc="600" dirty="0">
                <a:solidFill>
                  <a:srgbClr val="FFFFFF"/>
                </a:solidFill>
                <a:latin typeface="+mj-lt"/>
                <a:ea typeface="+mj-ea"/>
                <a:cs typeface="+mj-cs"/>
              </a:rPr>
              <a:t>  801272362</a:t>
            </a:r>
          </a:p>
        </p:txBody>
      </p:sp>
    </p:spTree>
    <p:extLst>
      <p:ext uri="{BB962C8B-B14F-4D97-AF65-F5344CB8AC3E}">
        <p14:creationId xmlns:p14="http://schemas.microsoft.com/office/powerpoint/2010/main" val="337301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64E-3554-4EAB-A559-038CD9F6CF2B}"/>
              </a:ext>
            </a:extLst>
          </p:cNvPr>
          <p:cNvSpPr>
            <a:spLocks noGrp="1"/>
          </p:cNvSpPr>
          <p:nvPr>
            <p:ph type="title"/>
          </p:nvPr>
        </p:nvSpPr>
        <p:spPr>
          <a:xfrm rot="10800000" flipV="1">
            <a:off x="1491710" y="1677881"/>
            <a:ext cx="7137385" cy="361864"/>
          </a:xfrm>
        </p:spPr>
        <p:txBody>
          <a:bodyPr/>
          <a:lstStyle/>
          <a:p>
            <a:r>
              <a:rPr lang="en-US" dirty="0"/>
              <a:t> </a:t>
            </a:r>
            <a:r>
              <a:rPr lang="en-US" sz="2800" b="1" dirty="0"/>
              <a:t>What is RSES?</a:t>
            </a:r>
            <a:endParaRPr lang="en-IN" dirty="0"/>
          </a:p>
        </p:txBody>
      </p:sp>
      <p:sp>
        <p:nvSpPr>
          <p:cNvPr id="3" name="Content Placeholder 2">
            <a:extLst>
              <a:ext uri="{FF2B5EF4-FFF2-40B4-BE49-F238E27FC236}">
                <a16:creationId xmlns:a16="http://schemas.microsoft.com/office/drawing/2014/main" id="{ACE4081D-195F-4197-A130-B127994F7337}"/>
              </a:ext>
            </a:extLst>
          </p:cNvPr>
          <p:cNvSpPr>
            <a:spLocks noGrp="1"/>
          </p:cNvSpPr>
          <p:nvPr>
            <p:ph idx="1"/>
          </p:nvPr>
        </p:nvSpPr>
        <p:spPr/>
        <p:txBody>
          <a:bodyPr>
            <a:normAutofit/>
          </a:bodyPr>
          <a:lstStyle/>
          <a:p>
            <a:pPr algn="just"/>
            <a:r>
              <a:rPr lang="en-US" sz="2400" dirty="0"/>
              <a:t>RSES(Rough Set Exploration System) is a software tool that provides the means for analysis of tabular data sets with use of various methods, in particular those based on Rough Set Theory.</a:t>
            </a:r>
          </a:p>
          <a:p>
            <a:pPr algn="just"/>
            <a:endParaRPr lang="en-IN" sz="2400" dirty="0"/>
          </a:p>
        </p:txBody>
      </p:sp>
    </p:spTree>
    <p:extLst>
      <p:ext uri="{BB962C8B-B14F-4D97-AF65-F5344CB8AC3E}">
        <p14:creationId xmlns:p14="http://schemas.microsoft.com/office/powerpoint/2010/main" val="1264860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CEDD-FA16-41B3-9D88-02D3AF6DDA45}"/>
              </a:ext>
            </a:extLst>
          </p:cNvPr>
          <p:cNvSpPr>
            <a:spLocks noGrp="1"/>
          </p:cNvSpPr>
          <p:nvPr>
            <p:ph type="title"/>
          </p:nvPr>
        </p:nvSpPr>
        <p:spPr>
          <a:xfrm flipV="1">
            <a:off x="1429566" y="762000"/>
            <a:ext cx="45719" cy="283445"/>
          </a:xfrm>
        </p:spPr>
        <p:txBody>
          <a:bodyPr/>
          <a:lstStyle/>
          <a:p>
            <a:r>
              <a:rPr lang="en-US" dirty="0"/>
              <a:t> </a:t>
            </a:r>
            <a:endParaRPr lang="en-IN" dirty="0"/>
          </a:p>
        </p:txBody>
      </p:sp>
      <p:sp>
        <p:nvSpPr>
          <p:cNvPr id="3" name="Content Placeholder 2">
            <a:extLst>
              <a:ext uri="{FF2B5EF4-FFF2-40B4-BE49-F238E27FC236}">
                <a16:creationId xmlns:a16="http://schemas.microsoft.com/office/drawing/2014/main" id="{44F3FAFE-11DD-4A7A-BBB1-3F4F57CFD0DF}"/>
              </a:ext>
            </a:extLst>
          </p:cNvPr>
          <p:cNvSpPr>
            <a:spLocks noGrp="1"/>
          </p:cNvSpPr>
          <p:nvPr>
            <p:ph idx="1"/>
          </p:nvPr>
        </p:nvSpPr>
        <p:spPr>
          <a:xfrm>
            <a:off x="988082" y="1282822"/>
            <a:ext cx="10907996" cy="3990513"/>
          </a:xfrm>
        </p:spPr>
        <p:txBody>
          <a:bodyPr>
            <a:normAutofit fontScale="92500"/>
          </a:bodyPr>
          <a:lstStyle/>
          <a:p>
            <a:pPr marL="0" indent="0">
              <a:buNone/>
            </a:pPr>
            <a:r>
              <a:rPr lang="en-US" sz="2400" dirty="0"/>
              <a:t>The main aim of RSES is to provide a tool for performing experiments on tabular data sets.</a:t>
            </a:r>
          </a:p>
          <a:p>
            <a:pPr marL="0" indent="0">
              <a:buNone/>
            </a:pPr>
            <a:r>
              <a:rPr lang="en-US" sz="2400" dirty="0"/>
              <a:t>In general, the RSES system offers the following capabilities:</a:t>
            </a:r>
          </a:p>
          <a:p>
            <a:pPr marL="0" indent="0">
              <a:buNone/>
            </a:pPr>
            <a:r>
              <a:rPr lang="en-US" sz="2400" dirty="0"/>
              <a:t>• import of data from text files,</a:t>
            </a:r>
          </a:p>
          <a:p>
            <a:pPr marL="0" indent="0">
              <a:buNone/>
            </a:pPr>
            <a:r>
              <a:rPr lang="en-US" sz="2400" dirty="0"/>
              <a:t>• visualization and pre-processing of data including, among others, methods for discretization and missing value completion,</a:t>
            </a:r>
          </a:p>
          <a:p>
            <a:pPr marL="0" indent="0">
              <a:buNone/>
            </a:pPr>
            <a:r>
              <a:rPr lang="en-US" sz="2400" dirty="0"/>
              <a:t>• construction and application of classifiers for both smaller and vast data sets, together with methods for classifier evaluation.</a:t>
            </a:r>
          </a:p>
        </p:txBody>
      </p:sp>
    </p:spTree>
    <p:extLst>
      <p:ext uri="{BB962C8B-B14F-4D97-AF65-F5344CB8AC3E}">
        <p14:creationId xmlns:p14="http://schemas.microsoft.com/office/powerpoint/2010/main" val="2306856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3BBF-B593-4D78-9812-AC27B54DC486}"/>
              </a:ext>
            </a:extLst>
          </p:cNvPr>
          <p:cNvSpPr>
            <a:spLocks noGrp="1"/>
          </p:cNvSpPr>
          <p:nvPr>
            <p:ph type="title"/>
          </p:nvPr>
        </p:nvSpPr>
        <p:spPr>
          <a:xfrm>
            <a:off x="790374" y="317477"/>
            <a:ext cx="914139" cy="108652"/>
          </a:xfrm>
        </p:spPr>
        <p:txBody>
          <a:bodyPr/>
          <a:lstStyle/>
          <a:p>
            <a:r>
              <a:rPr lang="en-US" dirty="0"/>
              <a:t> </a:t>
            </a:r>
            <a:endParaRPr lang="en-IN" dirty="0"/>
          </a:p>
        </p:txBody>
      </p:sp>
      <p:sp>
        <p:nvSpPr>
          <p:cNvPr id="3" name="Content Placeholder 2">
            <a:extLst>
              <a:ext uri="{FF2B5EF4-FFF2-40B4-BE49-F238E27FC236}">
                <a16:creationId xmlns:a16="http://schemas.microsoft.com/office/drawing/2014/main" id="{847ACEC3-B225-40A8-9A72-AC392937C55C}"/>
              </a:ext>
            </a:extLst>
          </p:cNvPr>
          <p:cNvSpPr>
            <a:spLocks noGrp="1"/>
          </p:cNvSpPr>
          <p:nvPr>
            <p:ph idx="1"/>
          </p:nvPr>
        </p:nvSpPr>
        <p:spPr>
          <a:xfrm>
            <a:off x="1219331" y="1300578"/>
            <a:ext cx="9238434" cy="3810000"/>
          </a:xfrm>
        </p:spPr>
        <p:txBody>
          <a:bodyPr>
            <a:normAutofit/>
          </a:bodyPr>
          <a:lstStyle/>
          <a:p>
            <a:pPr marL="0" indent="0" algn="ctr">
              <a:buNone/>
            </a:pPr>
            <a:endParaRPr lang="en-US" sz="2400" dirty="0"/>
          </a:p>
          <a:p>
            <a:pPr marL="0" indent="0" algn="ctr">
              <a:buNone/>
            </a:pPr>
            <a:r>
              <a:rPr lang="en-US" sz="2400" dirty="0"/>
              <a:t>The RSES system is a software tool with an easy-to-use interface, </a:t>
            </a:r>
          </a:p>
          <a:p>
            <a:pPr marL="0" indent="0" algn="ctr">
              <a:buNone/>
            </a:pPr>
            <a:r>
              <a:rPr lang="en-US" sz="2400" dirty="0"/>
              <a:t>at the same time featuring a bunch of method that make it possible </a:t>
            </a:r>
          </a:p>
          <a:p>
            <a:pPr marL="0" indent="0" algn="ctr">
              <a:buNone/>
            </a:pPr>
            <a:r>
              <a:rPr lang="en-US" sz="2400" dirty="0"/>
              <a:t>to perform compound, non-trivial experiments in data exploration </a:t>
            </a:r>
          </a:p>
          <a:p>
            <a:pPr marL="0" indent="0" algn="ctr">
              <a:buNone/>
            </a:pPr>
            <a:r>
              <a:rPr lang="en-US" sz="2400" dirty="0"/>
              <a:t>with use of Rough Set methods.</a:t>
            </a:r>
            <a:endParaRPr lang="en-IN" sz="2400" dirty="0"/>
          </a:p>
        </p:txBody>
      </p:sp>
    </p:spTree>
    <p:extLst>
      <p:ext uri="{BB962C8B-B14F-4D97-AF65-F5344CB8AC3E}">
        <p14:creationId xmlns:p14="http://schemas.microsoft.com/office/powerpoint/2010/main" val="2793623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FBF3-A9FF-4946-A12A-EBE9627F8B43}"/>
              </a:ext>
            </a:extLst>
          </p:cNvPr>
          <p:cNvSpPr>
            <a:spLocks noGrp="1"/>
          </p:cNvSpPr>
          <p:nvPr>
            <p:ph type="title"/>
          </p:nvPr>
        </p:nvSpPr>
        <p:spPr>
          <a:xfrm>
            <a:off x="1207624" y="406253"/>
            <a:ext cx="958527" cy="45719"/>
          </a:xfrm>
        </p:spPr>
        <p:txBody>
          <a:bodyPr/>
          <a:lstStyle/>
          <a:p>
            <a:r>
              <a:rPr lang="en-US" dirty="0"/>
              <a:t> </a:t>
            </a:r>
            <a:endParaRPr lang="en-IN" dirty="0"/>
          </a:p>
        </p:txBody>
      </p:sp>
      <p:sp>
        <p:nvSpPr>
          <p:cNvPr id="3" name="Content Placeholder 2">
            <a:extLst>
              <a:ext uri="{FF2B5EF4-FFF2-40B4-BE49-F238E27FC236}">
                <a16:creationId xmlns:a16="http://schemas.microsoft.com/office/drawing/2014/main" id="{6042E499-ECB1-4BA1-BD62-873AF28DB71E}"/>
              </a:ext>
            </a:extLst>
          </p:cNvPr>
          <p:cNvSpPr>
            <a:spLocks noGrp="1"/>
          </p:cNvSpPr>
          <p:nvPr>
            <p:ph idx="1"/>
          </p:nvPr>
        </p:nvSpPr>
        <p:spPr>
          <a:xfrm>
            <a:off x="1376300" y="1211802"/>
            <a:ext cx="9238434" cy="3810000"/>
          </a:xfrm>
        </p:spPr>
        <p:txBody>
          <a:bodyPr/>
          <a:lstStyle/>
          <a:p>
            <a:pPr marL="0" indent="0" algn="ctr">
              <a:buNone/>
            </a:pPr>
            <a:endParaRPr lang="en-US" sz="2400" dirty="0"/>
          </a:p>
          <a:p>
            <a:pPr marL="0" indent="0" algn="ctr">
              <a:buNone/>
            </a:pPr>
            <a:r>
              <a:rPr lang="en-US" sz="2400" dirty="0"/>
              <a:t>RSES is a freely available software system toolset for data exploration, classification support and knowledge discovery. The main functionalities of this software system are presented along with a brief explanation of the algorithmic methods used by RSES. Many of the RSES methods have originated from rough set theory.</a:t>
            </a:r>
            <a:endParaRPr lang="en-IN" sz="2400" dirty="0"/>
          </a:p>
        </p:txBody>
      </p:sp>
    </p:spTree>
    <p:extLst>
      <p:ext uri="{BB962C8B-B14F-4D97-AF65-F5344CB8AC3E}">
        <p14:creationId xmlns:p14="http://schemas.microsoft.com/office/powerpoint/2010/main" val="359322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B7688C26-5C03-425E-A7FE-96B25203C1C9}"/>
              </a:ext>
            </a:extLst>
          </p:cNvPr>
          <p:cNvSpPr>
            <a:spLocks noGrp="1" noChangeArrowheads="1"/>
          </p:cNvSpPr>
          <p:nvPr>
            <p:ph type="subTitle" idx="4294967295"/>
          </p:nvPr>
        </p:nvSpPr>
        <p:spPr>
          <a:xfrm>
            <a:off x="603250" y="5919788"/>
            <a:ext cx="10985500" cy="318294"/>
          </a:xfrm>
          <a:ln/>
        </p:spPr>
        <p:txBody>
          <a:bodyPr/>
          <a:lstStyle/>
          <a:p>
            <a:pPr marL="0" indent="0" algn="ctr">
              <a:lnSpc>
                <a:spcPct val="100000"/>
              </a:lnSpc>
              <a:spcBef>
                <a:spcPct val="0"/>
              </a:spcBef>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850" b="1">
                <a:latin typeface="Arial" panose="020B0604020202020204" pitchFamily="34" charset="0"/>
              </a:rPr>
              <a:t>Akagra jain</a:t>
            </a:r>
          </a:p>
          <a:p>
            <a:pPr marL="0" indent="0" algn="ctr">
              <a:lnSpc>
                <a:spcPct val="100000"/>
              </a:lnSpc>
              <a:spcBef>
                <a:spcPct val="0"/>
              </a:spcBef>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850" b="1">
                <a:latin typeface="Arial" panose="020B0604020202020204" pitchFamily="34" charset="0"/>
              </a:rPr>
              <a:t>801211198</a:t>
            </a:r>
          </a:p>
        </p:txBody>
      </p:sp>
      <p:sp>
        <p:nvSpPr>
          <p:cNvPr id="5122" name="Rectangle 2">
            <a:extLst>
              <a:ext uri="{FF2B5EF4-FFF2-40B4-BE49-F238E27FC236}">
                <a16:creationId xmlns:a16="http://schemas.microsoft.com/office/drawing/2014/main" id="{4AD58C78-7A80-46F1-B7E7-8C2A8A0A499D}"/>
              </a:ext>
            </a:extLst>
          </p:cNvPr>
          <p:cNvSpPr>
            <a:spLocks noGrp="1" noChangeArrowheads="1"/>
          </p:cNvSpPr>
          <p:nvPr>
            <p:ph type="title" idx="4294967295"/>
          </p:nvPr>
        </p:nvSpPr>
        <p:spPr>
          <a:xfrm>
            <a:off x="603250" y="-1247775"/>
            <a:ext cx="10985500" cy="2324100"/>
          </a:xfrm>
          <a:ln/>
        </p:spPr>
        <p:txBody>
          <a:bodyPr/>
          <a:lstStyle/>
          <a:p>
            <a:pPr algn="l">
              <a:lnSpc>
                <a:spcPct val="80000"/>
              </a:lnSpc>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4250" b="1"/>
              <a:t>Object in RSES</a:t>
            </a:r>
          </a:p>
        </p:txBody>
      </p:sp>
      <p:sp>
        <p:nvSpPr>
          <p:cNvPr id="5123" name="Text Box 3">
            <a:extLst>
              <a:ext uri="{FF2B5EF4-FFF2-40B4-BE49-F238E27FC236}">
                <a16:creationId xmlns:a16="http://schemas.microsoft.com/office/drawing/2014/main" id="{BFC9EA43-DB7B-4911-B621-F779B41DB024}"/>
              </a:ext>
            </a:extLst>
          </p:cNvPr>
          <p:cNvSpPr txBox="1">
            <a:spLocks noChangeArrowheads="1"/>
          </p:cNvSpPr>
          <p:nvPr/>
        </p:nvSpPr>
        <p:spPr bwMode="auto">
          <a:xfrm>
            <a:off x="603250" y="2818120"/>
            <a:ext cx="10985500" cy="1742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380" tIns="25380" rIns="25380" bIns="25380"/>
          <a:lstStyle>
            <a:lvl1pPr marL="676275" indent="-67627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9pPr>
          </a:lstStyle>
          <a:p>
            <a:pPr marL="338138" indent="-338138" defTabSz="228600" fontAlgn="base" hangingPunct="0">
              <a:spcBef>
                <a:spcPct val="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650" b="1">
                <a:solidFill>
                  <a:srgbClr val="FFFFFF"/>
                </a:solidFill>
                <a:latin typeface="Helvetica Neue" charset="0"/>
                <a:cs typeface="Helvetica Neue" charset="0"/>
              </a:rPr>
              <a:t>Tables</a:t>
            </a:r>
          </a:p>
          <a:p>
            <a:pPr marL="338138" indent="-338138" defTabSz="228600" fontAlgn="base" hangingPunct="0">
              <a:spcBef>
                <a:spcPct val="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650" b="1">
                <a:solidFill>
                  <a:srgbClr val="FFFFFF"/>
                </a:solidFill>
                <a:latin typeface="Helvetica Neue" charset="0"/>
                <a:cs typeface="Helvetica Neue" charset="0"/>
              </a:rPr>
              <a:t>Reduce sets</a:t>
            </a:r>
          </a:p>
          <a:p>
            <a:pPr marL="338138" indent="-338138" defTabSz="228600" fontAlgn="base" hangingPunct="0">
              <a:spcBef>
                <a:spcPct val="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650" b="1">
                <a:solidFill>
                  <a:srgbClr val="FFFFFF"/>
                </a:solidFill>
                <a:latin typeface="Helvetica Neue" charset="0"/>
                <a:cs typeface="Helvetica Neue" charset="0"/>
              </a:rPr>
              <a:t>Rule Sets</a:t>
            </a:r>
          </a:p>
          <a:p>
            <a:pPr marL="338138" indent="-338138" defTabSz="228600" fontAlgn="base" hangingPunct="0">
              <a:spcBef>
                <a:spcPct val="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650" b="1">
                <a:solidFill>
                  <a:srgbClr val="FFFFFF"/>
                </a:solidFill>
                <a:latin typeface="Helvetica Neue" charset="0"/>
                <a:cs typeface="Helvetica Neue" charset="0"/>
              </a:rPr>
              <a:t>Cut sets</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5" name="Group 1">
            <a:extLst>
              <a:ext uri="{FF2B5EF4-FFF2-40B4-BE49-F238E27FC236}">
                <a16:creationId xmlns:a16="http://schemas.microsoft.com/office/drawing/2014/main" id="{FC667611-96B4-488E-A7BB-E74E64D3CBFB}"/>
              </a:ext>
            </a:extLst>
          </p:cNvPr>
          <p:cNvGraphicFramePr>
            <a:graphicFrameLocks noGrp="1"/>
          </p:cNvGraphicFramePr>
          <p:nvPr/>
        </p:nvGraphicFramePr>
        <p:xfrm>
          <a:off x="603250" y="2124075"/>
          <a:ext cx="10986294" cy="2154365"/>
        </p:xfrm>
        <a:graphic>
          <a:graphicData uri="http://schemas.openxmlformats.org/drawingml/2006/table">
            <a:tbl>
              <a:tblPr/>
              <a:tblGrid>
                <a:gridCol w="5493544">
                  <a:extLst>
                    <a:ext uri="{9D8B030D-6E8A-4147-A177-3AD203B41FA5}">
                      <a16:colId xmlns:a16="http://schemas.microsoft.com/office/drawing/2014/main" val="1289138455"/>
                    </a:ext>
                  </a:extLst>
                </a:gridCol>
                <a:gridCol w="5492750">
                  <a:extLst>
                    <a:ext uri="{9D8B030D-6E8A-4147-A177-3AD203B41FA5}">
                      <a16:colId xmlns:a16="http://schemas.microsoft.com/office/drawing/2014/main" val="3064671149"/>
                    </a:ext>
                  </a:extLst>
                </a:gridCol>
              </a:tblGrid>
              <a:tr h="1582865">
                <a:tc>
                  <a:txBody>
                    <a:bodyPr/>
                    <a:lstStyle>
                      <a:lvl1pPr marL="608013" indent="-608013">
                        <a:lnSpc>
                          <a:spcPct val="8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1pPr>
                      <a:lvl2pPr>
                        <a:lnSpc>
                          <a:spcPct val="8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2pPr>
                      <a:lvl3pPr>
                        <a:lnSpc>
                          <a:spcPct val="8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3pPr>
                      <a:lvl4pPr>
                        <a:lnSpc>
                          <a:spcPct val="8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4pPr>
                      <a:lvl5pPr>
                        <a:lnSpc>
                          <a:spcPct val="8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5pPr>
                      <a:lvl6pPr marL="25146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6pPr>
                      <a:lvl7pPr marL="29718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7pPr>
                      <a:lvl8pPr marL="34290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8pPr>
                      <a:lvl9pPr marL="38862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9pPr>
                    </a:lstStyle>
                    <a:p>
                      <a:pPr marL="608013" marR="0" lvl="0" indent="-608013" algn="l" defTabSz="457200" rtl="0" eaLnBrk="1" fontAlgn="base" latinLnBrk="0" hangingPunct="0">
                        <a:lnSpc>
                          <a:spcPct val="88000"/>
                        </a:lnSpc>
                        <a:spcBef>
                          <a:spcPts val="4500"/>
                        </a:spcBef>
                        <a:spcAft>
                          <a:spcPct val="0"/>
                        </a:spcAft>
                        <a:buClr>
                          <a:srgbClr val="FFFFFF"/>
                        </a:buClr>
                        <a:buSzPct val="123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altLang="en-US" sz="2400" b="0" i="0" u="none" strike="noStrike" cap="none" normalizeH="0" baseline="0">
                          <a:ln>
                            <a:noFill/>
                          </a:ln>
                          <a:solidFill>
                            <a:srgbClr val="FFFFFF"/>
                          </a:solidFill>
                          <a:effectLst/>
                          <a:latin typeface="Helvetica Neue" charset="0"/>
                          <a:cs typeface="Helvetica Neue" charset="0"/>
                        </a:rPr>
                        <a:t>Load</a:t>
                      </a:r>
                    </a:p>
                    <a:p>
                      <a:pPr marL="608013" marR="0" lvl="0" indent="-608013" algn="l" defTabSz="457200" rtl="0" eaLnBrk="1" fontAlgn="base" latinLnBrk="0" hangingPunct="0">
                        <a:lnSpc>
                          <a:spcPct val="88000"/>
                        </a:lnSpc>
                        <a:spcBef>
                          <a:spcPts val="4500"/>
                        </a:spcBef>
                        <a:spcAft>
                          <a:spcPct val="0"/>
                        </a:spcAft>
                        <a:buClr>
                          <a:srgbClr val="FFFFFF"/>
                        </a:buClr>
                        <a:buSzPct val="123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altLang="en-US" sz="2400" b="0" i="0" u="none" strike="noStrike" cap="none" normalizeH="0" baseline="0">
                          <a:ln>
                            <a:noFill/>
                          </a:ln>
                          <a:solidFill>
                            <a:srgbClr val="FFFFFF"/>
                          </a:solidFill>
                          <a:effectLst/>
                          <a:latin typeface="Helvetica Neue" charset="0"/>
                          <a:cs typeface="Helvetica Neue" charset="0"/>
                        </a:rPr>
                        <a:t>Save As</a:t>
                      </a:r>
                    </a:p>
                    <a:p>
                      <a:pPr marL="608013" marR="0" lvl="0" indent="-608013" algn="l" defTabSz="457200" rtl="0" eaLnBrk="1" fontAlgn="base" latinLnBrk="0" hangingPunct="0">
                        <a:lnSpc>
                          <a:spcPct val="88000"/>
                        </a:lnSpc>
                        <a:spcBef>
                          <a:spcPts val="4500"/>
                        </a:spcBef>
                        <a:spcAft>
                          <a:spcPct val="0"/>
                        </a:spcAft>
                        <a:buClr>
                          <a:srgbClr val="FFFFFF"/>
                        </a:buClr>
                        <a:buSzPct val="123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altLang="en-US" sz="2400" b="0" i="0" u="none" strike="noStrike" cap="none" normalizeH="0" baseline="0">
                          <a:ln>
                            <a:noFill/>
                          </a:ln>
                          <a:solidFill>
                            <a:srgbClr val="FFFFFF"/>
                          </a:solidFill>
                          <a:effectLst/>
                          <a:latin typeface="Helvetica Neue" charset="0"/>
                          <a:cs typeface="Helvetica Neue" charset="0"/>
                        </a:rPr>
                        <a:t>View</a:t>
                      </a:r>
                    </a:p>
                  </a:txBody>
                  <a:tcPr marL="45720" marR="45720" marT="22860" marB="22860" horzOverflow="overflow">
                    <a:lnL>
                      <a:noFill/>
                    </a:lnL>
                    <a:lnR>
                      <a:noFill/>
                    </a:lnR>
                    <a:lnT>
                      <a:noFill/>
                    </a:lnT>
                    <a:lnB>
                      <a:noFill/>
                    </a:lnB>
                    <a:lnTlToBr>
                      <a:noFill/>
                    </a:lnTlToBr>
                    <a:lnBlToTr>
                      <a:noFill/>
                    </a:lnBlToTr>
                    <a:noFill/>
                  </a:tcPr>
                </a:tc>
                <a:tc>
                  <a:txBody>
                    <a:bodyPr/>
                    <a:lstStyle>
                      <a:lvl1pPr marL="608013" indent="-608013">
                        <a:lnSpc>
                          <a:spcPct val="88000"/>
                        </a:lnSpc>
                        <a:spcBef>
                          <a:spcPts val="142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1pPr>
                      <a:lvl2pPr>
                        <a:lnSpc>
                          <a:spcPct val="88000"/>
                        </a:lnSpc>
                        <a:spcBef>
                          <a:spcPts val="113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2pPr>
                      <a:lvl3pPr>
                        <a:lnSpc>
                          <a:spcPct val="88000"/>
                        </a:lnSpc>
                        <a:spcBef>
                          <a:spcPts val="85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3pPr>
                      <a:lvl4pPr>
                        <a:lnSpc>
                          <a:spcPct val="88000"/>
                        </a:lnSpc>
                        <a:spcBef>
                          <a:spcPts val="575"/>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sz="4400">
                          <a:solidFill>
                            <a:srgbClr val="FFFFFF"/>
                          </a:solidFill>
                          <a:latin typeface="Helvetica Neue" charset="0"/>
                          <a:cs typeface="Helvetica Neue" charset="0"/>
                        </a:defRPr>
                      </a:lvl4pPr>
                      <a:lvl5pPr>
                        <a:lnSpc>
                          <a:spcPct val="88000"/>
                        </a:lnSpc>
                        <a:spcBef>
                          <a:spcPts val="288"/>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5pPr>
                      <a:lvl6pPr marL="25146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6pPr>
                      <a:lvl7pPr marL="29718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7pPr>
                      <a:lvl8pPr marL="34290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8pPr>
                      <a:lvl9pPr marL="3886200" indent="-228600" defTabSz="457200" fontAlgn="base" hangingPunct="0">
                        <a:lnSpc>
                          <a:spcPct val="88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FFFFFF"/>
                          </a:solidFill>
                          <a:latin typeface="Helvetica Neue" charset="0"/>
                          <a:cs typeface="Helvetica Neue" charset="0"/>
                        </a:defRPr>
                      </a:lvl9pPr>
                    </a:lstStyle>
                    <a:p>
                      <a:pPr marL="608013" marR="0" lvl="0" indent="-608013" algn="l" defTabSz="457200" rtl="0" eaLnBrk="1" fontAlgn="base" latinLnBrk="0" hangingPunct="0">
                        <a:lnSpc>
                          <a:spcPct val="88000"/>
                        </a:lnSpc>
                        <a:spcBef>
                          <a:spcPts val="4500"/>
                        </a:spcBef>
                        <a:spcAft>
                          <a:spcPct val="0"/>
                        </a:spcAft>
                        <a:buClr>
                          <a:srgbClr val="FFFFFF"/>
                        </a:buClr>
                        <a:buSzPct val="123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altLang="en-US" sz="2400" b="0" i="0" u="none" strike="noStrike" cap="none" normalizeH="0" baseline="0">
                          <a:ln>
                            <a:noFill/>
                          </a:ln>
                          <a:solidFill>
                            <a:srgbClr val="FFFFFF"/>
                          </a:solidFill>
                          <a:effectLst/>
                          <a:latin typeface="Helvetica Neue" charset="0"/>
                          <a:cs typeface="Helvetica Neue" charset="0"/>
                        </a:rPr>
                        <a:t>Change Name</a:t>
                      </a:r>
                    </a:p>
                    <a:p>
                      <a:pPr marL="608013" marR="0" lvl="0" indent="-608013" algn="l" defTabSz="457200" rtl="0" eaLnBrk="1" fontAlgn="base" latinLnBrk="0" hangingPunct="0">
                        <a:lnSpc>
                          <a:spcPct val="88000"/>
                        </a:lnSpc>
                        <a:spcBef>
                          <a:spcPts val="4500"/>
                        </a:spcBef>
                        <a:spcAft>
                          <a:spcPct val="0"/>
                        </a:spcAft>
                        <a:buClr>
                          <a:srgbClr val="FFFFFF"/>
                        </a:buClr>
                        <a:buSzPct val="123000"/>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kumimoji="0" lang="en-US" altLang="en-US" sz="2400" b="0" i="0" u="none" strike="noStrike" cap="none" normalizeH="0" baseline="0">
                          <a:ln>
                            <a:noFill/>
                          </a:ln>
                          <a:solidFill>
                            <a:srgbClr val="FFFFFF"/>
                          </a:solidFill>
                          <a:effectLst/>
                          <a:latin typeface="Helvetica Neue" charset="0"/>
                          <a:cs typeface="Helvetica Neue" charset="0"/>
                        </a:rPr>
                        <a:t>Remove</a:t>
                      </a:r>
                    </a:p>
                  </a:txBody>
                  <a:tcPr marL="45720" marR="45720" marT="22860" marB="228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975399250"/>
                  </a:ext>
                </a:extLst>
              </a:tr>
            </a:tbl>
          </a:graphicData>
        </a:graphic>
      </p:graphicFrame>
      <p:sp>
        <p:nvSpPr>
          <p:cNvPr id="6148" name="Rectangle 4">
            <a:extLst>
              <a:ext uri="{FF2B5EF4-FFF2-40B4-BE49-F238E27FC236}">
                <a16:creationId xmlns:a16="http://schemas.microsoft.com/office/drawing/2014/main" id="{83419F6A-C8D7-4A23-B669-C9607DB65086}"/>
              </a:ext>
            </a:extLst>
          </p:cNvPr>
          <p:cNvSpPr>
            <a:spLocks noChangeArrowheads="1"/>
          </p:cNvSpPr>
          <p:nvPr/>
        </p:nvSpPr>
        <p:spPr bwMode="auto">
          <a:xfrm>
            <a:off x="5927725" y="3313907"/>
            <a:ext cx="3365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228600" fontAlgn="base" hangingPunct="0">
              <a:lnSpc>
                <a:spcPct val="93000"/>
              </a:lnSpc>
              <a:spcBef>
                <a:spcPct val="0"/>
              </a:spcBef>
              <a:spcAft>
                <a:spcPct val="0"/>
              </a:spcAft>
              <a:buClr>
                <a:srgbClr val="000000"/>
              </a:buClr>
              <a:buSzPct val="100000"/>
            </a:pPr>
            <a:endParaRPr lang="en-US" sz="900">
              <a:solidFill>
                <a:srgbClr val="000000"/>
              </a:solidFill>
              <a:latin typeface="Arial" panose="020B0604020202020204" pitchFamily="34" charset="0"/>
            </a:endParaRPr>
          </a:p>
        </p:txBody>
      </p:sp>
      <p:sp>
        <p:nvSpPr>
          <p:cNvPr id="6149" name="Rectangle 5">
            <a:extLst>
              <a:ext uri="{FF2B5EF4-FFF2-40B4-BE49-F238E27FC236}">
                <a16:creationId xmlns:a16="http://schemas.microsoft.com/office/drawing/2014/main" id="{8808E2CB-B086-4CDE-A319-9DFEE8DCEF5F}"/>
              </a:ext>
            </a:extLst>
          </p:cNvPr>
          <p:cNvSpPr>
            <a:spLocks noGrp="1" noChangeArrowheads="1"/>
          </p:cNvSpPr>
          <p:nvPr>
            <p:ph type="title" idx="4294967295"/>
          </p:nvPr>
        </p:nvSpPr>
        <p:spPr>
          <a:xfrm>
            <a:off x="603250" y="711200"/>
            <a:ext cx="10985500" cy="717550"/>
          </a:xfrm>
          <a:ln/>
          <a:extLst>
            <a:ext uri="{91240B29-F687-4F45-9708-019B960494DF}">
              <a14:hiddenLine xmlns:a14="http://schemas.microsoft.com/office/drawing/2010/main" w="12600" cap="flat">
                <a:solidFill>
                  <a:srgbClr val="3465A4"/>
                </a:solidFill>
                <a:miter lim="800000"/>
                <a:headEnd/>
                <a:tailEnd/>
              </a14:hiddenLine>
            </a:ext>
          </a:extLst>
        </p:spPr>
        <p:txBody>
          <a:bodyPr vert="horz" wrap="square" lIns="25380" tIns="25380" rIns="25380" bIns="25380" numCol="1" anchor="t" anchorCtr="0" compatLnSpc="1">
            <a:prstTxWarp prst="textNoShape">
              <a:avLst/>
            </a:prstTxWarp>
          </a:bodyPr>
          <a:lstStyle/>
          <a:p>
            <a:pPr algn="l">
              <a:lnSpc>
                <a:spcPct val="80000"/>
              </a:lnSpc>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4250" b="1"/>
              <a:t>Tables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0112C017-16A8-42AB-9F07-64D74A6AFA6A}"/>
              </a:ext>
            </a:extLst>
          </p:cNvPr>
          <p:cNvSpPr>
            <a:spLocks noGrp="1" noChangeArrowheads="1"/>
          </p:cNvSpPr>
          <p:nvPr>
            <p:ph type="body"/>
          </p:nvPr>
        </p:nvSpPr>
        <p:spPr>
          <a:xfrm>
            <a:off x="603250" y="1123157"/>
            <a:ext cx="10985500" cy="467519"/>
          </a:xfrm>
          <a:ln/>
        </p:spPr>
        <p:txBody>
          <a:bodyPr vert="horz" wrap="square" lIns="22860" tIns="22860" rIns="22860" bIns="22860" numCol="1" anchor="t" anchorCtr="0" compatLnSpc="1">
            <a:prstTxWarp prst="textNoShape">
              <a:avLst/>
            </a:prstTxWarp>
          </a:bodyPr>
          <a:lstStyle/>
          <a:p>
            <a:pPr algn="l">
              <a:lnSpc>
                <a:spcPct val="100000"/>
              </a:lnSpc>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2800" b="1"/>
              <a:t>Reduce sets</a:t>
            </a:r>
          </a:p>
        </p:txBody>
      </p:sp>
      <p:sp>
        <p:nvSpPr>
          <p:cNvPr id="7170" name="Text Box 2">
            <a:extLst>
              <a:ext uri="{FF2B5EF4-FFF2-40B4-BE49-F238E27FC236}">
                <a16:creationId xmlns:a16="http://schemas.microsoft.com/office/drawing/2014/main" id="{74FC7237-53EA-4184-B8A5-FD72856E82A2}"/>
              </a:ext>
            </a:extLst>
          </p:cNvPr>
          <p:cNvSpPr txBox="1">
            <a:spLocks noChangeArrowheads="1"/>
          </p:cNvSpPr>
          <p:nvPr/>
        </p:nvSpPr>
        <p:spPr bwMode="auto">
          <a:xfrm>
            <a:off x="603250" y="2124075"/>
            <a:ext cx="10985500" cy="412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380" tIns="25380" rIns="25380" bIns="25380"/>
          <a:lstStyle>
            <a:lvl1pPr marL="608013" indent="-608013">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1pPr>
            <a:lvl2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defRPr>
                <a:solidFill>
                  <a:srgbClr val="000000"/>
                </a:solidFill>
                <a:latin typeface="Arial" panose="020B0604020202020204" pitchFamily="34" charset="0"/>
                <a:cs typeface="AR PL SungtiL GB" charset="0"/>
              </a:defRPr>
            </a:lvl9pPr>
          </a:lstStyle>
          <a:p>
            <a:pPr marL="304007" indent="-304007" defTabSz="228600" fontAlgn="base" hangingPunct="0">
              <a:lnSpc>
                <a:spcPct val="90000"/>
              </a:lnSpc>
              <a:spcBef>
                <a:spcPts val="225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400">
                <a:solidFill>
                  <a:srgbClr val="FFFFFF"/>
                </a:solidFill>
                <a:latin typeface="Helvetica Neue" charset="0"/>
                <a:cs typeface="Helvetica Neue" charset="0"/>
              </a:rPr>
              <a:t>View</a:t>
            </a:r>
          </a:p>
          <a:p>
            <a:pPr marL="304007" indent="-304007" defTabSz="228600" fontAlgn="base" hangingPunct="0">
              <a:lnSpc>
                <a:spcPct val="90000"/>
              </a:lnSpc>
              <a:spcBef>
                <a:spcPts val="225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400">
                <a:solidFill>
                  <a:srgbClr val="FFFFFF"/>
                </a:solidFill>
                <a:latin typeface="Helvetica Neue" charset="0"/>
                <a:cs typeface="Helvetica Neue" charset="0"/>
              </a:rPr>
              <a:t>Change Name</a:t>
            </a:r>
          </a:p>
          <a:p>
            <a:pPr marL="304007" indent="-304007" defTabSz="228600" fontAlgn="base" hangingPunct="0">
              <a:lnSpc>
                <a:spcPct val="90000"/>
              </a:lnSpc>
              <a:spcBef>
                <a:spcPts val="225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400">
                <a:solidFill>
                  <a:srgbClr val="FFFFFF"/>
                </a:solidFill>
                <a:latin typeface="Helvetica Neue" charset="0"/>
                <a:cs typeface="Helvetica Neue" charset="0"/>
              </a:rPr>
              <a:t>Remove</a:t>
            </a:r>
          </a:p>
          <a:p>
            <a:pPr marL="304007" indent="-304007" defTabSz="228600" fontAlgn="base" hangingPunct="0">
              <a:lnSpc>
                <a:spcPct val="90000"/>
              </a:lnSpc>
              <a:spcBef>
                <a:spcPts val="225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400">
                <a:solidFill>
                  <a:srgbClr val="FFFFFF"/>
                </a:solidFill>
                <a:latin typeface="Helvetica Neue" charset="0"/>
                <a:cs typeface="Helvetica Neue" charset="0"/>
              </a:rPr>
              <a:t>Filter </a:t>
            </a:r>
          </a:p>
          <a:p>
            <a:pPr marL="304007" indent="-304007" defTabSz="228600" fontAlgn="base" hangingPunct="0">
              <a:lnSpc>
                <a:spcPct val="90000"/>
              </a:lnSpc>
              <a:spcBef>
                <a:spcPts val="2250"/>
              </a:spcBef>
              <a:spcAft>
                <a:spcPct val="0"/>
              </a:spcAft>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sz="2400">
                <a:solidFill>
                  <a:srgbClr val="FFFFFF"/>
                </a:solidFill>
                <a:latin typeface="Helvetica Neue" charset="0"/>
                <a:cs typeface="Helvetica Neue" charset="0"/>
              </a:rPr>
              <a:t>Shorten</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500B-8E3F-4F81-91BF-96FA499582D4}"/>
              </a:ext>
            </a:extLst>
          </p:cNvPr>
          <p:cNvSpPr>
            <a:spLocks noGrp="1"/>
          </p:cNvSpPr>
          <p:nvPr>
            <p:ph type="title"/>
          </p:nvPr>
        </p:nvSpPr>
        <p:spPr/>
        <p:txBody>
          <a:bodyPr/>
          <a:lstStyle/>
          <a:p>
            <a:r>
              <a:rPr lang="en-US" sz="2800" b="1" dirty="0"/>
              <a:t>What is LERS?</a:t>
            </a:r>
            <a:endParaRPr lang="en-US" dirty="0"/>
          </a:p>
        </p:txBody>
      </p:sp>
      <p:sp>
        <p:nvSpPr>
          <p:cNvPr id="3" name="Content Placeholder 2">
            <a:extLst>
              <a:ext uri="{FF2B5EF4-FFF2-40B4-BE49-F238E27FC236}">
                <a16:creationId xmlns:a16="http://schemas.microsoft.com/office/drawing/2014/main" id="{2AB58902-F865-4374-80FA-2CF0591B96F1}"/>
              </a:ext>
            </a:extLst>
          </p:cNvPr>
          <p:cNvSpPr>
            <a:spLocks noGrp="1"/>
          </p:cNvSpPr>
          <p:nvPr>
            <p:ph idx="1"/>
          </p:nvPr>
        </p:nvSpPr>
        <p:spPr/>
        <p:txBody>
          <a:bodyPr/>
          <a:lstStyle/>
          <a:p>
            <a:r>
              <a:rPr lang="en-US" sz="1700" b="1" cap="all" spc="600" dirty="0">
                <a:latin typeface="+mj-lt"/>
                <a:ea typeface="+mj-ea"/>
                <a:cs typeface="+mj-cs"/>
              </a:rPr>
              <a:t>The learning system LERS (Learning from Examples based on Rough Sets) induces a set of rules from examples and classifies new examples using the set of rules induced previously by LERS. These rules are more general than information contained in the original input data since more new examples may be correctly classified by rules than may be matched with examples from the original data</a:t>
            </a:r>
            <a:r>
              <a:rPr lang="en-US" sz="2400" b="0" i="0" dirty="0">
                <a:effectLst/>
                <a:latin typeface="Times New Roman" panose="02020603050405020304" pitchFamily="18" charset="0"/>
              </a:rPr>
              <a:t>.</a:t>
            </a:r>
            <a:endParaRPr lang="en-US" sz="2400" b="1" dirty="0"/>
          </a:p>
          <a:p>
            <a:endParaRPr lang="en-US" dirty="0"/>
          </a:p>
        </p:txBody>
      </p:sp>
    </p:spTree>
    <p:extLst>
      <p:ext uri="{BB962C8B-B14F-4D97-AF65-F5344CB8AC3E}">
        <p14:creationId xmlns:p14="http://schemas.microsoft.com/office/powerpoint/2010/main" val="2261424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276A7C3D-42FF-4CF5-BB9F-63DE5F3C1D26}"/>
              </a:ext>
            </a:extLst>
          </p:cNvPr>
          <p:cNvSpPr>
            <a:spLocks noGrp="1" noChangeArrowheads="1"/>
          </p:cNvSpPr>
          <p:nvPr>
            <p:ph type="title"/>
          </p:nvPr>
        </p:nvSpPr>
        <p:spPr>
          <a:xfrm>
            <a:off x="603250" y="1000125"/>
            <a:ext cx="10985500" cy="716757"/>
          </a:xfrm>
          <a:ln/>
        </p:spPr>
        <p:txBody>
          <a:bodyPr/>
          <a:lstStyle/>
          <a:p>
            <a:pPr algn="l">
              <a:lnSpc>
                <a:spcPct val="80000"/>
              </a:lnSpc>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4250" b="1"/>
              <a:t>Rule Sets</a:t>
            </a:r>
          </a:p>
        </p:txBody>
      </p:sp>
      <p:sp>
        <p:nvSpPr>
          <p:cNvPr id="8194" name="Rectangle 2">
            <a:extLst>
              <a:ext uri="{FF2B5EF4-FFF2-40B4-BE49-F238E27FC236}">
                <a16:creationId xmlns:a16="http://schemas.microsoft.com/office/drawing/2014/main" id="{052DE9E9-59BA-4B39-A2D0-4C56A34B23E2}"/>
              </a:ext>
            </a:extLst>
          </p:cNvPr>
          <p:cNvSpPr>
            <a:spLocks noGrp="1" noChangeArrowheads="1"/>
          </p:cNvSpPr>
          <p:nvPr>
            <p:ph type="body" idx="1"/>
          </p:nvPr>
        </p:nvSpPr>
        <p:spPr>
          <a:xfrm>
            <a:off x="603250" y="2124075"/>
            <a:ext cx="10985500" cy="4127500"/>
          </a:xfrm>
          <a:ln/>
        </p:spPr>
        <p:txBody>
          <a:bodyPr vert="horz" wrap="square" lIns="25380" tIns="25380" rIns="25380" bIns="25380" numCol="1" anchor="t" anchorCtr="0" compatLnSpc="1">
            <a:prstTxWarp prst="textNoShape">
              <a:avLst/>
            </a:prstTxWarp>
          </a:bodyPr>
          <a:lstStyle/>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View</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Change Name</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Remove</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Filter</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Shoten</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DD3A4F7E-9AC0-4011-AC55-1ADF6E805E14}"/>
              </a:ext>
            </a:extLst>
          </p:cNvPr>
          <p:cNvSpPr>
            <a:spLocks noGrp="1" noChangeArrowheads="1"/>
          </p:cNvSpPr>
          <p:nvPr>
            <p:ph type="title"/>
          </p:nvPr>
        </p:nvSpPr>
        <p:spPr>
          <a:xfrm>
            <a:off x="438944" y="804863"/>
            <a:ext cx="10985500" cy="716757"/>
          </a:xfrm>
          <a:ln/>
        </p:spPr>
        <p:txBody>
          <a:bodyPr/>
          <a:lstStyle/>
          <a:p>
            <a:pPr algn="l">
              <a:lnSpc>
                <a:spcPct val="80000"/>
              </a:lnSpc>
              <a:tabLst>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Lst>
            </a:pPr>
            <a:r>
              <a:rPr lang="en-US" altLang="en-US" sz="4250" b="1"/>
              <a:t>Cut set</a:t>
            </a:r>
          </a:p>
        </p:txBody>
      </p:sp>
      <p:sp>
        <p:nvSpPr>
          <p:cNvPr id="9218" name="Rectangle 2">
            <a:extLst>
              <a:ext uri="{FF2B5EF4-FFF2-40B4-BE49-F238E27FC236}">
                <a16:creationId xmlns:a16="http://schemas.microsoft.com/office/drawing/2014/main" id="{22885826-1DC7-4EA9-9B7A-127B2C364FB1}"/>
              </a:ext>
            </a:extLst>
          </p:cNvPr>
          <p:cNvSpPr>
            <a:spLocks noGrp="1" noChangeArrowheads="1"/>
          </p:cNvSpPr>
          <p:nvPr>
            <p:ph type="body" idx="1"/>
          </p:nvPr>
        </p:nvSpPr>
        <p:spPr>
          <a:xfrm>
            <a:off x="603250" y="2124075"/>
            <a:ext cx="10985500" cy="4127500"/>
          </a:xfrm>
          <a:ln/>
        </p:spPr>
        <p:txBody>
          <a:bodyPr vert="horz" wrap="square" lIns="25380" tIns="25380" rIns="25380" bIns="25380" numCol="1" anchor="t" anchorCtr="0" compatLnSpc="1">
            <a:prstTxWarp prst="textNoShape">
              <a:avLst/>
            </a:prstTxWarp>
          </a:bodyPr>
          <a:lstStyle/>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View</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Change Name</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Remove</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Save as</a:t>
            </a:r>
          </a:p>
          <a:p>
            <a:pPr marL="304007" indent="-304007">
              <a:lnSpc>
                <a:spcPct val="90000"/>
              </a:lnSpc>
              <a:spcBef>
                <a:spcPts val="2250"/>
              </a:spcBef>
              <a:buClr>
                <a:srgbClr val="FFFFFF"/>
              </a:buClr>
              <a:buSzPct val="123000"/>
              <a:buFont typeface="Symbol" panose="05050102010706020507" pitchFamily="18" charset="2"/>
              <a:buChar char=""/>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en-US" altLang="en-US"/>
              <a:t>Load</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30">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8948B0B5-07B8-42EF-A550-040A219111B2}"/>
              </a:ext>
            </a:extLst>
          </p:cNvPr>
          <p:cNvSpPr>
            <a:spLocks noGrp="1"/>
          </p:cNvSpPr>
          <p:nvPr>
            <p:ph type="title"/>
          </p:nvPr>
        </p:nvSpPr>
        <p:spPr>
          <a:xfrm>
            <a:off x="1476375" y="573554"/>
            <a:ext cx="9144000" cy="1184402"/>
          </a:xfrm>
        </p:spPr>
        <p:txBody>
          <a:bodyPr>
            <a:normAutofit/>
          </a:bodyPr>
          <a:lstStyle/>
          <a:p>
            <a:r>
              <a:rPr lang="en-US" dirty="0">
                <a:ea typeface="+mj-lt"/>
                <a:cs typeface="+mj-lt"/>
              </a:rPr>
              <a:t>data analysis methods in RSES</a:t>
            </a:r>
            <a:endParaRPr lang="en-US" dirty="0"/>
          </a:p>
        </p:txBody>
      </p:sp>
      <p:graphicFrame>
        <p:nvGraphicFramePr>
          <p:cNvPr id="38" name="Content Placeholder 2">
            <a:extLst>
              <a:ext uri="{FF2B5EF4-FFF2-40B4-BE49-F238E27FC236}">
                <a16:creationId xmlns:a16="http://schemas.microsoft.com/office/drawing/2014/main" id="{7F1000BE-8C17-45F0-B0D5-AF89CA27A532}"/>
              </a:ext>
            </a:extLst>
          </p:cNvPr>
          <p:cNvGraphicFramePr>
            <a:graphicFrameLocks noGrp="1"/>
          </p:cNvGraphicFramePr>
          <p:nvPr>
            <p:ph idx="1"/>
          </p:nvPr>
        </p:nvGraphicFramePr>
        <p:xfrm>
          <a:off x="1525178" y="2787294"/>
          <a:ext cx="4035041" cy="2653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 name="TextBox 67">
            <a:extLst>
              <a:ext uri="{FF2B5EF4-FFF2-40B4-BE49-F238E27FC236}">
                <a16:creationId xmlns:a16="http://schemas.microsoft.com/office/drawing/2014/main" id="{5D0AE033-570E-4030-AA9E-CA4573336494}"/>
              </a:ext>
            </a:extLst>
          </p:cNvPr>
          <p:cNvSpPr txBox="1"/>
          <p:nvPr/>
        </p:nvSpPr>
        <p:spPr>
          <a:xfrm>
            <a:off x="9677400" y="572885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ade Gothic Next Light"/>
                <a:ea typeface="+mn-ea"/>
                <a:cs typeface="+mn-cs"/>
              </a:rPr>
              <a:t>Pruthvi Kasula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ade Gothic Next Light"/>
                <a:ea typeface="+mn-ea"/>
                <a:cs typeface="+mn-cs"/>
              </a:rPr>
              <a:t>801254275</a:t>
            </a:r>
          </a:p>
        </p:txBody>
      </p:sp>
    </p:spTree>
    <p:extLst>
      <p:ext uri="{BB962C8B-B14F-4D97-AF65-F5344CB8AC3E}">
        <p14:creationId xmlns:p14="http://schemas.microsoft.com/office/powerpoint/2010/main" val="23763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8" name="Rectangle 17">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8948B0B5-07B8-42EF-A550-040A219111B2}"/>
              </a:ext>
            </a:extLst>
          </p:cNvPr>
          <p:cNvSpPr>
            <a:spLocks noGrp="1"/>
          </p:cNvSpPr>
          <p:nvPr>
            <p:ph type="title"/>
          </p:nvPr>
        </p:nvSpPr>
        <p:spPr>
          <a:xfrm>
            <a:off x="1239066" y="1407463"/>
            <a:ext cx="6756279" cy="948507"/>
          </a:xfrm>
          <a:noFill/>
        </p:spPr>
        <p:txBody>
          <a:bodyPr vert="horz" lIns="91440" tIns="45720" rIns="91440" bIns="45720" rtlCol="0" anchor="ctr">
            <a:normAutofit/>
          </a:bodyPr>
          <a:lstStyle/>
          <a:p>
            <a:r>
              <a:rPr lang="en-US" dirty="0">
                <a:solidFill>
                  <a:schemeClr val="bg1"/>
                </a:solidFill>
                <a:latin typeface="Trade Gothic Next Cond"/>
                <a:ea typeface="+mj-lt"/>
                <a:cs typeface="+mj-lt"/>
              </a:rPr>
              <a:t>MISSING VALUE  COMPLETION</a:t>
            </a:r>
            <a:endParaRPr lang="en-US" b="0">
              <a:solidFill>
                <a:schemeClr val="bg1"/>
              </a:solidFill>
              <a:latin typeface="Trade Gothic Next Cond"/>
              <a:ea typeface="+mj-lt"/>
              <a:cs typeface="+mj-lt"/>
            </a:endParaRPr>
          </a:p>
          <a:p>
            <a:pPr>
              <a:lnSpc>
                <a:spcPct val="110000"/>
              </a:lnSpc>
            </a:pPr>
            <a:endParaRPr lang="en-US" dirty="0">
              <a:solidFill>
                <a:schemeClr val="bg1"/>
              </a:solidFill>
              <a:latin typeface="Trade Gothic Next Cond"/>
              <a:cs typeface="Calibri"/>
            </a:endParaRPr>
          </a:p>
        </p:txBody>
      </p:sp>
      <p:sp>
        <p:nvSpPr>
          <p:cNvPr id="3" name="Content Placeholder 2">
            <a:extLst>
              <a:ext uri="{FF2B5EF4-FFF2-40B4-BE49-F238E27FC236}">
                <a16:creationId xmlns:a16="http://schemas.microsoft.com/office/drawing/2014/main" id="{49676D92-2EFB-44BE-8688-4323C04E2CA1}"/>
              </a:ext>
            </a:extLst>
          </p:cNvPr>
          <p:cNvSpPr>
            <a:spLocks noGrp="1"/>
          </p:cNvSpPr>
          <p:nvPr>
            <p:ph idx="1"/>
          </p:nvPr>
        </p:nvSpPr>
        <p:spPr>
          <a:xfrm>
            <a:off x="1429566" y="2184228"/>
            <a:ext cx="4666434" cy="2929803"/>
          </a:xfrm>
        </p:spPr>
        <p:txBody>
          <a:bodyPr vert="horz" lIns="91440" tIns="45720" rIns="91440" bIns="45720" rtlCol="0" anchor="t">
            <a:normAutofit lnSpcReduction="10000"/>
          </a:bodyPr>
          <a:lstStyle/>
          <a:p>
            <a:pPr marL="0" indent="0">
              <a:buNone/>
            </a:pPr>
            <a:r>
              <a:rPr lang="en-US" b="1" dirty="0">
                <a:solidFill>
                  <a:schemeClr val="bg1"/>
                </a:solidFill>
                <a:ea typeface="+mn-lt"/>
                <a:cs typeface="+mn-lt"/>
              </a:rPr>
              <a:t>RSES offers four approaches to the issue of missing values(MISSING, NULL or ’?’):</a:t>
            </a:r>
            <a:endParaRPr lang="en-US" dirty="0">
              <a:solidFill>
                <a:schemeClr val="bg1"/>
              </a:solidFill>
              <a:ea typeface="+mn-lt"/>
              <a:cs typeface="+mn-lt"/>
            </a:endParaRPr>
          </a:p>
          <a:p>
            <a:r>
              <a:rPr lang="en-US" b="1" dirty="0">
                <a:solidFill>
                  <a:schemeClr val="bg1"/>
                </a:solidFill>
                <a:ea typeface="+mn-lt"/>
                <a:cs typeface="+mn-lt"/>
              </a:rPr>
              <a:t>Remove objects with missing values </a:t>
            </a:r>
            <a:endParaRPr lang="en-US" dirty="0">
              <a:solidFill>
                <a:schemeClr val="bg1"/>
              </a:solidFill>
              <a:ea typeface="+mn-lt"/>
              <a:cs typeface="+mn-lt"/>
            </a:endParaRPr>
          </a:p>
          <a:p>
            <a:r>
              <a:rPr lang="en-US" b="1" dirty="0">
                <a:solidFill>
                  <a:schemeClr val="bg1"/>
                </a:solidFill>
                <a:ea typeface="+mn-lt"/>
                <a:cs typeface="+mn-lt"/>
              </a:rPr>
              <a:t>Complete with most common or mean value</a:t>
            </a:r>
            <a:endParaRPr lang="en-US" dirty="0">
              <a:solidFill>
                <a:schemeClr val="bg1"/>
              </a:solidFill>
              <a:ea typeface="+mn-lt"/>
              <a:cs typeface="+mn-lt"/>
            </a:endParaRPr>
          </a:p>
          <a:p>
            <a:r>
              <a:rPr lang="en-US" b="1" dirty="0">
                <a:solidFill>
                  <a:schemeClr val="bg1"/>
                </a:solidFill>
                <a:ea typeface="+mn-lt"/>
                <a:cs typeface="+mn-lt"/>
              </a:rPr>
              <a:t>Disregard during rule/</a:t>
            </a:r>
            <a:r>
              <a:rPr lang="en-US" b="1" dirty="0" err="1">
                <a:solidFill>
                  <a:schemeClr val="bg1"/>
                </a:solidFill>
                <a:ea typeface="+mn-lt"/>
                <a:cs typeface="+mn-lt"/>
              </a:rPr>
              <a:t>reduct</a:t>
            </a:r>
            <a:r>
              <a:rPr lang="en-US" b="1" dirty="0">
                <a:solidFill>
                  <a:schemeClr val="bg1"/>
                </a:solidFill>
                <a:ea typeface="+mn-lt"/>
                <a:cs typeface="+mn-lt"/>
              </a:rPr>
              <a:t> calculation</a:t>
            </a:r>
            <a:endParaRPr lang="en-US" dirty="0">
              <a:solidFill>
                <a:schemeClr val="bg1"/>
              </a:solidFill>
              <a:ea typeface="+mn-lt"/>
              <a:cs typeface="+mn-lt"/>
            </a:endParaRPr>
          </a:p>
          <a:p>
            <a:r>
              <a:rPr lang="en-US" b="1" dirty="0">
                <a:solidFill>
                  <a:schemeClr val="bg1"/>
                </a:solidFill>
                <a:ea typeface="+mn-lt"/>
                <a:cs typeface="+mn-lt"/>
              </a:rPr>
              <a:t>Treating the missing data as information</a:t>
            </a:r>
            <a:endParaRPr lang="en-US" dirty="0">
              <a:solidFill>
                <a:schemeClr val="bg1"/>
              </a:solidFill>
            </a:endParaRPr>
          </a:p>
        </p:txBody>
      </p:sp>
      <p:sp>
        <p:nvSpPr>
          <p:cNvPr id="5" name="TextBox 4">
            <a:extLst>
              <a:ext uri="{FF2B5EF4-FFF2-40B4-BE49-F238E27FC236}">
                <a16:creationId xmlns:a16="http://schemas.microsoft.com/office/drawing/2014/main" id="{CCCE2214-905A-448C-8268-84D73B2F1690}"/>
              </a:ext>
            </a:extLst>
          </p:cNvPr>
          <p:cNvSpPr txBox="1"/>
          <p:nvPr/>
        </p:nvSpPr>
        <p:spPr>
          <a:xfrm>
            <a:off x="6664068" y="2187487"/>
            <a:ext cx="466757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rade Gothic Next Ligh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Example of RSES data set :</a:t>
            </a:r>
            <a:endParaRPr kumimoji="0" lang="en-US" sz="1800" b="0" i="0" u="none" strike="noStrike" kern="1200" cap="none" spc="0" normalizeH="0" baseline="0" noProof="0" dirty="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ATTRIBUTES 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temperature numeric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headache numeric 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cough symbolic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catarrh symbolic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disease symbolic </a:t>
            </a:r>
            <a:endParaRPr kumimoji="0" lang="en-US" sz="14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rade Gothic Next Ligh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OBJECTS 4 </a:t>
            </a:r>
            <a:endParaRPr kumimoji="0" lang="en-US" sz="14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38.7          7                  no    </a:t>
            </a:r>
            <a:r>
              <a:rPr kumimoji="0" lang="en-US" sz="1400" b="1" i="0" u="none" strike="noStrike" kern="1200" cap="none" spc="0" normalizeH="0" baseline="0" noProof="0" dirty="0" err="1">
                <a:ln>
                  <a:noFill/>
                </a:ln>
                <a:solidFill>
                  <a:srgbClr val="000000"/>
                </a:solidFill>
                <a:effectLst/>
                <a:uLnTx/>
                <a:uFillTx/>
                <a:latin typeface="Trade Gothic Next Light"/>
                <a:ea typeface="+mn-lt"/>
                <a:cs typeface="+mn-lt"/>
              </a:rPr>
              <a:t>no</a:t>
            </a: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    angina </a:t>
            </a:r>
            <a:endParaRPr kumimoji="0" lang="en-US" sz="1800" b="0"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38.3          MISSING   yes   </a:t>
            </a:r>
            <a:r>
              <a:rPr kumimoji="0" lang="en-US" sz="1400" b="1" i="0" u="none" strike="noStrike" kern="1200" cap="none" spc="0" normalizeH="0" baseline="0" noProof="0" dirty="0" err="1">
                <a:ln>
                  <a:noFill/>
                </a:ln>
                <a:solidFill>
                  <a:srgbClr val="000000"/>
                </a:solidFill>
                <a:effectLst/>
                <a:uLnTx/>
                <a:uFillTx/>
                <a:latin typeface="Trade Gothic Next Light"/>
                <a:ea typeface="+mn-lt"/>
                <a:cs typeface="+mn-lt"/>
              </a:rPr>
              <a:t>yes</a:t>
            </a: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  influenza </a:t>
            </a:r>
            <a:endParaRPr kumimoji="0" lang="en-US" sz="1800" b="0" i="0" u="none" strike="noStrike" kern="1200" cap="none" spc="0" normalizeH="0" baseline="0" noProof="0" dirty="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MISSING  3                  no    </a:t>
            </a:r>
            <a:r>
              <a:rPr kumimoji="0" lang="en-US" sz="1400" b="1" i="0" u="none" strike="noStrike" kern="1200" cap="none" spc="0" normalizeH="0" baseline="0" noProof="0" dirty="0" err="1">
                <a:ln>
                  <a:noFill/>
                </a:ln>
                <a:solidFill>
                  <a:srgbClr val="000000"/>
                </a:solidFill>
                <a:effectLst/>
                <a:uLnTx/>
                <a:uFillTx/>
                <a:latin typeface="Trade Gothic Next Light"/>
                <a:ea typeface="+mn-lt"/>
                <a:cs typeface="+mn-lt"/>
              </a:rPr>
              <a:t>no</a:t>
            </a: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   cold </a:t>
            </a:r>
            <a:endParaRPr kumimoji="0" lang="en-US" sz="1800" b="0" i="0" u="none" strike="noStrike" kern="1200" cap="none" spc="0" normalizeH="0" baseline="0" noProof="0" dirty="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36.7           1                  no    </a:t>
            </a:r>
            <a:r>
              <a:rPr kumimoji="0" lang="en-US" sz="1400" b="1" i="0" u="none" strike="noStrike" kern="1200" cap="none" spc="0" normalizeH="0" baseline="0" noProof="0" dirty="0" err="1">
                <a:ln>
                  <a:noFill/>
                </a:ln>
                <a:solidFill>
                  <a:srgbClr val="000000"/>
                </a:solidFill>
                <a:effectLst/>
                <a:uLnTx/>
                <a:uFillTx/>
                <a:latin typeface="Trade Gothic Next Light"/>
                <a:ea typeface="+mn-lt"/>
                <a:cs typeface="+mn-lt"/>
              </a:rPr>
              <a:t>no</a:t>
            </a: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   healthy</a:t>
            </a:r>
            <a:endParaRPr kumimoji="0" lang="en-US" sz="1800" b="1" i="0" u="none" strike="noStrike" kern="1200" cap="none" spc="0" normalizeH="0" baseline="0" noProof="0" dirty="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rade Gothic Next Light"/>
              <a:ea typeface="+mn-ea"/>
              <a:cs typeface="Segoe UI"/>
            </a:endParaRPr>
          </a:p>
        </p:txBody>
      </p:sp>
    </p:spTree>
    <p:extLst>
      <p:ext uri="{BB962C8B-B14F-4D97-AF65-F5344CB8AC3E}">
        <p14:creationId xmlns:p14="http://schemas.microsoft.com/office/powerpoint/2010/main" val="15149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8" name="Rectangle 17">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8948B0B5-07B8-42EF-A550-040A219111B2}"/>
              </a:ext>
            </a:extLst>
          </p:cNvPr>
          <p:cNvSpPr>
            <a:spLocks noGrp="1"/>
          </p:cNvSpPr>
          <p:nvPr>
            <p:ph type="title"/>
          </p:nvPr>
        </p:nvSpPr>
        <p:spPr>
          <a:xfrm>
            <a:off x="1262879" y="1053284"/>
            <a:ext cx="7923423" cy="1034217"/>
          </a:xfrm>
        </p:spPr>
        <p:txBody>
          <a:bodyPr>
            <a:normAutofit/>
          </a:bodyPr>
          <a:lstStyle/>
          <a:p>
            <a:pPr>
              <a:lnSpc>
                <a:spcPct val="110000"/>
              </a:lnSpc>
            </a:pPr>
            <a:r>
              <a:rPr lang="en-US" dirty="0">
                <a:solidFill>
                  <a:schemeClr val="bg1"/>
                </a:solidFill>
                <a:ea typeface="+mj-lt"/>
                <a:cs typeface="+mj-lt"/>
              </a:rPr>
              <a:t>Cuts, discretization and grouping</a:t>
            </a:r>
            <a:endParaRPr lang="en-US" dirty="0">
              <a:solidFill>
                <a:schemeClr val="bg1"/>
              </a:solidFill>
            </a:endParaRPr>
          </a:p>
        </p:txBody>
      </p:sp>
      <p:sp>
        <p:nvSpPr>
          <p:cNvPr id="3" name="Content Placeholder 2">
            <a:extLst>
              <a:ext uri="{FF2B5EF4-FFF2-40B4-BE49-F238E27FC236}">
                <a16:creationId xmlns:a16="http://schemas.microsoft.com/office/drawing/2014/main" id="{49676D92-2EFB-44BE-8688-4323C04E2CA1}"/>
              </a:ext>
            </a:extLst>
          </p:cNvPr>
          <p:cNvSpPr>
            <a:spLocks noGrp="1"/>
          </p:cNvSpPr>
          <p:nvPr>
            <p:ph idx="1"/>
          </p:nvPr>
        </p:nvSpPr>
        <p:spPr>
          <a:xfrm>
            <a:off x="1322410" y="2377555"/>
            <a:ext cx="4902916" cy="3389017"/>
          </a:xfrm>
        </p:spPr>
        <p:txBody>
          <a:bodyPr vert="horz" lIns="91440" tIns="45720" rIns="91440" bIns="45720" rtlCol="0" anchor="t">
            <a:normAutofit fontScale="92500" lnSpcReduction="20000"/>
          </a:bodyPr>
          <a:lstStyle/>
          <a:p>
            <a:pPr marL="285750" indent="-285750"/>
            <a:r>
              <a:rPr lang="en-US" b="1" dirty="0">
                <a:solidFill>
                  <a:schemeClr val="bg1"/>
                </a:solidFill>
                <a:ea typeface="+mn-lt"/>
                <a:cs typeface="+mn-lt"/>
              </a:rPr>
              <a:t>We generate decompositions/cuts of attributes i.e., discretization of numerical attributes or grouping  of nominal attributes using local or global methods.</a:t>
            </a:r>
          </a:p>
          <a:p>
            <a:pPr marL="285750" indent="-285750"/>
            <a:r>
              <a:rPr lang="en-US" b="1" dirty="0">
                <a:solidFill>
                  <a:schemeClr val="bg1"/>
                </a:solidFill>
                <a:ea typeface="+mn-lt"/>
                <a:cs typeface="+mn-lt"/>
              </a:rPr>
              <a:t>The default extension for RSES file containing cuts is .cut</a:t>
            </a:r>
          </a:p>
          <a:p>
            <a:pPr marL="0" indent="0">
              <a:lnSpc>
                <a:spcPct val="100000"/>
              </a:lnSpc>
              <a:spcBef>
                <a:spcPts val="0"/>
              </a:spcBef>
              <a:buNone/>
            </a:pPr>
            <a:endParaRPr lang="en-US" b="1" dirty="0">
              <a:solidFill>
                <a:schemeClr val="bg1"/>
              </a:solidFill>
            </a:endParaRPr>
          </a:p>
          <a:p>
            <a:pPr marL="0" indent="0">
              <a:lnSpc>
                <a:spcPct val="100000"/>
              </a:lnSpc>
              <a:spcBef>
                <a:spcPts val="0"/>
              </a:spcBef>
              <a:buNone/>
            </a:pPr>
            <a:r>
              <a:rPr lang="en-US" b="1" dirty="0">
                <a:solidFill>
                  <a:schemeClr val="bg1"/>
                </a:solidFill>
              </a:rPr>
              <a:t>Example:</a:t>
            </a:r>
            <a:endParaRPr lang="en-US" b="1" dirty="0">
              <a:solidFill>
                <a:schemeClr val="bg1"/>
              </a:solidFill>
              <a:ea typeface="+mn-lt"/>
              <a:cs typeface="+mn-lt"/>
            </a:endParaRPr>
          </a:p>
          <a:p>
            <a:pPr marL="0" indent="0">
              <a:lnSpc>
                <a:spcPct val="100000"/>
              </a:lnSpc>
              <a:spcBef>
                <a:spcPts val="0"/>
              </a:spcBef>
              <a:buNone/>
            </a:pPr>
            <a:r>
              <a:rPr lang="en-US" b="1" dirty="0">
                <a:solidFill>
                  <a:schemeClr val="bg1"/>
                </a:solidFill>
                <a:ea typeface="+mn-lt"/>
                <a:cs typeface="+mn-lt"/>
              </a:rPr>
              <a:t>temperature numeric 1</a:t>
            </a:r>
            <a:endParaRPr lang="en-US" b="1" dirty="0">
              <a:solidFill>
                <a:schemeClr val="bg1"/>
              </a:solidFill>
            </a:endParaRPr>
          </a:p>
          <a:p>
            <a:pPr marL="0" indent="0">
              <a:lnSpc>
                <a:spcPct val="100000"/>
              </a:lnSpc>
              <a:spcBef>
                <a:spcPts val="0"/>
              </a:spcBef>
              <a:buNone/>
            </a:pPr>
            <a:r>
              <a:rPr lang="en-US" b="1" dirty="0">
                <a:solidFill>
                  <a:schemeClr val="bg1"/>
                </a:solidFill>
                <a:ea typeface="+mn-lt"/>
                <a:cs typeface="+mn-lt"/>
              </a:rPr>
              <a:t>[ 38.5 ]</a:t>
            </a:r>
          </a:p>
          <a:p>
            <a:pPr marL="0" indent="0">
              <a:lnSpc>
                <a:spcPct val="100000"/>
              </a:lnSpc>
              <a:spcBef>
                <a:spcPts val="0"/>
              </a:spcBef>
              <a:buNone/>
            </a:pPr>
            <a:endParaRPr lang="en-US" b="1" dirty="0">
              <a:solidFill>
                <a:schemeClr val="bg1"/>
              </a:solidFill>
              <a:ea typeface="+mn-lt"/>
              <a:cs typeface="+mn-lt"/>
            </a:endParaRPr>
          </a:p>
          <a:p>
            <a:pPr marL="0" indent="0">
              <a:lnSpc>
                <a:spcPct val="100000"/>
              </a:lnSpc>
              <a:spcBef>
                <a:spcPts val="0"/>
              </a:spcBef>
              <a:buNone/>
            </a:pPr>
            <a:r>
              <a:rPr lang="en-US" b="1" dirty="0">
                <a:solidFill>
                  <a:schemeClr val="bg1"/>
                </a:solidFill>
                <a:ea typeface="+mn-lt"/>
                <a:cs typeface="+mn-lt"/>
              </a:rPr>
              <a:t>cough symbolic</a:t>
            </a:r>
          </a:p>
          <a:p>
            <a:pPr marL="0" indent="0">
              <a:lnSpc>
                <a:spcPct val="100000"/>
              </a:lnSpc>
              <a:spcBef>
                <a:spcPts val="0"/>
              </a:spcBef>
              <a:buNone/>
            </a:pPr>
            <a:r>
              <a:rPr lang="en-US" b="1" dirty="0">
                <a:solidFill>
                  <a:schemeClr val="bg1"/>
                </a:solidFill>
                <a:ea typeface="+mn-lt"/>
                <a:cs typeface="+mn-lt"/>
              </a:rPr>
              <a:t>[ { </a:t>
            </a:r>
            <a:r>
              <a:rPr lang="en-US" b="1" dirty="0" err="1">
                <a:solidFill>
                  <a:schemeClr val="bg1"/>
                </a:solidFill>
                <a:ea typeface="+mn-lt"/>
                <a:cs typeface="+mn-lt"/>
              </a:rPr>
              <a:t>MISSING,no</a:t>
            </a:r>
            <a:r>
              <a:rPr lang="en-US" b="1" dirty="0">
                <a:solidFill>
                  <a:schemeClr val="bg1"/>
                </a:solidFill>
                <a:ea typeface="+mn-lt"/>
                <a:cs typeface="+mn-lt"/>
              </a:rPr>
              <a:t> } ]</a:t>
            </a:r>
            <a:endParaRPr lang="en-US" b="1" dirty="0">
              <a:solidFill>
                <a:schemeClr val="bg1"/>
              </a:solidFill>
            </a:endParaRPr>
          </a:p>
        </p:txBody>
      </p:sp>
      <p:pic>
        <p:nvPicPr>
          <p:cNvPr id="4" name="Picture 4" descr="Graphical user interface, application&#10;&#10;Description automatically generated">
            <a:extLst>
              <a:ext uri="{FF2B5EF4-FFF2-40B4-BE49-F238E27FC236}">
                <a16:creationId xmlns:a16="http://schemas.microsoft.com/office/drawing/2014/main" id="{7F33D5CA-5CD8-4160-9AFF-3A8A083F9B17}"/>
              </a:ext>
            </a:extLst>
          </p:cNvPr>
          <p:cNvPicPr>
            <a:picLocks noChangeAspect="1"/>
          </p:cNvPicPr>
          <p:nvPr/>
        </p:nvPicPr>
        <p:blipFill>
          <a:blip r:embed="rId3"/>
          <a:stretch>
            <a:fillRect/>
          </a:stretch>
        </p:blipFill>
        <p:spPr>
          <a:xfrm>
            <a:off x="6846094" y="2432744"/>
            <a:ext cx="3824845" cy="2725201"/>
          </a:xfrm>
          <a:prstGeom prst="rect">
            <a:avLst/>
          </a:prstGeom>
        </p:spPr>
      </p:pic>
    </p:spTree>
    <p:extLst>
      <p:ext uri="{BB962C8B-B14F-4D97-AF65-F5344CB8AC3E}">
        <p14:creationId xmlns:p14="http://schemas.microsoft.com/office/powerpoint/2010/main" val="319726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8" name="Rectangle 17">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8948B0B5-07B8-42EF-A550-040A219111B2}"/>
              </a:ext>
            </a:extLst>
          </p:cNvPr>
          <p:cNvSpPr>
            <a:spLocks noGrp="1"/>
          </p:cNvSpPr>
          <p:nvPr>
            <p:ph type="title"/>
          </p:nvPr>
        </p:nvSpPr>
        <p:spPr>
          <a:xfrm>
            <a:off x="1429566" y="1374753"/>
            <a:ext cx="4827799" cy="1034217"/>
          </a:xfrm>
        </p:spPr>
        <p:txBody>
          <a:bodyPr>
            <a:normAutofit/>
          </a:bodyPr>
          <a:lstStyle/>
          <a:p>
            <a:pPr algn="ctr"/>
            <a:r>
              <a:rPr lang="en-US" dirty="0">
                <a:solidFill>
                  <a:schemeClr val="bg1"/>
                </a:solidFill>
                <a:ea typeface="+mj-lt"/>
                <a:cs typeface="+mj-lt"/>
              </a:rPr>
              <a:t>LINEAR COMBINATIONS</a:t>
            </a:r>
            <a:endParaRPr lang="en-US" b="0" dirty="0">
              <a:solidFill>
                <a:schemeClr val="bg1"/>
              </a:solidFill>
              <a:ea typeface="+mj-lt"/>
              <a:cs typeface="+mj-lt"/>
            </a:endParaRPr>
          </a:p>
          <a:p>
            <a:pPr algn="ctr">
              <a:lnSpc>
                <a:spcPct val="110000"/>
              </a:lnSpc>
            </a:pPr>
            <a:endParaRPr lang="en-US" dirty="0">
              <a:solidFill>
                <a:schemeClr val="bg1"/>
              </a:solidFill>
            </a:endParaRPr>
          </a:p>
        </p:txBody>
      </p:sp>
      <p:sp>
        <p:nvSpPr>
          <p:cNvPr id="3" name="Content Placeholder 2">
            <a:extLst>
              <a:ext uri="{FF2B5EF4-FFF2-40B4-BE49-F238E27FC236}">
                <a16:creationId xmlns:a16="http://schemas.microsoft.com/office/drawing/2014/main" id="{49676D92-2EFB-44BE-8688-4323C04E2CA1}"/>
              </a:ext>
            </a:extLst>
          </p:cNvPr>
          <p:cNvSpPr>
            <a:spLocks noGrp="1"/>
          </p:cNvSpPr>
          <p:nvPr>
            <p:ph idx="1"/>
          </p:nvPr>
        </p:nvSpPr>
        <p:spPr>
          <a:xfrm>
            <a:off x="1524816" y="2293390"/>
            <a:ext cx="4571183" cy="2798632"/>
          </a:xfrm>
        </p:spPr>
        <p:txBody>
          <a:bodyPr vert="horz" lIns="91440" tIns="45720" rIns="91440" bIns="45720" rtlCol="0" anchor="t">
            <a:normAutofit lnSpcReduction="10000"/>
          </a:bodyPr>
          <a:lstStyle/>
          <a:p>
            <a:pPr marL="285750" indent="-285750"/>
            <a:r>
              <a:rPr lang="en-US" b="1" dirty="0">
                <a:solidFill>
                  <a:schemeClr val="bg1"/>
                </a:solidFill>
                <a:latin typeface="Trade Gothic Next Light"/>
              </a:rPr>
              <a:t>RSES makes it possible to add an attribute to decision table. </a:t>
            </a:r>
          </a:p>
          <a:p>
            <a:pPr marL="285750" indent="-285750"/>
            <a:r>
              <a:rPr lang="en-US" b="1" dirty="0">
                <a:solidFill>
                  <a:schemeClr val="bg1"/>
                </a:solidFill>
                <a:latin typeface="Trade Gothic Next Light"/>
              </a:rPr>
              <a:t>This new attribute is created as a weighted sum of selected existing (numerical) attributes.</a:t>
            </a:r>
            <a:endParaRPr lang="en-US">
              <a:solidFill>
                <a:schemeClr val="bg1"/>
              </a:solidFill>
            </a:endParaRPr>
          </a:p>
          <a:p>
            <a:pPr marL="285750" indent="-285750"/>
            <a:r>
              <a:rPr lang="en-US" b="1" dirty="0">
                <a:solidFill>
                  <a:schemeClr val="bg1"/>
                </a:solidFill>
                <a:latin typeface="Trade Gothic Next Light"/>
              </a:rPr>
              <a:t>The default extension for RSES file containing cuts is .</a:t>
            </a:r>
            <a:r>
              <a:rPr lang="en-US" b="1" dirty="0" err="1">
                <a:solidFill>
                  <a:schemeClr val="bg1"/>
                </a:solidFill>
                <a:latin typeface="Trade Gothic Next Light"/>
              </a:rPr>
              <a:t>dir</a:t>
            </a:r>
          </a:p>
        </p:txBody>
      </p:sp>
      <p:sp>
        <p:nvSpPr>
          <p:cNvPr id="6" name="TextBox 5">
            <a:extLst>
              <a:ext uri="{FF2B5EF4-FFF2-40B4-BE49-F238E27FC236}">
                <a16:creationId xmlns:a16="http://schemas.microsoft.com/office/drawing/2014/main" id="{8EF09B47-D1EC-4A44-8BA7-C0B666ED062C}"/>
              </a:ext>
            </a:extLst>
          </p:cNvPr>
          <p:cNvSpPr txBox="1"/>
          <p:nvPr/>
        </p:nvSpPr>
        <p:spPr>
          <a:xfrm>
            <a:off x="6259075" y="2235994"/>
            <a:ext cx="517330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rPr>
              <a:t>DIRECTIONS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rPr>
              <a:t>temperature*0.707+headache*0.707​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rPr>
              <a:t>temperature*0.705+headache*0.705+disease*(-0.062)​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rPr>
              <a:t>temperature*0.696+headache*0.696+disease*0.174</a:t>
            </a:r>
          </a:p>
        </p:txBody>
      </p:sp>
    </p:spTree>
    <p:extLst>
      <p:ext uri="{BB962C8B-B14F-4D97-AF65-F5344CB8AC3E}">
        <p14:creationId xmlns:p14="http://schemas.microsoft.com/office/powerpoint/2010/main" val="290105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8" name="Rectangle 17">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8948B0B5-07B8-42EF-A550-040A219111B2}"/>
              </a:ext>
            </a:extLst>
          </p:cNvPr>
          <p:cNvSpPr>
            <a:spLocks noGrp="1"/>
          </p:cNvSpPr>
          <p:nvPr>
            <p:ph type="title"/>
          </p:nvPr>
        </p:nvSpPr>
        <p:spPr>
          <a:xfrm>
            <a:off x="1360293" y="1201571"/>
            <a:ext cx="6386435" cy="1034217"/>
          </a:xfrm>
        </p:spPr>
        <p:txBody>
          <a:bodyPr>
            <a:normAutofit/>
          </a:bodyPr>
          <a:lstStyle/>
          <a:p>
            <a:r>
              <a:rPr lang="en-US" dirty="0">
                <a:solidFill>
                  <a:schemeClr val="bg1"/>
                </a:solidFill>
                <a:ea typeface="+mj-lt"/>
                <a:cs typeface="+mj-lt"/>
              </a:rPr>
              <a:t>REDUCTS AND DECISION RULES</a:t>
            </a:r>
            <a:endParaRPr lang="en-US" b="0" dirty="0">
              <a:solidFill>
                <a:schemeClr val="bg1"/>
              </a:solidFill>
              <a:ea typeface="+mj-lt"/>
              <a:cs typeface="+mj-lt"/>
            </a:endParaRPr>
          </a:p>
          <a:p>
            <a:pPr algn="ctr"/>
            <a:endParaRPr lang="en-US" dirty="0">
              <a:solidFill>
                <a:schemeClr val="bg1"/>
              </a:solidFill>
            </a:endParaRPr>
          </a:p>
        </p:txBody>
      </p:sp>
      <p:sp>
        <p:nvSpPr>
          <p:cNvPr id="3" name="Content Placeholder 2">
            <a:extLst>
              <a:ext uri="{FF2B5EF4-FFF2-40B4-BE49-F238E27FC236}">
                <a16:creationId xmlns:a16="http://schemas.microsoft.com/office/drawing/2014/main" id="{49676D92-2EFB-44BE-8688-4323C04E2CA1}"/>
              </a:ext>
            </a:extLst>
          </p:cNvPr>
          <p:cNvSpPr>
            <a:spLocks noGrp="1"/>
          </p:cNvSpPr>
          <p:nvPr>
            <p:ph idx="1"/>
          </p:nvPr>
        </p:nvSpPr>
        <p:spPr>
          <a:xfrm>
            <a:off x="1524816" y="2293390"/>
            <a:ext cx="4571183" cy="2798632"/>
          </a:xfrm>
        </p:spPr>
        <p:txBody>
          <a:bodyPr vert="horz" lIns="91440" tIns="45720" rIns="91440" bIns="45720" rtlCol="0" anchor="t">
            <a:normAutofit/>
          </a:bodyPr>
          <a:lstStyle/>
          <a:p>
            <a:pPr marL="285750" indent="-285750"/>
            <a:r>
              <a:rPr lang="en-US" b="1" dirty="0">
                <a:solidFill>
                  <a:schemeClr val="bg1"/>
                </a:solidFill>
                <a:ea typeface="+mn-lt"/>
                <a:cs typeface="+mn-lt"/>
              </a:rPr>
              <a:t>A </a:t>
            </a:r>
            <a:r>
              <a:rPr lang="en-US" b="1" dirty="0" err="1">
                <a:solidFill>
                  <a:schemeClr val="bg1"/>
                </a:solidFill>
                <a:ea typeface="+mn-lt"/>
                <a:cs typeface="+mn-lt"/>
              </a:rPr>
              <a:t>reduct</a:t>
            </a:r>
            <a:r>
              <a:rPr lang="en-US" b="1" dirty="0">
                <a:solidFill>
                  <a:schemeClr val="bg1"/>
                </a:solidFill>
                <a:ea typeface="+mn-lt"/>
                <a:cs typeface="+mn-lt"/>
              </a:rPr>
              <a:t> is a minimum subset of attributes that retains the same discernibility capacity as the whole set of attributes.</a:t>
            </a:r>
          </a:p>
          <a:p>
            <a:pPr marL="285750" indent="-285750"/>
            <a:r>
              <a:rPr lang="en-US" b="1" dirty="0">
                <a:solidFill>
                  <a:schemeClr val="bg1"/>
                </a:solidFill>
                <a:ea typeface="+mn-lt"/>
                <a:cs typeface="+mn-lt"/>
              </a:rPr>
              <a:t>The default extension for RSES file containing </a:t>
            </a:r>
            <a:r>
              <a:rPr lang="en-US" b="1" dirty="0" err="1">
                <a:solidFill>
                  <a:schemeClr val="bg1"/>
                </a:solidFill>
                <a:ea typeface="+mn-lt"/>
                <a:cs typeface="+mn-lt"/>
              </a:rPr>
              <a:t>reducts</a:t>
            </a:r>
            <a:r>
              <a:rPr lang="en-US" b="1" dirty="0">
                <a:solidFill>
                  <a:schemeClr val="bg1"/>
                </a:solidFill>
                <a:ea typeface="+mn-lt"/>
                <a:cs typeface="+mn-lt"/>
              </a:rPr>
              <a:t> is .red</a:t>
            </a:r>
            <a:endParaRPr lang="en-US" b="1" dirty="0">
              <a:solidFill>
                <a:schemeClr val="bg1"/>
              </a:solidFill>
              <a:latin typeface="Trade Gothic Next Light"/>
            </a:endParaRPr>
          </a:p>
        </p:txBody>
      </p:sp>
      <p:sp>
        <p:nvSpPr>
          <p:cNvPr id="6" name="TextBox 5">
            <a:extLst>
              <a:ext uri="{FF2B5EF4-FFF2-40B4-BE49-F238E27FC236}">
                <a16:creationId xmlns:a16="http://schemas.microsoft.com/office/drawing/2014/main" id="{8EF09B47-D1EC-4A44-8BA7-C0B666ED062C}"/>
              </a:ext>
            </a:extLst>
          </p:cNvPr>
          <p:cNvSpPr txBox="1"/>
          <p:nvPr/>
        </p:nvSpPr>
        <p:spPr>
          <a:xfrm>
            <a:off x="6272212" y="2235994"/>
            <a:ext cx="516016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rPr>
              <a:t>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rade Gothic Next Ligh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lt"/>
                <a:cs typeface="+mn-lt"/>
              </a:rPr>
              <a:t>REDUCTS (5)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rade Gothic Next Ligh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lt"/>
                <a:cs typeface="+mn-lt"/>
              </a:rPr>
              <a:t>{ temperature, headache } 1.0</a:t>
            </a:r>
            <a:endParaRPr kumimoji="0" lang="en-US" sz="18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lt"/>
                <a:cs typeface="+mn-lt"/>
              </a:rPr>
              <a:t>{ headache, cough } 1.0</a:t>
            </a:r>
            <a:endParaRPr kumimoji="0" lang="en-US" sz="18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lt"/>
                <a:cs typeface="+mn-lt"/>
              </a:rPr>
              <a:t>{ headache, catarrh } 1.0</a:t>
            </a:r>
            <a:endParaRPr kumimoji="0" lang="en-US" sz="18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lt"/>
                <a:cs typeface="+mn-lt"/>
              </a:rPr>
              <a:t>{ cough } 0.25</a:t>
            </a:r>
            <a:endParaRPr kumimoji="0" lang="en-US" sz="18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rade Gothic Next Light"/>
                <a:ea typeface="+mn-lt"/>
                <a:cs typeface="+mn-lt"/>
              </a:rPr>
              <a:t>{ catarrh } 0.25</a:t>
            </a:r>
            <a:endParaRPr kumimoji="0" lang="en-US" sz="1800" b="1" i="0" u="none" strike="noStrike" kern="1200" cap="none" spc="0" normalizeH="0" baseline="0" noProof="0">
              <a:ln>
                <a:noFill/>
              </a:ln>
              <a:solidFill>
                <a:srgbClr val="000000"/>
              </a:solidFill>
              <a:effectLst/>
              <a:uLnTx/>
              <a:uFillTx/>
              <a:latin typeface="Trade Gothic Next Light"/>
              <a:ea typeface="+mn-ea"/>
              <a:cs typeface="+mn-cs"/>
            </a:endParaRPr>
          </a:p>
        </p:txBody>
      </p:sp>
    </p:spTree>
    <p:extLst>
      <p:ext uri="{BB962C8B-B14F-4D97-AF65-F5344CB8AC3E}">
        <p14:creationId xmlns:p14="http://schemas.microsoft.com/office/powerpoint/2010/main" val="313634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18" name="Rectangle 17">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sp>
        <p:nvSpPr>
          <p:cNvPr id="2" name="Title 1">
            <a:extLst>
              <a:ext uri="{FF2B5EF4-FFF2-40B4-BE49-F238E27FC236}">
                <a16:creationId xmlns:a16="http://schemas.microsoft.com/office/drawing/2014/main" id="{8948B0B5-07B8-42EF-A550-040A219111B2}"/>
              </a:ext>
            </a:extLst>
          </p:cNvPr>
          <p:cNvSpPr>
            <a:spLocks noGrp="1"/>
          </p:cNvSpPr>
          <p:nvPr>
            <p:ph type="title"/>
          </p:nvPr>
        </p:nvSpPr>
        <p:spPr>
          <a:xfrm>
            <a:off x="1360293" y="1201571"/>
            <a:ext cx="6386435" cy="1034217"/>
          </a:xfrm>
        </p:spPr>
        <p:txBody>
          <a:bodyPr>
            <a:normAutofit/>
          </a:bodyPr>
          <a:lstStyle/>
          <a:p>
            <a:r>
              <a:rPr lang="en-US" dirty="0">
                <a:solidFill>
                  <a:schemeClr val="bg1"/>
                </a:solidFill>
                <a:ea typeface="+mj-lt"/>
                <a:cs typeface="+mj-lt"/>
              </a:rPr>
              <a:t>REDUCTS AND DECISION RULES</a:t>
            </a:r>
            <a:endParaRPr lang="en-US" b="0" dirty="0">
              <a:solidFill>
                <a:schemeClr val="bg1"/>
              </a:solidFill>
              <a:ea typeface="+mj-lt"/>
              <a:cs typeface="+mj-lt"/>
            </a:endParaRPr>
          </a:p>
          <a:p>
            <a:pPr algn="ctr"/>
            <a:endParaRPr lang="en-US" dirty="0">
              <a:solidFill>
                <a:schemeClr val="bg1"/>
              </a:solidFill>
            </a:endParaRPr>
          </a:p>
        </p:txBody>
      </p:sp>
      <p:sp>
        <p:nvSpPr>
          <p:cNvPr id="3" name="Content Placeholder 2">
            <a:extLst>
              <a:ext uri="{FF2B5EF4-FFF2-40B4-BE49-F238E27FC236}">
                <a16:creationId xmlns:a16="http://schemas.microsoft.com/office/drawing/2014/main" id="{49676D92-2EFB-44BE-8688-4323C04E2CA1}"/>
              </a:ext>
            </a:extLst>
          </p:cNvPr>
          <p:cNvSpPr>
            <a:spLocks noGrp="1"/>
          </p:cNvSpPr>
          <p:nvPr>
            <p:ph idx="1"/>
          </p:nvPr>
        </p:nvSpPr>
        <p:spPr>
          <a:xfrm>
            <a:off x="1524816" y="1907024"/>
            <a:ext cx="5730281" cy="3753815"/>
          </a:xfrm>
        </p:spPr>
        <p:txBody>
          <a:bodyPr vert="horz" lIns="91440" tIns="45720" rIns="91440" bIns="45720" rtlCol="0" anchor="t">
            <a:normAutofit lnSpcReduction="10000"/>
          </a:bodyPr>
          <a:lstStyle/>
          <a:p>
            <a:r>
              <a:rPr lang="en-US" sz="1600" b="1" dirty="0">
                <a:solidFill>
                  <a:schemeClr val="bg1"/>
                </a:solidFill>
                <a:ea typeface="+mn-lt"/>
                <a:cs typeface="+mn-lt"/>
              </a:rPr>
              <a:t>Decision rules make it possible to classify objects, i.e. assign the value of decision attribute. </a:t>
            </a:r>
          </a:p>
          <a:p>
            <a:r>
              <a:rPr lang="en-US" sz="1600" b="1" dirty="0">
                <a:solidFill>
                  <a:schemeClr val="bg1"/>
                </a:solidFill>
                <a:ea typeface="+mn-lt"/>
                <a:cs typeface="+mn-lt"/>
              </a:rPr>
              <a:t>The default extension for RSES file containing rules is .</a:t>
            </a:r>
            <a:r>
              <a:rPr lang="en-US" sz="1600" b="1" dirty="0" err="1">
                <a:solidFill>
                  <a:schemeClr val="bg1"/>
                </a:solidFill>
                <a:ea typeface="+mn-lt"/>
                <a:cs typeface="+mn-lt"/>
              </a:rPr>
              <a:t>rul</a:t>
            </a:r>
          </a:p>
          <a:p>
            <a:pPr marL="0" indent="0">
              <a:buNone/>
            </a:pPr>
            <a:r>
              <a:rPr lang="en-US" sz="1600" b="1" dirty="0">
                <a:solidFill>
                  <a:schemeClr val="bg1"/>
                </a:solidFill>
                <a:ea typeface="+mn-lt"/>
                <a:cs typeface="+mn-lt"/>
              </a:rPr>
              <a:t>Example:</a:t>
            </a:r>
          </a:p>
          <a:p>
            <a:pPr marL="0" indent="0">
              <a:lnSpc>
                <a:spcPct val="100000"/>
              </a:lnSpc>
              <a:spcBef>
                <a:spcPts val="0"/>
              </a:spcBef>
              <a:buNone/>
            </a:pPr>
            <a:r>
              <a:rPr lang="en-US" sz="1600" b="1" dirty="0">
                <a:solidFill>
                  <a:schemeClr val="bg1"/>
                </a:solidFill>
                <a:ea typeface="+mn-lt"/>
                <a:cs typeface="+mn-lt"/>
              </a:rPr>
              <a:t>RULES 16</a:t>
            </a:r>
          </a:p>
          <a:p>
            <a:pPr marL="0" indent="0">
              <a:lnSpc>
                <a:spcPct val="100000"/>
              </a:lnSpc>
              <a:spcBef>
                <a:spcPts val="0"/>
              </a:spcBef>
              <a:buNone/>
            </a:pPr>
            <a:r>
              <a:rPr lang="en-US" sz="1600" b="1" dirty="0">
                <a:solidFill>
                  <a:schemeClr val="bg1"/>
                </a:solidFill>
                <a:ea typeface="+mn-lt"/>
                <a:cs typeface="+mn-lt"/>
              </a:rPr>
              <a:t>(temperature=38.7)&amp;(headache=7)=&gt;(disease=angina[1]) 1</a:t>
            </a:r>
          </a:p>
          <a:p>
            <a:pPr marL="0" indent="0">
              <a:lnSpc>
                <a:spcPct val="100000"/>
              </a:lnSpc>
              <a:spcBef>
                <a:spcPts val="0"/>
              </a:spcBef>
              <a:buNone/>
            </a:pPr>
            <a:r>
              <a:rPr lang="en-US" sz="1600" b="1" dirty="0">
                <a:solidFill>
                  <a:schemeClr val="bg1"/>
                </a:solidFill>
                <a:ea typeface="+mn-lt"/>
                <a:cs typeface="+mn-lt"/>
              </a:rPr>
              <a:t>(temperature=38.3)&amp;(headache=MISSING)=&gt;</a:t>
            </a:r>
          </a:p>
          <a:p>
            <a:pPr marL="0" indent="0">
              <a:lnSpc>
                <a:spcPct val="100000"/>
              </a:lnSpc>
              <a:spcBef>
                <a:spcPts val="0"/>
              </a:spcBef>
              <a:buNone/>
            </a:pPr>
            <a:r>
              <a:rPr lang="en-US" sz="1600" b="1" dirty="0">
                <a:solidFill>
                  <a:schemeClr val="bg1"/>
                </a:solidFill>
                <a:ea typeface="+mn-lt"/>
                <a:cs typeface="+mn-lt"/>
              </a:rPr>
              <a:t>(disease=influenza[1]) 1</a:t>
            </a:r>
          </a:p>
          <a:p>
            <a:pPr marL="0" indent="0">
              <a:lnSpc>
                <a:spcPct val="100000"/>
              </a:lnSpc>
              <a:spcBef>
                <a:spcPts val="0"/>
              </a:spcBef>
              <a:buNone/>
            </a:pPr>
            <a:r>
              <a:rPr lang="en-US" sz="1600" b="1" dirty="0">
                <a:solidFill>
                  <a:schemeClr val="bg1"/>
                </a:solidFill>
                <a:ea typeface="+mn-lt"/>
                <a:cs typeface="+mn-lt"/>
              </a:rPr>
              <a:t>(temperature=MISSING)&amp;(headache=3)=&gt;(disease=cold[1]) 1</a:t>
            </a:r>
          </a:p>
          <a:p>
            <a:pPr marL="0" indent="0">
              <a:lnSpc>
                <a:spcPct val="100000"/>
              </a:lnSpc>
              <a:spcBef>
                <a:spcPts val="0"/>
              </a:spcBef>
              <a:buNone/>
            </a:pPr>
            <a:r>
              <a:rPr lang="en-US" sz="1600" b="1" dirty="0">
                <a:solidFill>
                  <a:schemeClr val="bg1"/>
                </a:solidFill>
                <a:ea typeface="+mn-lt"/>
                <a:cs typeface="+mn-lt"/>
              </a:rPr>
              <a:t>(temperature=36.7)&amp;(headache=1)=&gt;(disease=healthy[1]) 1</a:t>
            </a:r>
          </a:p>
          <a:p>
            <a:pPr marL="0" indent="0">
              <a:lnSpc>
                <a:spcPct val="100000"/>
              </a:lnSpc>
              <a:spcBef>
                <a:spcPts val="0"/>
              </a:spcBef>
              <a:buNone/>
            </a:pPr>
            <a:r>
              <a:rPr lang="en-US" sz="1600" b="1" dirty="0">
                <a:solidFill>
                  <a:schemeClr val="bg1"/>
                </a:solidFill>
                <a:ea typeface="+mn-lt"/>
                <a:cs typeface="+mn-lt"/>
              </a:rPr>
              <a:t>...</a:t>
            </a:r>
          </a:p>
          <a:p>
            <a:pPr marL="0" indent="0">
              <a:lnSpc>
                <a:spcPct val="100000"/>
              </a:lnSpc>
              <a:spcBef>
                <a:spcPts val="0"/>
              </a:spcBef>
              <a:buNone/>
            </a:pPr>
            <a:r>
              <a:rPr lang="en-US" sz="1600" b="1" dirty="0">
                <a:solidFill>
                  <a:schemeClr val="bg1"/>
                </a:solidFill>
                <a:ea typeface="+mn-lt"/>
                <a:cs typeface="+mn-lt"/>
              </a:rPr>
              <a:t>(catarrh=no)=&gt;(disease={angina[1],cold[1],healthy[1]}) 3</a:t>
            </a:r>
          </a:p>
          <a:p>
            <a:pPr marL="0" indent="0">
              <a:lnSpc>
                <a:spcPct val="100000"/>
              </a:lnSpc>
              <a:spcBef>
                <a:spcPts val="0"/>
              </a:spcBef>
              <a:buNone/>
            </a:pPr>
            <a:r>
              <a:rPr lang="en-US" sz="1600" b="1" dirty="0">
                <a:solidFill>
                  <a:schemeClr val="bg1"/>
                </a:solidFill>
                <a:ea typeface="+mn-lt"/>
                <a:cs typeface="+mn-lt"/>
              </a:rPr>
              <a:t>...</a:t>
            </a:r>
          </a:p>
          <a:p>
            <a:pPr marL="0" indent="0">
              <a:buNone/>
            </a:pPr>
            <a:endParaRPr lang="en-US" sz="1600" b="1" dirty="0">
              <a:solidFill>
                <a:schemeClr val="bg1"/>
              </a:solidFill>
            </a:endParaRPr>
          </a:p>
          <a:p>
            <a:pPr marL="0" indent="0">
              <a:buNone/>
            </a:pPr>
            <a:endParaRPr lang="en-US" sz="1600" b="1" dirty="0">
              <a:solidFill>
                <a:schemeClr val="bg1"/>
              </a:solidFill>
            </a:endParaRPr>
          </a:p>
        </p:txBody>
      </p:sp>
      <p:sp>
        <p:nvSpPr>
          <p:cNvPr id="6" name="TextBox 5">
            <a:extLst>
              <a:ext uri="{FF2B5EF4-FFF2-40B4-BE49-F238E27FC236}">
                <a16:creationId xmlns:a16="http://schemas.microsoft.com/office/drawing/2014/main" id="{8EF09B47-D1EC-4A44-8BA7-C0B666ED062C}"/>
              </a:ext>
            </a:extLst>
          </p:cNvPr>
          <p:cNvSpPr txBox="1"/>
          <p:nvPr/>
        </p:nvSpPr>
        <p:spPr>
          <a:xfrm>
            <a:off x="7474240" y="2740417"/>
            <a:ext cx="3088817"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rade Gothic Next Ligh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Trade Gothic Next Light"/>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DECISION_VALUES 4</a:t>
            </a:r>
            <a:endParaRPr kumimoji="0" lang="en-US" sz="14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angina</a:t>
            </a:r>
            <a:endParaRPr kumimoji="0" lang="en-US" sz="14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influenza</a:t>
            </a:r>
            <a:endParaRPr kumimoji="0" lang="en-US" sz="14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cold</a:t>
            </a:r>
            <a:endParaRPr kumimoji="0" lang="en-US" sz="1400" b="1" i="0" u="none" strike="noStrike" kern="1200" cap="none" spc="0" normalizeH="0" baseline="0" noProof="0">
              <a:ln>
                <a:noFill/>
              </a:ln>
              <a:solidFill>
                <a:srgbClr val="000000"/>
              </a:solidFill>
              <a:effectLst/>
              <a:uLnTx/>
              <a:uFillTx/>
              <a:latin typeface="Trade Gothic Next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rade Gothic Next Light"/>
                <a:ea typeface="+mn-lt"/>
                <a:cs typeface="+mn-lt"/>
              </a:rPr>
              <a:t>Healthy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Trade Gothic Next Light"/>
              <a:ea typeface="+mn-ea"/>
              <a:cs typeface="+mn-cs"/>
            </a:endParaRPr>
          </a:p>
        </p:txBody>
      </p:sp>
    </p:spTree>
    <p:extLst>
      <p:ext uri="{BB962C8B-B14F-4D97-AF65-F5344CB8AC3E}">
        <p14:creationId xmlns:p14="http://schemas.microsoft.com/office/powerpoint/2010/main" val="346426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63EB8-B6DD-4C2B-AADF-31A89ACB1822}"/>
              </a:ext>
            </a:extLst>
          </p:cNvPr>
          <p:cNvSpPr>
            <a:spLocks noGrp="1"/>
          </p:cNvSpPr>
          <p:nvPr>
            <p:ph type="ctrTitle"/>
          </p:nvPr>
        </p:nvSpPr>
        <p:spPr>
          <a:xfrm>
            <a:off x="1757889" y="729893"/>
            <a:ext cx="8676222" cy="746481"/>
          </a:xfrm>
        </p:spPr>
        <p:txBody>
          <a:bodyPr>
            <a:normAutofit/>
          </a:bodyPr>
          <a:lstStyle/>
          <a:p>
            <a:r>
              <a:rPr lang="en-US" sz="3600" b="1" dirty="0">
                <a:solidFill>
                  <a:schemeClr val="tx1"/>
                </a:solidFill>
                <a:latin typeface="Trade Gothic Next Cond" panose="020B0604020202020204" pitchFamily="34" charset="0"/>
              </a:rPr>
              <a:t>DATA ANALYSIS METHODS IN RSES</a:t>
            </a:r>
          </a:p>
        </p:txBody>
      </p:sp>
      <p:graphicFrame>
        <p:nvGraphicFramePr>
          <p:cNvPr id="4" name="Content Placeholder 2">
            <a:extLst>
              <a:ext uri="{FF2B5EF4-FFF2-40B4-BE49-F238E27FC236}">
                <a16:creationId xmlns:a16="http://schemas.microsoft.com/office/drawing/2014/main" id="{97567757-6BF3-40D7-8421-01087B8F6511}"/>
              </a:ext>
            </a:extLst>
          </p:cNvPr>
          <p:cNvGraphicFramePr>
            <a:graphicFrameLocks noGrp="1"/>
          </p:cNvGraphicFramePr>
          <p:nvPr>
            <p:ph idx="4294967295"/>
          </p:nvPr>
        </p:nvGraphicFramePr>
        <p:xfrm>
          <a:off x="762000" y="2207418"/>
          <a:ext cx="4035425" cy="2652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3820B48-E53F-480D-ADBB-0497BB18A3CB}"/>
              </a:ext>
            </a:extLst>
          </p:cNvPr>
          <p:cNvSpPr txBox="1"/>
          <p:nvPr/>
        </p:nvSpPr>
        <p:spPr>
          <a:xfrm>
            <a:off x="7905135" y="5596702"/>
            <a:ext cx="6096000" cy="369332"/>
          </a:xfrm>
          <a:prstGeom prst="rect">
            <a:avLst/>
          </a:prstGeom>
          <a:noFill/>
        </p:spPr>
        <p:txBody>
          <a:bodyPr wrap="square">
            <a:spAutoFit/>
          </a:bodyPr>
          <a:lstStyle/>
          <a:p>
            <a:r>
              <a:rPr lang="en-US" dirty="0"/>
              <a:t>Sakshi</a:t>
            </a:r>
          </a:p>
        </p:txBody>
      </p:sp>
    </p:spTree>
    <p:custDataLst>
      <p:tags r:id="rId1"/>
    </p:custDataLst>
    <p:extLst>
      <p:ext uri="{BB962C8B-B14F-4D97-AF65-F5344CB8AC3E}">
        <p14:creationId xmlns:p14="http://schemas.microsoft.com/office/powerpoint/2010/main" val="856869453"/>
      </p:ext>
    </p:extLst>
  </p:cSld>
  <p:clrMapOvr>
    <a:masterClrMapping/>
  </p:clrMapOvr>
  <mc:AlternateContent xmlns:mc="http://schemas.openxmlformats.org/markup-compatibility/2006" xmlns:p14="http://schemas.microsoft.com/office/powerpoint/2010/main">
    <mc:Choice Requires="p14">
      <p:transition p14:dur="0" advTm="20977"/>
    </mc:Choice>
    <mc:Fallback xmlns="">
      <p:transition advTm="209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6D7CD-1DDD-4F2D-B9BE-81D85A4EEE61}"/>
              </a:ext>
            </a:extLst>
          </p:cNvPr>
          <p:cNvSpPr>
            <a:spLocks noGrp="1"/>
          </p:cNvSpPr>
          <p:nvPr>
            <p:ph type="title"/>
          </p:nvPr>
        </p:nvSpPr>
        <p:spPr/>
        <p:txBody>
          <a:bodyPr/>
          <a:lstStyle/>
          <a:p>
            <a:r>
              <a:rPr lang="en-US" dirty="0"/>
              <a:t>Data Decomposition</a:t>
            </a:r>
          </a:p>
        </p:txBody>
      </p:sp>
      <p:sp>
        <p:nvSpPr>
          <p:cNvPr id="3" name="Content Placeholder 2">
            <a:extLst>
              <a:ext uri="{FF2B5EF4-FFF2-40B4-BE49-F238E27FC236}">
                <a16:creationId xmlns:a16="http://schemas.microsoft.com/office/drawing/2014/main" id="{2A7DF6BE-B9F7-4DBB-B627-3863EDC027FE}"/>
              </a:ext>
            </a:extLst>
          </p:cNvPr>
          <p:cNvSpPr>
            <a:spLocks noGrp="1"/>
          </p:cNvSpPr>
          <p:nvPr>
            <p:ph idx="1"/>
          </p:nvPr>
        </p:nvSpPr>
        <p:spPr>
          <a:xfrm>
            <a:off x="289346" y="1595459"/>
            <a:ext cx="5801330" cy="4058751"/>
          </a:xfrm>
        </p:spPr>
        <p:txBody>
          <a:bodyPr/>
          <a:lstStyle/>
          <a:p>
            <a:r>
              <a:rPr lang="en-US" dirty="0"/>
              <a:t>Data decomposition tree is a special form of classifier in which the subsets of data in the leaves of decomposition tree are used for calculation of decision rules</a:t>
            </a:r>
          </a:p>
          <a:p>
            <a:r>
              <a:rPr lang="en-US" dirty="0"/>
              <a:t>Data in the leaf is selected by the algorithm in a way that all objects it contains belong to the same decision class</a:t>
            </a:r>
          </a:p>
          <a:p>
            <a:r>
              <a:rPr lang="en-US" dirty="0"/>
              <a:t>This set of objects is used to generate rules</a:t>
            </a:r>
          </a:p>
        </p:txBody>
      </p:sp>
      <p:pic>
        <p:nvPicPr>
          <p:cNvPr id="6" name="Picture 5" descr="Graphical user interface&#10;&#10;Description automatically generated">
            <a:extLst>
              <a:ext uri="{FF2B5EF4-FFF2-40B4-BE49-F238E27FC236}">
                <a16:creationId xmlns:a16="http://schemas.microsoft.com/office/drawing/2014/main" id="{11838808-3CA4-454D-A33C-FEE34233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341" y="1595459"/>
            <a:ext cx="5507313" cy="4489959"/>
          </a:xfrm>
          <a:prstGeom prst="rect">
            <a:avLst/>
          </a:prstGeom>
        </p:spPr>
      </p:pic>
    </p:spTree>
    <p:custDataLst>
      <p:tags r:id="rId1"/>
    </p:custDataLst>
    <p:extLst>
      <p:ext uri="{BB962C8B-B14F-4D97-AF65-F5344CB8AC3E}">
        <p14:creationId xmlns:p14="http://schemas.microsoft.com/office/powerpoint/2010/main" val="3181097830"/>
      </p:ext>
    </p:extLst>
  </p:cSld>
  <p:clrMapOvr>
    <a:masterClrMapping/>
  </p:clrMapOvr>
  <p:transition spd="slow" advTm="4050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EB0C-178E-47B8-8986-9DD30B66BEAD}"/>
              </a:ext>
            </a:extLst>
          </p:cNvPr>
          <p:cNvSpPr>
            <a:spLocks noGrp="1"/>
          </p:cNvSpPr>
          <p:nvPr>
            <p:ph type="title"/>
          </p:nvPr>
        </p:nvSpPr>
        <p:spPr>
          <a:xfrm>
            <a:off x="1317806" y="314960"/>
            <a:ext cx="9238434" cy="857559"/>
          </a:xfrm>
        </p:spPr>
        <p:txBody>
          <a:bodyPr/>
          <a:lstStyle/>
          <a:p>
            <a:r>
              <a:rPr lang="en-US" dirty="0"/>
              <a:t>applications</a:t>
            </a:r>
          </a:p>
        </p:txBody>
      </p:sp>
      <p:sp>
        <p:nvSpPr>
          <p:cNvPr id="3" name="Content Placeholder 2">
            <a:extLst>
              <a:ext uri="{FF2B5EF4-FFF2-40B4-BE49-F238E27FC236}">
                <a16:creationId xmlns:a16="http://schemas.microsoft.com/office/drawing/2014/main" id="{854CA5AE-4A36-4249-A705-42E7D6FDCDCB}"/>
              </a:ext>
            </a:extLst>
          </p:cNvPr>
          <p:cNvSpPr>
            <a:spLocks noGrp="1"/>
          </p:cNvSpPr>
          <p:nvPr>
            <p:ph idx="1"/>
          </p:nvPr>
        </p:nvSpPr>
        <p:spPr>
          <a:xfrm>
            <a:off x="1317806" y="1300480"/>
            <a:ext cx="9776914" cy="5171440"/>
          </a:xfrm>
        </p:spPr>
        <p:txBody>
          <a:bodyPr>
            <a:normAutofit fontScale="92500" lnSpcReduction="10000"/>
          </a:bodyPr>
          <a:lstStyle/>
          <a:p>
            <a:pPr algn="l"/>
            <a:r>
              <a:rPr lang="en-US" b="1" cap="all" spc="600" dirty="0">
                <a:latin typeface="+mj-lt"/>
                <a:ea typeface="+mj-ea"/>
                <a:cs typeface="+mj-cs"/>
              </a:rPr>
              <a:t>LERS has potential applications to</a:t>
            </a:r>
          </a:p>
          <a:p>
            <a:pPr algn="l">
              <a:buFont typeface="Arial" panose="020B0604020202020204" pitchFamily="34" charset="0"/>
              <a:buChar char="•"/>
            </a:pPr>
            <a:r>
              <a:rPr lang="en-US" b="1" cap="all" spc="600" dirty="0">
                <a:latin typeface="+mj-lt"/>
                <a:ea typeface="+mj-ea"/>
                <a:cs typeface="+mj-cs"/>
              </a:rPr>
              <a:t>finances (for example, whether to give a loan),</a:t>
            </a:r>
          </a:p>
          <a:p>
            <a:pPr algn="l">
              <a:buFont typeface="Arial" panose="020B0604020202020204" pitchFamily="34" charset="0"/>
              <a:buChar char="•"/>
            </a:pPr>
            <a:r>
              <a:rPr lang="en-US" b="1" cap="all" spc="600" dirty="0">
                <a:latin typeface="+mj-lt"/>
                <a:ea typeface="+mj-ea"/>
                <a:cs typeface="+mj-cs"/>
              </a:rPr>
              <a:t>medical area (for example, decision support for diagnosing), and</a:t>
            </a:r>
          </a:p>
          <a:p>
            <a:pPr algn="l">
              <a:buFont typeface="Arial" panose="020B0604020202020204" pitchFamily="34" charset="0"/>
              <a:buChar char="•"/>
            </a:pPr>
            <a:r>
              <a:rPr lang="en-US" b="1" cap="all" spc="600" dirty="0">
                <a:latin typeface="+mj-lt"/>
                <a:ea typeface="+mj-ea"/>
                <a:cs typeface="+mj-cs"/>
              </a:rPr>
              <a:t>military (for example, evaluation of job performance), etc.</a:t>
            </a:r>
          </a:p>
          <a:p>
            <a:r>
              <a:rPr lang="en-US" b="1" cap="all" spc="600" dirty="0">
                <a:latin typeface="+mj-lt"/>
                <a:ea typeface="+mj-ea"/>
                <a:cs typeface="+mj-cs"/>
              </a:rPr>
              <a:t>The machine learning/ data mining system LERS is universal. It may induce rules from any kind of data.</a:t>
            </a:r>
          </a:p>
          <a:p>
            <a:r>
              <a:rPr lang="en-US" b="1" cap="all" spc="600" dirty="0">
                <a:latin typeface="+mj-lt"/>
                <a:ea typeface="+mj-ea"/>
                <a:cs typeface="+mj-cs"/>
              </a:rPr>
              <a:t>The machine learning/ data mining system LERS has proven its applicability having been used for years by NASA Johnson Space Center (Automation and Robotics Division), as a tool to develop expert systems of the type most likely to be used in medical decision - making on board the International Space Station</a:t>
            </a:r>
            <a:r>
              <a:rPr lang="en-US" sz="1500" b="1" cap="all" spc="600" dirty="0">
                <a:latin typeface="+mj-lt"/>
                <a:ea typeface="+mj-ea"/>
                <a:cs typeface="+mj-cs"/>
              </a:rPr>
              <a:t>.</a:t>
            </a:r>
          </a:p>
        </p:txBody>
      </p:sp>
    </p:spTree>
    <p:extLst>
      <p:ext uri="{BB962C8B-B14F-4D97-AF65-F5344CB8AC3E}">
        <p14:creationId xmlns:p14="http://schemas.microsoft.com/office/powerpoint/2010/main" val="2504092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9AE76-D344-493B-9447-B54015DA10F1}"/>
              </a:ext>
            </a:extLst>
          </p:cNvPr>
          <p:cNvSpPr>
            <a:spLocks noGrp="1"/>
          </p:cNvSpPr>
          <p:nvPr>
            <p:ph type="title"/>
          </p:nvPr>
        </p:nvSpPr>
        <p:spPr/>
        <p:txBody>
          <a:bodyPr/>
          <a:lstStyle/>
          <a:p>
            <a:r>
              <a:rPr lang="en-US" dirty="0"/>
              <a:t>k-NN Classifiers</a:t>
            </a:r>
          </a:p>
        </p:txBody>
      </p:sp>
      <p:sp>
        <p:nvSpPr>
          <p:cNvPr id="3" name="Content Placeholder 2">
            <a:extLst>
              <a:ext uri="{FF2B5EF4-FFF2-40B4-BE49-F238E27FC236}">
                <a16:creationId xmlns:a16="http://schemas.microsoft.com/office/drawing/2014/main" id="{15C22629-00D5-413F-AD87-1736BEC987BA}"/>
              </a:ext>
            </a:extLst>
          </p:cNvPr>
          <p:cNvSpPr>
            <a:spLocks noGrp="1"/>
          </p:cNvSpPr>
          <p:nvPr>
            <p:ph idx="1"/>
          </p:nvPr>
        </p:nvSpPr>
        <p:spPr>
          <a:xfrm>
            <a:off x="266095" y="1580050"/>
            <a:ext cx="6915756" cy="4820751"/>
          </a:xfrm>
        </p:spPr>
        <p:txBody>
          <a:bodyPr>
            <a:normAutofit/>
          </a:bodyPr>
          <a:lstStyle/>
          <a:p>
            <a:r>
              <a:rPr lang="en-US" dirty="0"/>
              <a:t>k-NN (K nearest neighbor) is a classification method that does not require a separate training set</a:t>
            </a:r>
          </a:p>
          <a:p>
            <a:r>
              <a:rPr lang="en-US" dirty="0"/>
              <a:t>Necessary steps like initialization and parameter setting, are done at the beginning of classification test</a:t>
            </a:r>
          </a:p>
          <a:p>
            <a:r>
              <a:rPr lang="en-US" dirty="0"/>
              <a:t>So, to classify objects user only has to invoke Classify/Test table button from table’s menu.</a:t>
            </a:r>
          </a:p>
          <a:p>
            <a:r>
              <a:rPr lang="en-US" dirty="0"/>
              <a:t>User must have a nonempty table object that will be used as training sample. </a:t>
            </a:r>
          </a:p>
          <a:p>
            <a:r>
              <a:rPr lang="en-US" dirty="0">
                <a:solidFill>
                  <a:schemeClr val="tx2"/>
                </a:solidFill>
              </a:rPr>
              <a:t>The algorithm constructs a distance measure based on training sample</a:t>
            </a:r>
          </a:p>
          <a:p>
            <a:r>
              <a:rPr lang="en-US" dirty="0">
                <a:solidFill>
                  <a:schemeClr val="tx2"/>
                </a:solidFill>
              </a:rPr>
              <a:t>Then, for each object in tested sample a decision is made based on how far the training objects that are to the tested one</a:t>
            </a:r>
          </a:p>
          <a:p>
            <a:endParaRPr lang="en-US" dirty="0">
              <a:solidFill>
                <a:schemeClr val="tx2"/>
              </a:solidFill>
            </a:endParaRPr>
          </a:p>
          <a:p>
            <a:endParaRPr lang="en-US" dirty="0"/>
          </a:p>
        </p:txBody>
      </p:sp>
      <p:pic>
        <p:nvPicPr>
          <p:cNvPr id="6" name="Picture 5">
            <a:extLst>
              <a:ext uri="{FF2B5EF4-FFF2-40B4-BE49-F238E27FC236}">
                <a16:creationId xmlns:a16="http://schemas.microsoft.com/office/drawing/2014/main" id="{CB909DD0-E758-40A4-A91C-7D79AE2767AB}"/>
              </a:ext>
            </a:extLst>
          </p:cNvPr>
          <p:cNvPicPr>
            <a:picLocks noChangeAspect="1"/>
          </p:cNvPicPr>
          <p:nvPr/>
        </p:nvPicPr>
        <p:blipFill>
          <a:blip r:embed="rId3"/>
          <a:stretch>
            <a:fillRect/>
          </a:stretch>
        </p:blipFill>
        <p:spPr>
          <a:xfrm>
            <a:off x="7607847" y="1828250"/>
            <a:ext cx="3993603" cy="2590800"/>
          </a:xfrm>
          <a:prstGeom prst="rect">
            <a:avLst/>
          </a:prstGeom>
        </p:spPr>
      </p:pic>
    </p:spTree>
    <p:custDataLst>
      <p:tags r:id="rId1"/>
    </p:custDataLst>
    <p:extLst>
      <p:ext uri="{BB962C8B-B14F-4D97-AF65-F5344CB8AC3E}">
        <p14:creationId xmlns:p14="http://schemas.microsoft.com/office/powerpoint/2010/main" val="427142493"/>
      </p:ext>
    </p:extLst>
  </p:cSld>
  <p:clrMapOvr>
    <a:masterClrMapping/>
  </p:clrMapOvr>
  <p:transition spd="slow" advTm="61171">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5FB0-D18B-48EE-B665-385EC1AA321D}"/>
              </a:ext>
            </a:extLst>
          </p:cNvPr>
          <p:cNvSpPr>
            <a:spLocks noGrp="1"/>
          </p:cNvSpPr>
          <p:nvPr>
            <p:ph type="title"/>
          </p:nvPr>
        </p:nvSpPr>
        <p:spPr/>
        <p:txBody>
          <a:bodyPr/>
          <a:lstStyle/>
          <a:p>
            <a:r>
              <a:rPr lang="en-US" dirty="0"/>
              <a:t>LTF Classifier</a:t>
            </a:r>
          </a:p>
        </p:txBody>
      </p:sp>
      <p:sp>
        <p:nvSpPr>
          <p:cNvPr id="3" name="Content Placeholder 2">
            <a:extLst>
              <a:ext uri="{FF2B5EF4-FFF2-40B4-BE49-F238E27FC236}">
                <a16:creationId xmlns:a16="http://schemas.microsoft.com/office/drawing/2014/main" id="{BA515B40-E965-4BB9-89C0-FAEA1377393C}"/>
              </a:ext>
            </a:extLst>
          </p:cNvPr>
          <p:cNvSpPr>
            <a:spLocks noGrp="1"/>
          </p:cNvSpPr>
          <p:nvPr>
            <p:ph idx="1"/>
          </p:nvPr>
        </p:nvSpPr>
        <p:spPr>
          <a:xfrm>
            <a:off x="416560" y="1599099"/>
            <a:ext cx="5506055" cy="4649301"/>
          </a:xfrm>
        </p:spPr>
        <p:txBody>
          <a:bodyPr>
            <a:normAutofit/>
          </a:bodyPr>
          <a:lstStyle/>
          <a:p>
            <a:r>
              <a:rPr lang="en-US" dirty="0"/>
              <a:t>LTF-C is based on artificial neural network architecture. It is a training process based on slight alternations of network’s structure and parameters, made after the presentation of each training object:</a:t>
            </a:r>
          </a:p>
          <a:p>
            <a:pPr lvl="1"/>
            <a:r>
              <a:rPr lang="en-US" dirty="0"/>
              <a:t>coordinates for the center of gaussian functions</a:t>
            </a:r>
          </a:p>
          <a:p>
            <a:pPr lvl="1"/>
            <a:r>
              <a:rPr lang="en-US" dirty="0"/>
              <a:t>correcting the width of gaussian functions for each hidden neuron and each component of the input independently</a:t>
            </a:r>
          </a:p>
          <a:p>
            <a:pPr lvl="1"/>
            <a:r>
              <a:rPr lang="en-US" dirty="0"/>
              <a:t>adding new neuron to hidden layer</a:t>
            </a:r>
          </a:p>
          <a:p>
            <a:pPr lvl="1"/>
            <a:r>
              <a:rPr lang="en-US" dirty="0"/>
              <a:t>removing redundant neurons from hidden layer. </a:t>
            </a:r>
          </a:p>
        </p:txBody>
      </p:sp>
      <p:pic>
        <p:nvPicPr>
          <p:cNvPr id="7" name="Picture 6">
            <a:extLst>
              <a:ext uri="{FF2B5EF4-FFF2-40B4-BE49-F238E27FC236}">
                <a16:creationId xmlns:a16="http://schemas.microsoft.com/office/drawing/2014/main" id="{9E2FCEBA-DA56-43B7-A448-383F7931001B}"/>
              </a:ext>
            </a:extLst>
          </p:cNvPr>
          <p:cNvPicPr>
            <a:picLocks noChangeAspect="1"/>
          </p:cNvPicPr>
          <p:nvPr/>
        </p:nvPicPr>
        <p:blipFill>
          <a:blip r:embed="rId3"/>
          <a:stretch>
            <a:fillRect/>
          </a:stretch>
        </p:blipFill>
        <p:spPr>
          <a:xfrm>
            <a:off x="6250940" y="1580050"/>
            <a:ext cx="5524500" cy="3695700"/>
          </a:xfrm>
          <a:prstGeom prst="rect">
            <a:avLst/>
          </a:prstGeom>
        </p:spPr>
      </p:pic>
    </p:spTree>
    <p:custDataLst>
      <p:tags r:id="rId1"/>
    </p:custDataLst>
    <p:extLst>
      <p:ext uri="{BB962C8B-B14F-4D97-AF65-F5344CB8AC3E}">
        <p14:creationId xmlns:p14="http://schemas.microsoft.com/office/powerpoint/2010/main" val="653314020"/>
      </p:ext>
    </p:extLst>
  </p:cSld>
  <p:clrMapOvr>
    <a:masterClrMapping/>
  </p:clrMapOvr>
  <p:transition spd="slow" advTm="3778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94B9-BF72-438D-9A58-DAA4145DE4D5}"/>
              </a:ext>
            </a:extLst>
          </p:cNvPr>
          <p:cNvSpPr>
            <a:spLocks noGrp="1"/>
          </p:cNvSpPr>
          <p:nvPr>
            <p:ph type="title"/>
          </p:nvPr>
        </p:nvSpPr>
        <p:spPr/>
        <p:txBody>
          <a:bodyPr/>
          <a:lstStyle/>
          <a:p>
            <a:r>
              <a:rPr lang="en-US" dirty="0"/>
              <a:t>Cross-validation method</a:t>
            </a:r>
          </a:p>
        </p:txBody>
      </p:sp>
      <p:sp>
        <p:nvSpPr>
          <p:cNvPr id="3" name="Content Placeholder 2">
            <a:extLst>
              <a:ext uri="{FF2B5EF4-FFF2-40B4-BE49-F238E27FC236}">
                <a16:creationId xmlns:a16="http://schemas.microsoft.com/office/drawing/2014/main" id="{7CD1D9FE-0D1D-4987-B4B4-4BCE07586A6F}"/>
              </a:ext>
            </a:extLst>
          </p:cNvPr>
          <p:cNvSpPr>
            <a:spLocks noGrp="1"/>
          </p:cNvSpPr>
          <p:nvPr>
            <p:ph idx="1"/>
          </p:nvPr>
        </p:nvSpPr>
        <p:spPr>
          <a:xfrm>
            <a:off x="799495" y="1741974"/>
            <a:ext cx="6039455" cy="4354026"/>
          </a:xfrm>
        </p:spPr>
        <p:txBody>
          <a:bodyPr>
            <a:normAutofit lnSpcReduction="10000"/>
          </a:bodyPr>
          <a:lstStyle/>
          <a:p>
            <a:r>
              <a:rPr lang="en-US" dirty="0"/>
              <a:t>The data set is first split into several, equal in size, disjoint parts. </a:t>
            </a:r>
          </a:p>
          <a:p>
            <a:r>
              <a:rPr lang="en-US" dirty="0"/>
              <a:t>Then, one of the parts is taken as training sample and the remainder (sum of all other parts) becomes the test sample. </a:t>
            </a:r>
          </a:p>
          <a:p>
            <a:r>
              <a:rPr lang="en-US" dirty="0"/>
              <a:t>The classifier is constructed with the use of training sample and its performance is checked on test sample</a:t>
            </a:r>
          </a:p>
          <a:p>
            <a:r>
              <a:rPr lang="en-US" dirty="0"/>
              <a:t>These steps are repeated as many times as there are data parts so that each of parts is used as training set once. </a:t>
            </a:r>
          </a:p>
          <a:p>
            <a:r>
              <a:rPr lang="en-US" dirty="0"/>
              <a:t>The result is the average of scores from the previous step.</a:t>
            </a:r>
          </a:p>
        </p:txBody>
      </p:sp>
      <p:pic>
        <p:nvPicPr>
          <p:cNvPr id="5" name="Picture 4">
            <a:extLst>
              <a:ext uri="{FF2B5EF4-FFF2-40B4-BE49-F238E27FC236}">
                <a16:creationId xmlns:a16="http://schemas.microsoft.com/office/drawing/2014/main" id="{14C4AC1C-5C43-4E21-9D90-B453FC54DECB}"/>
              </a:ext>
            </a:extLst>
          </p:cNvPr>
          <p:cNvPicPr>
            <a:picLocks noChangeAspect="1"/>
          </p:cNvPicPr>
          <p:nvPr/>
        </p:nvPicPr>
        <p:blipFill>
          <a:blip r:embed="rId3"/>
          <a:stretch>
            <a:fillRect/>
          </a:stretch>
        </p:blipFill>
        <p:spPr>
          <a:xfrm>
            <a:off x="7251351" y="1849956"/>
            <a:ext cx="4835873" cy="3158088"/>
          </a:xfrm>
          <a:prstGeom prst="rect">
            <a:avLst/>
          </a:prstGeom>
        </p:spPr>
      </p:pic>
    </p:spTree>
    <p:custDataLst>
      <p:tags r:id="rId1"/>
    </p:custDataLst>
    <p:extLst>
      <p:ext uri="{BB962C8B-B14F-4D97-AF65-F5344CB8AC3E}">
        <p14:creationId xmlns:p14="http://schemas.microsoft.com/office/powerpoint/2010/main" val="2360857690"/>
      </p:ext>
    </p:extLst>
  </p:cSld>
  <p:clrMapOvr>
    <a:masterClrMapping/>
  </p:clrMapOvr>
  <p:transition spd="slow" advTm="3957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dirty="0"/>
              <a:t>LERS</a:t>
            </a:r>
            <a:endParaRPr sz="4000" dirty="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5" name="Google Shape;45;p3"/>
          <p:cNvSpPr txBox="1"/>
          <p:nvPr/>
        </p:nvSpPr>
        <p:spPr>
          <a:xfrm>
            <a:off x="1239525" y="4198650"/>
            <a:ext cx="9713100" cy="80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entury"/>
                <a:ea typeface="Century"/>
                <a:cs typeface="Century"/>
                <a:sym typeface="Century"/>
              </a:rPr>
              <a:t>Learning from Examples based on Rough Sets</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srgbClr val="000000"/>
              </a:solidFill>
              <a:effectLst/>
              <a:uLnTx/>
              <a:uFillTx/>
              <a:latin typeface="Oswald Light"/>
              <a:ea typeface="Oswald Light"/>
              <a:cs typeface="Oswald Light"/>
              <a:sym typeface="Oswald Light"/>
            </a:endParaRPr>
          </a:p>
        </p:txBody>
      </p:sp>
      <p:sp>
        <p:nvSpPr>
          <p:cNvPr id="3" name="TextBox 2">
            <a:extLst>
              <a:ext uri="{FF2B5EF4-FFF2-40B4-BE49-F238E27FC236}">
                <a16:creationId xmlns:a16="http://schemas.microsoft.com/office/drawing/2014/main" id="{E3D1DC6B-6494-3849-9807-2DF48014F639}"/>
              </a:ext>
            </a:extLst>
          </p:cNvPr>
          <p:cNvSpPr txBox="1"/>
          <p:nvPr/>
        </p:nvSpPr>
        <p:spPr>
          <a:xfrm>
            <a:off x="3186651" y="2632047"/>
            <a:ext cx="581864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THANK YOU</a:t>
            </a:r>
          </a:p>
        </p:txBody>
      </p:sp>
    </p:spTree>
    <p:extLst>
      <p:ext uri="{BB962C8B-B14F-4D97-AF65-F5344CB8AC3E}">
        <p14:creationId xmlns:p14="http://schemas.microsoft.com/office/powerpoint/2010/main" val="374031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FA67-1F33-48A6-9194-0F9CD6A105C8}"/>
              </a:ext>
            </a:extLst>
          </p:cNvPr>
          <p:cNvSpPr>
            <a:spLocks noGrp="1"/>
          </p:cNvSpPr>
          <p:nvPr>
            <p:ph type="title"/>
          </p:nvPr>
        </p:nvSpPr>
        <p:spPr/>
        <p:txBody>
          <a:bodyPr/>
          <a:lstStyle/>
          <a:p>
            <a:r>
              <a:rPr lang="en-US" dirty="0"/>
              <a:t>Handling inconsistencies</a:t>
            </a:r>
          </a:p>
        </p:txBody>
      </p:sp>
      <p:sp>
        <p:nvSpPr>
          <p:cNvPr id="3" name="Content Placeholder 2">
            <a:extLst>
              <a:ext uri="{FF2B5EF4-FFF2-40B4-BE49-F238E27FC236}">
                <a16:creationId xmlns:a16="http://schemas.microsoft.com/office/drawing/2014/main" id="{A39AD0C9-04BB-4897-8108-82B7D3E17AC4}"/>
              </a:ext>
            </a:extLst>
          </p:cNvPr>
          <p:cNvSpPr>
            <a:spLocks noGrp="1"/>
          </p:cNvSpPr>
          <p:nvPr>
            <p:ph idx="1"/>
          </p:nvPr>
        </p:nvSpPr>
        <p:spPr/>
        <p:txBody>
          <a:bodyPr>
            <a:normAutofit/>
          </a:bodyPr>
          <a:lstStyle/>
          <a:p>
            <a:r>
              <a:rPr lang="en-US" sz="1700" b="1" cap="all" spc="600" dirty="0">
                <a:latin typeface="+mj-lt"/>
                <a:ea typeface="+mj-ea"/>
                <a:cs typeface="+mj-cs"/>
              </a:rPr>
              <a:t>LERS handles inconsistencies using rough set theory. The main advantage of rough set theory is that it does not need any preliminary or additional information about data (like probability in probability theory, grade of membership in fuzzy set theory, etc.). In rough set theory approach inconsistencies are not removed from consideration. Instead, lower and upper approximations of the concept are computed. On the basis of these approximations, LERS computes two corresponding sets of rules: certain and possible.</a:t>
            </a:r>
          </a:p>
        </p:txBody>
      </p:sp>
    </p:spTree>
    <p:extLst>
      <p:ext uri="{BB962C8B-B14F-4D97-AF65-F5344CB8AC3E}">
        <p14:creationId xmlns:p14="http://schemas.microsoft.com/office/powerpoint/2010/main" val="7198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ade Gothic Next Light"/>
              <a:ea typeface="+mn-ea"/>
              <a:cs typeface="+mn-cs"/>
            </a:endParaRPr>
          </a:p>
        </p:txBody>
      </p:sp>
      <p:pic>
        <p:nvPicPr>
          <p:cNvPr id="4" name="Picture 3" descr="Maze">
            <a:extLst>
              <a:ext uri="{FF2B5EF4-FFF2-40B4-BE49-F238E27FC236}">
                <a16:creationId xmlns:a16="http://schemas.microsoft.com/office/drawing/2014/main" id="{72E42BC1-CC3D-4A98-B510-1A0B498F9A2C}"/>
              </a:ext>
            </a:extLst>
          </p:cNvPr>
          <p:cNvPicPr>
            <a:picLocks noChangeAspect="1"/>
          </p:cNvPicPr>
          <p:nvPr/>
        </p:nvPicPr>
        <p:blipFill rotWithShape="1">
          <a:blip r:embed="rId2">
            <a:alphaModFix amt="5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86109C6D-1EBA-4D84-8DB8-69A685AC583F}"/>
              </a:ext>
            </a:extLst>
          </p:cNvPr>
          <p:cNvSpPr>
            <a:spLocks noGrp="1"/>
          </p:cNvSpPr>
          <p:nvPr>
            <p:ph type="ctrTitle"/>
          </p:nvPr>
        </p:nvSpPr>
        <p:spPr>
          <a:xfrm>
            <a:off x="1429611" y="1013984"/>
            <a:ext cx="7899740" cy="3260635"/>
          </a:xfrm>
        </p:spPr>
        <p:txBody>
          <a:bodyPr>
            <a:normAutofit/>
          </a:bodyPr>
          <a:lstStyle/>
          <a:p>
            <a:r>
              <a:rPr lang="en-US" sz="4400" dirty="0">
                <a:solidFill>
                  <a:srgbClr val="FFFFFF"/>
                </a:solidFill>
              </a:rPr>
              <a:t>Rough set theory IN KDD</a:t>
            </a:r>
          </a:p>
        </p:txBody>
      </p:sp>
      <p:sp>
        <p:nvSpPr>
          <p:cNvPr id="3" name="Subtitle 2">
            <a:extLst>
              <a:ext uri="{FF2B5EF4-FFF2-40B4-BE49-F238E27FC236}">
                <a16:creationId xmlns:a16="http://schemas.microsoft.com/office/drawing/2014/main" id="{61F537D5-1A1B-412D-9B71-CD43453E1847}"/>
              </a:ext>
            </a:extLst>
          </p:cNvPr>
          <p:cNvSpPr>
            <a:spLocks noGrp="1"/>
          </p:cNvSpPr>
          <p:nvPr>
            <p:ph type="subTitle" idx="1"/>
          </p:nvPr>
        </p:nvSpPr>
        <p:spPr>
          <a:xfrm>
            <a:off x="7505699" y="5844016"/>
            <a:ext cx="4543425" cy="880872"/>
          </a:xfrm>
        </p:spPr>
        <p:txBody>
          <a:bodyPr>
            <a:normAutofit fontScale="40000" lnSpcReduction="20000"/>
          </a:bodyPr>
          <a:lstStyle/>
          <a:p>
            <a:r>
              <a:rPr lang="en-US" sz="4400" b="1" cap="all" spc="600" dirty="0" err="1">
                <a:solidFill>
                  <a:srgbClr val="FFFFFF"/>
                </a:solidFill>
                <a:latin typeface="+mj-lt"/>
                <a:ea typeface="+mj-ea"/>
                <a:cs typeface="+mj-cs"/>
              </a:rPr>
              <a:t>Sravani</a:t>
            </a:r>
            <a:r>
              <a:rPr lang="en-US" sz="4400" b="1" cap="all" spc="600" dirty="0">
                <a:solidFill>
                  <a:srgbClr val="FFFFFF"/>
                </a:solidFill>
                <a:latin typeface="+mj-lt"/>
                <a:ea typeface="+mj-ea"/>
                <a:cs typeface="+mj-cs"/>
              </a:rPr>
              <a:t> </a:t>
            </a:r>
            <a:r>
              <a:rPr lang="en-US" sz="4400" b="1" cap="all" spc="600" dirty="0" err="1">
                <a:solidFill>
                  <a:srgbClr val="FFFFFF"/>
                </a:solidFill>
                <a:latin typeface="+mj-lt"/>
                <a:ea typeface="+mj-ea"/>
                <a:cs typeface="+mj-cs"/>
              </a:rPr>
              <a:t>kalangi</a:t>
            </a:r>
            <a:endParaRPr lang="en-US" sz="4400" b="1" cap="all" spc="600" dirty="0">
              <a:solidFill>
                <a:srgbClr val="FFFFFF"/>
              </a:solidFill>
              <a:latin typeface="+mj-lt"/>
              <a:ea typeface="+mj-ea"/>
              <a:cs typeface="+mj-cs"/>
            </a:endParaRPr>
          </a:p>
          <a:p>
            <a:r>
              <a:rPr lang="en-US" sz="4400" b="1" cap="all" spc="600" dirty="0">
                <a:solidFill>
                  <a:srgbClr val="FFFFFF"/>
                </a:solidFill>
                <a:latin typeface="+mj-lt"/>
                <a:ea typeface="+mj-ea"/>
                <a:cs typeface="+mj-cs"/>
              </a:rPr>
              <a:t>801262728</a:t>
            </a:r>
          </a:p>
        </p:txBody>
      </p:sp>
      <p:cxnSp>
        <p:nvCxnSpPr>
          <p:cNvPr id="18" name="Straight Connector 17">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626611"/>
      </p:ext>
    </p:extLst>
  </p:cSld>
  <p:clrMapOvr>
    <a:masterClrMapping/>
  </p:clrMapOvr>
  <mc:AlternateContent xmlns:mc="http://schemas.openxmlformats.org/markup-compatibility/2006" xmlns:p14="http://schemas.microsoft.com/office/powerpoint/2010/main">
    <mc:Choice Requires="p14">
      <p:transition spd="slow" p14:dur="2000" advTm="6297"/>
    </mc:Choice>
    <mc:Fallback xmlns="">
      <p:transition spd="slow" advTm="6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EB0C-178E-47B8-8986-9DD30B66BEAD}"/>
              </a:ext>
            </a:extLst>
          </p:cNvPr>
          <p:cNvSpPr>
            <a:spLocks noGrp="1"/>
          </p:cNvSpPr>
          <p:nvPr>
            <p:ph type="title"/>
          </p:nvPr>
        </p:nvSpPr>
        <p:spPr>
          <a:xfrm>
            <a:off x="1317806" y="314960"/>
            <a:ext cx="9238434" cy="857559"/>
          </a:xfrm>
        </p:spPr>
        <p:txBody>
          <a:bodyPr/>
          <a:lstStyle/>
          <a:p>
            <a:r>
              <a:rPr lang="en-US" dirty="0"/>
              <a:t>ROUGH SETS IN KDD</a:t>
            </a:r>
          </a:p>
        </p:txBody>
      </p:sp>
      <p:sp>
        <p:nvSpPr>
          <p:cNvPr id="3" name="Content Placeholder 2">
            <a:extLst>
              <a:ext uri="{FF2B5EF4-FFF2-40B4-BE49-F238E27FC236}">
                <a16:creationId xmlns:a16="http://schemas.microsoft.com/office/drawing/2014/main" id="{854CA5AE-4A36-4249-A705-42E7D6FDCDCB}"/>
              </a:ext>
            </a:extLst>
          </p:cNvPr>
          <p:cNvSpPr>
            <a:spLocks noGrp="1"/>
          </p:cNvSpPr>
          <p:nvPr>
            <p:ph idx="1"/>
          </p:nvPr>
        </p:nvSpPr>
        <p:spPr>
          <a:xfrm>
            <a:off x="1317806" y="1300480"/>
            <a:ext cx="9776914" cy="5171440"/>
          </a:xfrm>
        </p:spPr>
        <p:txBody>
          <a:bodyPr>
            <a:normAutofit/>
          </a:bodyPr>
          <a:lstStyle/>
          <a:p>
            <a:pPr marL="0" indent="0">
              <a:buNone/>
            </a:pPr>
            <a:r>
              <a:rPr lang="en-US" sz="1600" dirty="0"/>
              <a:t>The KDD process consists of six stages: </a:t>
            </a:r>
          </a:p>
          <a:p>
            <a:pPr lvl="1"/>
            <a:r>
              <a:rPr lang="en-US" sz="1400" dirty="0"/>
              <a:t>Data selection</a:t>
            </a:r>
          </a:p>
          <a:p>
            <a:pPr lvl="1"/>
            <a:r>
              <a:rPr lang="en-US" sz="1400" dirty="0"/>
              <a:t>Cleaning of data</a:t>
            </a:r>
          </a:p>
          <a:p>
            <a:pPr lvl="1"/>
            <a:r>
              <a:rPr lang="en-US" sz="1400" dirty="0"/>
              <a:t>Enrichment of data</a:t>
            </a:r>
          </a:p>
          <a:p>
            <a:pPr lvl="1"/>
            <a:r>
              <a:rPr lang="en-US" sz="1400" dirty="0"/>
              <a:t>Coding</a:t>
            </a:r>
          </a:p>
          <a:p>
            <a:pPr lvl="1"/>
            <a:r>
              <a:rPr lang="en-US" sz="1400" dirty="0"/>
              <a:t>Data mining </a:t>
            </a:r>
          </a:p>
          <a:p>
            <a:pPr lvl="1"/>
            <a:r>
              <a:rPr lang="en-US" sz="1400" dirty="0"/>
              <a:t>Reporting</a:t>
            </a:r>
          </a:p>
          <a:p>
            <a:r>
              <a:rPr lang="en-US" sz="1600" dirty="0"/>
              <a:t>In data selection the data most relevant to the problem at hand is selected, leaving out redundant data. In the cleaning process, the obvious flaws in the data are corrected. In the coding process, data is coded such that it can be used in data mining algorithms. In the data mining process, the actual inference takes place. In the reporting process the results are of course reported, usually in a visually attractive way</a:t>
            </a:r>
          </a:p>
          <a:p>
            <a:r>
              <a:rPr lang="en-US" sz="1600" dirty="0"/>
              <a:t>Rough set theory constitutes a sound basis for KDD. </a:t>
            </a:r>
            <a:endParaRPr lang="en-US" sz="1500" b="1" cap="all" spc="600" dirty="0">
              <a:latin typeface="+mj-lt"/>
              <a:ea typeface="+mj-ea"/>
              <a:cs typeface="+mj-cs"/>
            </a:endParaRPr>
          </a:p>
        </p:txBody>
      </p:sp>
    </p:spTree>
    <p:extLst>
      <p:ext uri="{BB962C8B-B14F-4D97-AF65-F5344CB8AC3E}">
        <p14:creationId xmlns:p14="http://schemas.microsoft.com/office/powerpoint/2010/main" val="2205031657"/>
      </p:ext>
    </p:extLst>
  </p:cSld>
  <p:clrMapOvr>
    <a:masterClrMapping/>
  </p:clrMapOvr>
  <mc:AlternateContent xmlns:mc="http://schemas.openxmlformats.org/markup-compatibility/2006" xmlns:p14="http://schemas.microsoft.com/office/powerpoint/2010/main">
    <mc:Choice Requires="p14">
      <p:transition spd="slow" p14:dur="2000" advTm="73215"/>
    </mc:Choice>
    <mc:Fallback xmlns="">
      <p:transition spd="slow" advTm="732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cxnSp>
        <p:nvCxnSpPr>
          <p:cNvPr id="38" name="Google Shape;38;p3"/>
          <p:cNvCxnSpPr/>
          <p:nvPr/>
        </p:nvCxnSpPr>
        <p:spPr>
          <a:xfrm>
            <a:off x="1524000" y="457150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39" name="Google Shape;39;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0" name="Google Shape;40;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1" name="Google Shape;41;p3"/>
          <p:cNvSpPr/>
          <p:nvPr/>
        </p:nvSpPr>
        <p:spPr>
          <a:xfrm>
            <a:off x="762000" y="762000"/>
            <a:ext cx="10668000" cy="5334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Oswald Light"/>
              <a:ea typeface="Oswald Light"/>
              <a:cs typeface="Oswald Light"/>
              <a:sym typeface="Oswald Light"/>
            </a:endParaRPr>
          </a:p>
        </p:txBody>
      </p:sp>
      <p:sp>
        <p:nvSpPr>
          <p:cNvPr id="42" name="Google Shape;42;p3"/>
          <p:cNvSpPr txBox="1">
            <a:spLocks noGrp="1"/>
          </p:cNvSpPr>
          <p:nvPr>
            <p:ph type="title"/>
          </p:nvPr>
        </p:nvSpPr>
        <p:spPr>
          <a:xfrm>
            <a:off x="2092960" y="1401474"/>
            <a:ext cx="7620000" cy="864300"/>
          </a:xfrm>
          <a:prstGeom prst="rect">
            <a:avLst/>
          </a:prstGeom>
          <a:noFill/>
          <a:ln>
            <a:noFill/>
          </a:ln>
        </p:spPr>
        <p:txBody>
          <a:bodyPr spcFirstLastPara="1" wrap="square" lIns="91425" tIns="45700" rIns="91425" bIns="45700" anchor="b" anchorCtr="0">
            <a:normAutofit/>
          </a:bodyPr>
          <a:lstStyle/>
          <a:p>
            <a:pPr marL="0" lvl="0" indent="0" algn="ctr" rtl="0">
              <a:lnSpc>
                <a:spcPct val="120000"/>
              </a:lnSpc>
              <a:spcBef>
                <a:spcPts val="0"/>
              </a:spcBef>
              <a:spcAft>
                <a:spcPts val="0"/>
              </a:spcAft>
              <a:buClr>
                <a:schemeClr val="dk1"/>
              </a:buClr>
              <a:buSzPts val="4000"/>
              <a:buFont typeface="Oswald"/>
              <a:buNone/>
            </a:pPr>
            <a:r>
              <a:rPr lang="en-US" sz="4000" dirty="0"/>
              <a:t>WHAT ARE ROUGH SETS?</a:t>
            </a:r>
            <a:endParaRPr sz="4000" dirty="0"/>
          </a:p>
        </p:txBody>
      </p:sp>
      <p:cxnSp>
        <p:nvCxnSpPr>
          <p:cNvPr id="43" name="Google Shape;43;p3"/>
          <p:cNvCxnSpPr/>
          <p:nvPr/>
        </p:nvCxnSpPr>
        <p:spPr>
          <a:xfrm>
            <a:off x="5610423" y="3960586"/>
            <a:ext cx="971100" cy="0"/>
          </a:xfrm>
          <a:prstGeom prst="straightConnector1">
            <a:avLst/>
          </a:prstGeom>
          <a:noFill/>
          <a:ln w="31750" cap="flat" cmpd="sng">
            <a:solidFill>
              <a:schemeClr val="dk1"/>
            </a:solidFill>
            <a:prstDash val="solid"/>
            <a:miter lim="800000"/>
            <a:headEnd type="none" w="sm" len="sm"/>
            <a:tailEnd type="none" w="sm" len="sm"/>
          </a:ln>
        </p:spPr>
      </p:cxnSp>
      <p:sp>
        <p:nvSpPr>
          <p:cNvPr id="44" name="Google Shape;44;p3"/>
          <p:cNvSpPr txBox="1"/>
          <p:nvPr/>
        </p:nvSpPr>
        <p:spPr>
          <a:xfrm>
            <a:off x="3525520" y="2665233"/>
            <a:ext cx="4531500"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5" name="Google Shape;45;p3"/>
          <p:cNvSpPr txBox="1"/>
          <p:nvPr/>
        </p:nvSpPr>
        <p:spPr>
          <a:xfrm>
            <a:off x="1239525" y="4198650"/>
            <a:ext cx="971310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Rough Set Theory (RST) is a mathematical formalism for representing uncertainty that can be considered an extension of the classical set theory. </a:t>
            </a:r>
            <a:endParaRPr kumimoji="0" sz="1800" b="1" i="0" u="none" strike="noStrike" kern="1200" cap="none" spc="0" normalizeH="0" baseline="0" noProof="0" dirty="0">
              <a:ln>
                <a:noFill/>
              </a:ln>
              <a:solidFill>
                <a:srgbClr val="000000"/>
              </a:solidFill>
              <a:effectLst/>
              <a:uLnTx/>
              <a:uFillTx/>
              <a:latin typeface="Oswald Light"/>
              <a:ea typeface="Oswald Light"/>
              <a:cs typeface="Oswald Light"/>
              <a:sym typeface="Oswald Light"/>
            </a:endParaRPr>
          </a:p>
        </p:txBody>
      </p:sp>
    </p:spTree>
  </p:cSld>
  <p:clrMapOvr>
    <a:masterClrMapping/>
  </p:clrMapOvr>
  <mc:AlternateContent xmlns:mc="http://schemas.openxmlformats.org/markup-compatibility/2006" xmlns:p14="http://schemas.microsoft.com/office/powerpoint/2010/main">
    <mc:Choice Requires="p14">
      <p:transition spd="slow" p14:dur="2000" advTm="50814"/>
    </mc:Choice>
    <mc:Fallback xmlns="">
      <p:transition spd="slow" advTm="5081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500B-8E3F-4F81-91BF-96FA499582D4}"/>
              </a:ext>
            </a:extLst>
          </p:cNvPr>
          <p:cNvSpPr>
            <a:spLocks noGrp="1"/>
          </p:cNvSpPr>
          <p:nvPr>
            <p:ph type="title"/>
          </p:nvPr>
        </p:nvSpPr>
        <p:spPr/>
        <p:txBody>
          <a:bodyPr/>
          <a:lstStyle/>
          <a:p>
            <a:r>
              <a:rPr lang="en-US" sz="2800" b="1" dirty="0"/>
              <a:t>WHY ROUGH SETS?</a:t>
            </a:r>
            <a:endParaRPr lang="en-US" dirty="0"/>
          </a:p>
        </p:txBody>
      </p:sp>
      <p:sp>
        <p:nvSpPr>
          <p:cNvPr id="3" name="Content Placeholder 2">
            <a:extLst>
              <a:ext uri="{FF2B5EF4-FFF2-40B4-BE49-F238E27FC236}">
                <a16:creationId xmlns:a16="http://schemas.microsoft.com/office/drawing/2014/main" id="{2AB58902-F865-4374-80FA-2CF0591B96F1}"/>
              </a:ext>
            </a:extLst>
          </p:cNvPr>
          <p:cNvSpPr>
            <a:spLocks noGrp="1"/>
          </p:cNvSpPr>
          <p:nvPr>
            <p:ph idx="1"/>
          </p:nvPr>
        </p:nvSpPr>
        <p:spPr/>
        <p:txBody>
          <a:bodyPr/>
          <a:lstStyle/>
          <a:p>
            <a:r>
              <a:rPr lang="en-US" sz="1600" dirty="0"/>
              <a:t>Data contained in the databases of the real world were not collected with learning in mind. </a:t>
            </a:r>
          </a:p>
          <a:p>
            <a:r>
              <a:rPr lang="en-US" sz="1600" dirty="0"/>
              <a:t>Data is uncertain in nature, in deterministic and contains noise due to errors in measurements, data transfer and human errors performed during the data collection process. </a:t>
            </a:r>
          </a:p>
          <a:p>
            <a:r>
              <a:rPr lang="en-US" sz="1600" dirty="0"/>
              <a:t>All of the characteristics presented above contribute to the uncertainty of the data. </a:t>
            </a:r>
          </a:p>
          <a:p>
            <a:r>
              <a:rPr lang="en-US" sz="1600" dirty="0"/>
              <a:t>Rough sets offer useful tools for discovering patterns hidden in data in many aspects like attribute selection, attribute extraction, data reduction, decision rule generation and pattern extraction (templates, association rules)</a:t>
            </a:r>
          </a:p>
          <a:p>
            <a:endParaRPr lang="en-US" dirty="0"/>
          </a:p>
        </p:txBody>
      </p:sp>
    </p:spTree>
    <p:extLst>
      <p:ext uri="{BB962C8B-B14F-4D97-AF65-F5344CB8AC3E}">
        <p14:creationId xmlns:p14="http://schemas.microsoft.com/office/powerpoint/2010/main" val="3142762142"/>
      </p:ext>
    </p:extLst>
  </p:cSld>
  <p:clrMapOvr>
    <a:masterClrMapping/>
  </p:clrMapOvr>
  <mc:AlternateContent xmlns:mc="http://schemas.openxmlformats.org/markup-compatibility/2006" xmlns:p14="http://schemas.microsoft.com/office/powerpoint/2010/main">
    <mc:Choice Requires="p14">
      <p:transition spd="slow" p14:dur="2000" advTm="60424"/>
    </mc:Choice>
    <mc:Fallback xmlns="">
      <p:transition spd="slow" advTm="6042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
</p:tagLst>
</file>

<file path=ppt/tags/tag2.xml><?xml version="1.0" encoding="utf-8"?>
<p:tagLst xmlns:a="http://schemas.openxmlformats.org/drawingml/2006/main" xmlns:r="http://schemas.openxmlformats.org/officeDocument/2006/relationships" xmlns:p="http://schemas.openxmlformats.org/presentationml/2006/main">
  <p:tag name="TIMING" val="|21.6"/>
</p:tagLst>
</file>

<file path=ppt/tags/tag3.xml><?xml version="1.0" encoding="utf-8"?>
<p:tagLst xmlns:a="http://schemas.openxmlformats.org/drawingml/2006/main" xmlns:r="http://schemas.openxmlformats.org/officeDocument/2006/relationships" xmlns:p="http://schemas.openxmlformats.org/presentationml/2006/main">
  <p:tag name="TIMING" val="|42"/>
</p:tagLst>
</file>

<file path=ppt/tags/tag4.xml><?xml version="1.0" encoding="utf-8"?>
<p:tagLst xmlns:a="http://schemas.openxmlformats.org/drawingml/2006/main" xmlns:r="http://schemas.openxmlformats.org/officeDocument/2006/relationships" xmlns:p="http://schemas.openxmlformats.org/presentationml/2006/main">
  <p:tag name="TIMING" val="|34.3"/>
</p:tagLst>
</file>

<file path=ppt/tags/tag5.xml><?xml version="1.0" encoding="utf-8"?>
<p:tagLst xmlns:a="http://schemas.openxmlformats.org/drawingml/2006/main" xmlns:r="http://schemas.openxmlformats.org/officeDocument/2006/relationships" xmlns:p="http://schemas.openxmlformats.org/presentationml/2006/main">
  <p:tag name="TIMING" val="|31.3"/>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lVTI">
  <a:themeElements>
    <a:clrScheme name="AnalogousFromLightSeedRightStep">
      <a:dk1>
        <a:srgbClr val="000000"/>
      </a:dk1>
      <a:lt1>
        <a:srgbClr val="FFFFFF"/>
      </a:lt1>
      <a:dk2>
        <a:srgbClr val="413324"/>
      </a:dk2>
      <a:lt2>
        <a:srgbClr val="E2E4E8"/>
      </a:lt2>
      <a:accent1>
        <a:srgbClr val="B59E7B"/>
      </a:accent1>
      <a:accent2>
        <a:srgbClr val="A3A470"/>
      </a:accent2>
      <a:accent3>
        <a:srgbClr val="95A77E"/>
      </a:accent3>
      <a:accent4>
        <a:srgbClr val="7FAE77"/>
      </a:accent4>
      <a:accent5>
        <a:srgbClr val="82AB8D"/>
      </a:accent5>
      <a:accent6>
        <a:srgbClr val="76AD9C"/>
      </a:accent6>
      <a:hlink>
        <a:srgbClr val="6682AC"/>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3.xml><?xml version="1.0" encoding="utf-8"?>
<a:theme xmlns:a="http://schemas.openxmlformats.org/drawingml/2006/main" name="1_PortalVTI">
  <a:themeElements>
    <a:clrScheme name="AnalogousFromLightSeedRightStep">
      <a:dk1>
        <a:srgbClr val="000000"/>
      </a:dk1>
      <a:lt1>
        <a:srgbClr val="FFFFFF"/>
      </a:lt1>
      <a:dk2>
        <a:srgbClr val="413324"/>
      </a:dk2>
      <a:lt2>
        <a:srgbClr val="E2E4E8"/>
      </a:lt2>
      <a:accent1>
        <a:srgbClr val="B59E7B"/>
      </a:accent1>
      <a:accent2>
        <a:srgbClr val="A3A470"/>
      </a:accent2>
      <a:accent3>
        <a:srgbClr val="95A77E"/>
      </a:accent3>
      <a:accent4>
        <a:srgbClr val="7FAE77"/>
      </a:accent4>
      <a:accent5>
        <a:srgbClr val="82AB8D"/>
      </a:accent5>
      <a:accent6>
        <a:srgbClr val="76AD9C"/>
      </a:accent6>
      <a:hlink>
        <a:srgbClr val="6682AC"/>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5.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a:ea typeface=""/>
        <a:cs typeface="Helvetica Neue"/>
      </a:majorFont>
      <a:minorFont>
        <a:latin typeface="Helvetica Neue"/>
        <a:ea typefac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AR PL SungtiL GB"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AR PL SungtiL GB"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a:ea typeface=""/>
        <a:cs typeface="Helvetica Neue"/>
      </a:majorFont>
      <a:minorFont>
        <a:latin typeface="Helvetica Neue"/>
        <a:ea typefac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AR PL SungtiL GB"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AR PL SungtiL GB"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etica Neue"/>
        <a:ea typeface=""/>
        <a:cs typeface="Helvetica Neue"/>
      </a:majorFont>
      <a:minorFont>
        <a:latin typeface="Helvetica Neue"/>
        <a:ea typefac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AR PL SungtiL GB"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AR PL SungtiL GB"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2957</Words>
  <Application>Microsoft Office PowerPoint</Application>
  <PresentationFormat>Widescreen</PresentationFormat>
  <Paragraphs>450</Paragraphs>
  <Slides>43</Slides>
  <Notes>12</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43</vt:i4>
      </vt:variant>
    </vt:vector>
  </HeadingPairs>
  <TitlesOfParts>
    <vt:vector size="63" baseType="lpstr">
      <vt:lpstr>Arial</vt:lpstr>
      <vt:lpstr>Calibri</vt:lpstr>
      <vt:lpstr>Calibri Light</vt:lpstr>
      <vt:lpstr>Calisto MT</vt:lpstr>
      <vt:lpstr>Century</vt:lpstr>
      <vt:lpstr>Helvetica Neue</vt:lpstr>
      <vt:lpstr>Oswald</vt:lpstr>
      <vt:lpstr>Oswald Light</vt:lpstr>
      <vt:lpstr>Symbol</vt:lpstr>
      <vt:lpstr>Times New Roman</vt:lpstr>
      <vt:lpstr>Trade Gothic Next Cond</vt:lpstr>
      <vt:lpstr>Trade Gothic Next Light</vt:lpstr>
      <vt:lpstr>Wingdings 2</vt:lpstr>
      <vt:lpstr>Office Theme</vt:lpstr>
      <vt:lpstr>PortalVTI</vt:lpstr>
      <vt:lpstr>1_PortalVTI</vt:lpstr>
      <vt:lpstr>Slate</vt:lpstr>
      <vt:lpstr>1_Office Theme</vt:lpstr>
      <vt:lpstr>2_Office Theme</vt:lpstr>
      <vt:lpstr>3_Office Theme</vt:lpstr>
      <vt:lpstr>Decision RuleS- LERS</vt:lpstr>
      <vt:lpstr>LERS</vt:lpstr>
      <vt:lpstr>What is LERS?</vt:lpstr>
      <vt:lpstr>applications</vt:lpstr>
      <vt:lpstr>Handling inconsistencies</vt:lpstr>
      <vt:lpstr>Rough set theory IN KDD</vt:lpstr>
      <vt:lpstr>ROUGH SETS IN KDD</vt:lpstr>
      <vt:lpstr>WHAT ARE ROUGH SETS?</vt:lpstr>
      <vt:lpstr>WHY ROUGH SETS?</vt:lpstr>
      <vt:lpstr>ROUGH SET ANALYSIS IN KDD</vt:lpstr>
      <vt:lpstr>Solving a Problem ON LERS</vt:lpstr>
      <vt:lpstr>LERS</vt:lpstr>
      <vt:lpstr>LERS</vt:lpstr>
      <vt:lpstr>LERS</vt:lpstr>
      <vt:lpstr>LERS</vt:lpstr>
      <vt:lpstr>LERS</vt:lpstr>
      <vt:lpstr>Learning from examples based on rough sets-Examples</vt:lpstr>
      <vt:lpstr>LERS</vt:lpstr>
      <vt:lpstr>In Medical sciences</vt:lpstr>
      <vt:lpstr>In Military</vt:lpstr>
      <vt:lpstr>Other examples</vt:lpstr>
      <vt:lpstr>RSES - Rough Set Exploration System</vt:lpstr>
      <vt:lpstr> What is RSES?</vt:lpstr>
      <vt:lpstr> </vt:lpstr>
      <vt:lpstr> </vt:lpstr>
      <vt:lpstr> </vt:lpstr>
      <vt:lpstr>Object in RSES</vt:lpstr>
      <vt:lpstr>Tables</vt:lpstr>
      <vt:lpstr>PowerPoint Presentation</vt:lpstr>
      <vt:lpstr>Rule Sets</vt:lpstr>
      <vt:lpstr>Cut set</vt:lpstr>
      <vt:lpstr>data analysis methods in RSES</vt:lpstr>
      <vt:lpstr>MISSING VALUE  COMPLETION </vt:lpstr>
      <vt:lpstr>Cuts, discretization and grouping</vt:lpstr>
      <vt:lpstr>LINEAR COMBINATIONS </vt:lpstr>
      <vt:lpstr>REDUCTS AND DECISION RULES </vt:lpstr>
      <vt:lpstr>REDUCTS AND DECISION RULES </vt:lpstr>
      <vt:lpstr>DATA ANALYSIS METHODS IN RSES</vt:lpstr>
      <vt:lpstr>Data Decomposition</vt:lpstr>
      <vt:lpstr>k-NN Classifiers</vt:lpstr>
      <vt:lpstr>LTF Classifier</vt:lpstr>
      <vt:lpstr>Cross-validation method</vt:lpstr>
      <vt:lpstr>LERS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RuleS- LERS</dc:title>
  <dc:creator>Saichandan Reddy Kancharla</dc:creator>
  <cp:lastModifiedBy>Saichandan Reddy Kancharla</cp:lastModifiedBy>
  <cp:revision>9</cp:revision>
  <dcterms:created xsi:type="dcterms:W3CDTF">2022-02-02T23:37:53Z</dcterms:created>
  <dcterms:modified xsi:type="dcterms:W3CDTF">2022-02-03T00:16:24Z</dcterms:modified>
</cp:coreProperties>
</file>