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50" r:id="rId2"/>
  </p:sldMasterIdLst>
  <p:notesMasterIdLst>
    <p:notesMasterId r:id="rId8"/>
  </p:notesMasterIdLst>
  <p:sldIdLst>
    <p:sldId id="256" r:id="rId3"/>
    <p:sldId id="259" r:id="rId4"/>
    <p:sldId id="257" r:id="rId5"/>
    <p:sldId id="258" r:id="rId6"/>
    <p:sldId id="260" r:id="rId7"/>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680"/>
  </p:normalViewPr>
  <p:slideViewPr>
    <p:cSldViewPr snapToGrid="0" snapToObjects="1">
      <p:cViewPr varScale="1">
        <p:scale>
          <a:sx n="78" d="100"/>
          <a:sy n="78" d="100"/>
        </p:scale>
        <p:origin x="8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3C23CC-9815-2840-AB9A-C59225CFA99A}" type="datetimeFigureOut">
              <a:rPr lang="en-US" smtClean="0"/>
              <a:t>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6A73C-DD0D-0044-8957-424E9C823743}" type="slidenum">
              <a:rPr lang="en-US" smtClean="0"/>
              <a:t>‹#›</a:t>
            </a:fld>
            <a:endParaRPr lang="en-US"/>
          </a:p>
        </p:txBody>
      </p:sp>
    </p:spTree>
    <p:extLst>
      <p:ext uri="{BB962C8B-B14F-4D97-AF65-F5344CB8AC3E}">
        <p14:creationId xmlns:p14="http://schemas.microsoft.com/office/powerpoint/2010/main" val="351566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96A73C-DD0D-0044-8957-424E9C823743}" type="slidenum">
              <a:rPr lang="en-US" smtClean="0"/>
              <a:t>3</a:t>
            </a:fld>
            <a:endParaRPr lang="en-US"/>
          </a:p>
        </p:txBody>
      </p:sp>
    </p:spTree>
    <p:extLst>
      <p:ext uri="{BB962C8B-B14F-4D97-AF65-F5344CB8AC3E}">
        <p14:creationId xmlns:p14="http://schemas.microsoft.com/office/powerpoint/2010/main" val="968425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63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4929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805996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1"/>
        <p:cNvGrpSpPr/>
        <p:nvPr/>
      </p:nvGrpSpPr>
      <p:grpSpPr>
        <a:xfrm>
          <a:off x="0" y="0"/>
          <a:ext cx="0" cy="0"/>
          <a:chOff x="0" y="0"/>
          <a:chExt cx="0" cy="0"/>
        </a:xfrm>
      </p:grpSpPr>
      <p:sp>
        <p:nvSpPr>
          <p:cNvPr id="32" name="Google Shape;32;p2"/>
          <p:cNvSpPr txBox="1">
            <a:spLocks noGrp="1"/>
          </p:cNvSpPr>
          <p:nvPr>
            <p:ph type="title"/>
          </p:nvPr>
        </p:nvSpPr>
        <p:spPr>
          <a:xfrm>
            <a:off x="1429566" y="1045445"/>
            <a:ext cx="9238500" cy="857700"/>
          </a:xfrm>
          <a:prstGeom prst="rect">
            <a:avLst/>
          </a:prstGeom>
          <a:noFill/>
          <a:ln>
            <a:noFill/>
          </a:ln>
        </p:spPr>
        <p:txBody>
          <a:bodyPr spcFirstLastPara="1" wrap="square" lIns="91425" tIns="45700" rIns="91425" bIns="45700" anchor="b" anchorCtr="0">
            <a:noAutofit/>
          </a:bodyPr>
          <a:lstStyle>
            <a:lvl1pPr lvl="0" algn="l" rtl="0">
              <a:lnSpc>
                <a:spcPct val="120000"/>
              </a:lnSpc>
              <a:spcBef>
                <a:spcPts val="0"/>
              </a:spcBef>
              <a:spcAft>
                <a:spcPts val="0"/>
              </a:spcAft>
              <a:buClr>
                <a:schemeClr val="dk1"/>
              </a:buClr>
              <a:buSzPts val="2800"/>
              <a:buFont typeface="Oswald"/>
              <a:buNone/>
              <a:defRPr>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3" name="Google Shape;33;p2"/>
          <p:cNvSpPr txBox="1">
            <a:spLocks noGrp="1"/>
          </p:cNvSpPr>
          <p:nvPr>
            <p:ph type="body" idx="1"/>
          </p:nvPr>
        </p:nvSpPr>
        <p:spPr>
          <a:xfrm>
            <a:off x="1429566" y="2286000"/>
            <a:ext cx="9238500" cy="3810000"/>
          </a:xfrm>
          <a:prstGeom prst="rect">
            <a:avLst/>
          </a:prstGeom>
          <a:noFill/>
          <a:ln>
            <a:noFill/>
          </a:ln>
        </p:spPr>
        <p:txBody>
          <a:bodyPr spcFirstLastPara="1" wrap="square" lIns="91425" tIns="45700" rIns="91425" bIns="45700" anchor="t" anchorCtr="0">
            <a:normAutofit/>
          </a:bodyPr>
          <a:lstStyle>
            <a:lvl1pPr marL="457200" lvl="0" indent="-325755" algn="l" rtl="0">
              <a:lnSpc>
                <a:spcPct val="130000"/>
              </a:lnSpc>
              <a:spcBef>
                <a:spcPts val="1000"/>
              </a:spcBef>
              <a:spcAft>
                <a:spcPts val="0"/>
              </a:spcAft>
              <a:buClr>
                <a:schemeClr val="dk1"/>
              </a:buClr>
              <a:buSzPts val="1530"/>
              <a:buChar char="•"/>
              <a:defRPr>
                <a:solidFill>
                  <a:schemeClr val="dk1"/>
                </a:solidFill>
              </a:defRPr>
            </a:lvl1pPr>
            <a:lvl2pPr marL="914400" lvl="1" indent="-228600" algn="l" rtl="0">
              <a:lnSpc>
                <a:spcPct val="130000"/>
              </a:lnSpc>
              <a:spcBef>
                <a:spcPts val="500"/>
              </a:spcBef>
              <a:spcAft>
                <a:spcPts val="0"/>
              </a:spcAft>
              <a:buClr>
                <a:schemeClr val="dk1"/>
              </a:buClr>
              <a:buSzPts val="1360"/>
              <a:buFont typeface="Oswald Light"/>
              <a:buNone/>
              <a:defRPr>
                <a:solidFill>
                  <a:schemeClr val="dk1"/>
                </a:solidFill>
              </a:defRPr>
            </a:lvl2pPr>
            <a:lvl3pPr marL="1371600" lvl="2" indent="-304164" algn="l" rtl="0">
              <a:lnSpc>
                <a:spcPct val="130000"/>
              </a:lnSpc>
              <a:spcBef>
                <a:spcPts val="500"/>
              </a:spcBef>
              <a:spcAft>
                <a:spcPts val="0"/>
              </a:spcAft>
              <a:buClr>
                <a:schemeClr val="dk1"/>
              </a:buClr>
              <a:buSzPts val="1190"/>
              <a:buChar char="•"/>
              <a:defRPr>
                <a:solidFill>
                  <a:schemeClr val="dk1"/>
                </a:solidFill>
              </a:defRPr>
            </a:lvl3pPr>
            <a:lvl4pPr marL="1828800" lvl="3" indent="-228600" algn="l" rtl="0">
              <a:lnSpc>
                <a:spcPct val="130000"/>
              </a:lnSpc>
              <a:spcBef>
                <a:spcPts val="500"/>
              </a:spcBef>
              <a:spcAft>
                <a:spcPts val="0"/>
              </a:spcAft>
              <a:buClr>
                <a:schemeClr val="dk1"/>
              </a:buClr>
              <a:buSzPts val="1020"/>
              <a:buFont typeface="Oswald Light"/>
              <a:buNone/>
              <a:defRPr>
                <a:solidFill>
                  <a:schemeClr val="dk1"/>
                </a:solidFill>
              </a:defRPr>
            </a:lvl4pPr>
            <a:lvl5pPr marL="2286000" lvl="4" indent="-293370" algn="l" rtl="0">
              <a:lnSpc>
                <a:spcPct val="130000"/>
              </a:lnSpc>
              <a:spcBef>
                <a:spcPts val="500"/>
              </a:spcBef>
              <a:spcAft>
                <a:spcPts val="0"/>
              </a:spcAft>
              <a:buClr>
                <a:schemeClr val="dk1"/>
              </a:buClr>
              <a:buSzPts val="1020"/>
              <a:buChar char="•"/>
              <a:defRPr>
                <a:solidFill>
                  <a:schemeClr val="dk1"/>
                </a:solidFill>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4" name="Google Shape;34;p2"/>
          <p:cNvSpPr txBox="1">
            <a:spLocks noGrp="1"/>
          </p:cNvSpPr>
          <p:nvPr>
            <p:ph type="dt" idx="10"/>
          </p:nvPr>
        </p:nvSpPr>
        <p:spPr>
          <a:xfrm rot="5400000">
            <a:off x="10471097" y="4891333"/>
            <a:ext cx="26733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5" name="Google Shape;35;p2"/>
          <p:cNvSpPr txBox="1">
            <a:spLocks noGrp="1"/>
          </p:cNvSpPr>
          <p:nvPr>
            <p:ph type="ftr" idx="11"/>
          </p:nvPr>
        </p:nvSpPr>
        <p:spPr>
          <a:xfrm rot="5400000">
            <a:off x="10473047" y="1609892"/>
            <a:ext cx="2669400" cy="365100"/>
          </a:xfrm>
          <a:prstGeom prst="rect">
            <a:avLst/>
          </a:prstGeom>
          <a:noFill/>
          <a:ln>
            <a:noFill/>
          </a:ln>
        </p:spPr>
        <p:txBody>
          <a:bodyPr spcFirstLastPara="1" wrap="square" lIns="91425" tIns="45700" rIns="91425" bIns="45700"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6" name="Google Shape;36;p2"/>
          <p:cNvSpPr txBox="1">
            <a:spLocks noGrp="1"/>
          </p:cNvSpPr>
          <p:nvPr>
            <p:ph type="sldNum" idx="12"/>
          </p:nvPr>
        </p:nvSpPr>
        <p:spPr>
          <a:xfrm>
            <a:off x="11492908" y="3219853"/>
            <a:ext cx="629700" cy="429900"/>
          </a:xfrm>
          <a:prstGeom prst="rect">
            <a:avLst/>
          </a:prstGeom>
          <a:noFill/>
          <a:ln>
            <a:noFill/>
          </a:ln>
        </p:spPr>
        <p:txBody>
          <a:bodyPr spcFirstLastPara="1" wrap="square" lIns="91425" tIns="45700" rIns="91425" bIns="45700" anchor="ctr" anchorCtr="0">
            <a:noAutofit/>
          </a:bodyPr>
          <a:lstStyle>
            <a:lvl1pPr marL="0" lvl="0" indent="0" algn="ctr" rtl="0">
              <a:spcBef>
                <a:spcPts val="0"/>
              </a:spcBef>
              <a:buNone/>
              <a:defRPr/>
            </a:lvl1pPr>
            <a:lvl2pPr marL="0" lvl="1" indent="0" algn="ctr" rtl="0">
              <a:spcBef>
                <a:spcPts val="0"/>
              </a:spcBef>
              <a:buNone/>
              <a:defRPr/>
            </a:lvl2pPr>
            <a:lvl3pPr marL="0" lvl="2" indent="0" algn="ctr" rtl="0">
              <a:spcBef>
                <a:spcPts val="0"/>
              </a:spcBef>
              <a:buNone/>
              <a:defRPr/>
            </a:lvl3pPr>
            <a:lvl4pPr marL="0" lvl="3" indent="0" algn="ctr" rtl="0">
              <a:spcBef>
                <a:spcPts val="0"/>
              </a:spcBef>
              <a:buNone/>
              <a:defRPr/>
            </a:lvl4pPr>
            <a:lvl5pPr marL="0" lvl="4" indent="0" algn="ctr" rtl="0">
              <a:spcBef>
                <a:spcPts val="0"/>
              </a:spcBef>
              <a:buNone/>
              <a:defRPr/>
            </a:lvl5pPr>
            <a:lvl6pPr marL="0" lvl="5" indent="0" algn="ctr" rtl="0">
              <a:spcBef>
                <a:spcPts val="0"/>
              </a:spcBef>
              <a:buNone/>
              <a:defRPr/>
            </a:lvl6pPr>
            <a:lvl7pPr marL="0" lvl="6" indent="0" algn="ctr" rtl="0">
              <a:spcBef>
                <a:spcPts val="0"/>
              </a:spcBef>
              <a:buNone/>
              <a:defRPr/>
            </a:lvl7pPr>
            <a:lvl8pPr marL="0" lvl="7" indent="0" algn="ctr" rtl="0">
              <a:spcBef>
                <a:spcPts val="0"/>
              </a:spcBef>
              <a:buNone/>
              <a:defRPr/>
            </a:lvl8pPr>
            <a:lvl9pPr marL="0" lvl="8" indent="0" algn="ctr" rtl="0">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83093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13008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05075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96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05445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28267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31413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2/12/2022</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62304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2/12/2022</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3853844209"/>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
        <p:cNvGrpSpPr/>
        <p:nvPr/>
      </p:nvGrpSpPr>
      <p:grpSpPr>
        <a:xfrm>
          <a:off x="0" y="0"/>
          <a:ext cx="0" cy="0"/>
          <a:chOff x="0" y="0"/>
          <a:chExt cx="0" cy="0"/>
        </a:xfrm>
      </p:grpSpPr>
      <p:sp>
        <p:nvSpPr>
          <p:cNvPr id="26" name="Google Shape;26;p1"/>
          <p:cNvSpPr txBox="1">
            <a:spLocks noGrp="1"/>
          </p:cNvSpPr>
          <p:nvPr>
            <p:ph type="title"/>
          </p:nvPr>
        </p:nvSpPr>
        <p:spPr>
          <a:xfrm>
            <a:off x="1429566" y="1041621"/>
            <a:ext cx="9238500" cy="861300"/>
          </a:xfrm>
          <a:prstGeom prst="rect">
            <a:avLst/>
          </a:prstGeom>
          <a:noFill/>
          <a:ln>
            <a:noFill/>
          </a:ln>
        </p:spPr>
        <p:txBody>
          <a:bodyPr spcFirstLastPara="1" wrap="square" lIns="91425" tIns="45700" rIns="91425" bIns="45700" anchor="b" anchorCtr="0">
            <a:noAutofit/>
          </a:bodyPr>
          <a:lstStyle>
            <a:lvl1pPr marR="0" lvl="0" algn="l" rtl="0">
              <a:lnSpc>
                <a:spcPct val="120000"/>
              </a:lnSpc>
              <a:spcBef>
                <a:spcPts val="0"/>
              </a:spcBef>
              <a:spcAft>
                <a:spcPts val="0"/>
              </a:spcAft>
              <a:buClr>
                <a:schemeClr val="dk1"/>
              </a:buClr>
              <a:buSzPts val="2800"/>
              <a:buFont typeface="Oswald"/>
              <a:buNone/>
              <a:defRPr sz="2800" b="1" i="0" u="none" strike="noStrike" cap="none">
                <a:solidFill>
                  <a:schemeClr val="dk1"/>
                </a:solidFill>
                <a:latin typeface="Oswald"/>
                <a:ea typeface="Oswald"/>
                <a:cs typeface="Oswald"/>
                <a:sym typeface="Oswald"/>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7" name="Google Shape;27;p1"/>
          <p:cNvSpPr txBox="1">
            <a:spLocks noGrp="1"/>
          </p:cNvSpPr>
          <p:nvPr>
            <p:ph type="body" idx="1"/>
          </p:nvPr>
        </p:nvSpPr>
        <p:spPr>
          <a:xfrm>
            <a:off x="1429566" y="2285999"/>
            <a:ext cx="9238500" cy="3810000"/>
          </a:xfrm>
          <a:prstGeom prst="rect">
            <a:avLst/>
          </a:prstGeom>
          <a:noFill/>
          <a:ln>
            <a:noFill/>
          </a:ln>
        </p:spPr>
        <p:txBody>
          <a:bodyPr spcFirstLastPara="1" wrap="square" lIns="91425" tIns="45700" rIns="91425" bIns="45700" anchor="t" anchorCtr="0">
            <a:normAutofit/>
          </a:bodyPr>
          <a:lstStyle>
            <a:lvl1pPr marL="457200" marR="0" lvl="0" indent="-325755" algn="l" rtl="0">
              <a:lnSpc>
                <a:spcPct val="130000"/>
              </a:lnSpc>
              <a:spcBef>
                <a:spcPts val="1000"/>
              </a:spcBef>
              <a:spcAft>
                <a:spcPts val="0"/>
              </a:spcAft>
              <a:buClr>
                <a:schemeClr val="dk1"/>
              </a:buClr>
              <a:buSzPts val="1530"/>
              <a:buFont typeface="Arial"/>
              <a:buChar char="•"/>
              <a:defRPr sz="1800" b="0" i="0" u="none" strike="noStrike" cap="none">
                <a:solidFill>
                  <a:schemeClr val="dk1"/>
                </a:solidFill>
                <a:latin typeface="Oswald Light"/>
                <a:ea typeface="Oswald Light"/>
                <a:cs typeface="Oswald Light"/>
                <a:sym typeface="Oswald Light"/>
              </a:defRPr>
            </a:lvl1pPr>
            <a:lvl2pPr marL="914400" marR="0" lvl="1" indent="-228600" algn="l" rtl="0">
              <a:lnSpc>
                <a:spcPct val="130000"/>
              </a:lnSpc>
              <a:spcBef>
                <a:spcPts val="500"/>
              </a:spcBef>
              <a:spcAft>
                <a:spcPts val="0"/>
              </a:spcAft>
              <a:buClr>
                <a:schemeClr val="dk1"/>
              </a:buClr>
              <a:buSzPts val="1360"/>
              <a:buFont typeface="Oswald Light"/>
              <a:buNone/>
              <a:defRPr sz="1600" b="1" i="0" u="none" strike="noStrike" cap="none">
                <a:solidFill>
                  <a:schemeClr val="dk1"/>
                </a:solidFill>
                <a:latin typeface="Oswald Light"/>
                <a:ea typeface="Oswald Light"/>
                <a:cs typeface="Oswald Light"/>
                <a:sym typeface="Oswald Light"/>
              </a:defRPr>
            </a:lvl2pPr>
            <a:lvl3pPr marL="1371600" marR="0" lvl="2" indent="-304164" algn="l" rtl="0">
              <a:lnSpc>
                <a:spcPct val="130000"/>
              </a:lnSpc>
              <a:spcBef>
                <a:spcPts val="500"/>
              </a:spcBef>
              <a:spcAft>
                <a:spcPts val="0"/>
              </a:spcAft>
              <a:buClr>
                <a:schemeClr val="dk1"/>
              </a:buClr>
              <a:buSzPts val="1190"/>
              <a:buFont typeface="Arial"/>
              <a:buChar char="•"/>
              <a:defRPr sz="1400" b="0" i="0" u="none" strike="noStrike" cap="none">
                <a:solidFill>
                  <a:schemeClr val="dk1"/>
                </a:solidFill>
                <a:latin typeface="Oswald Light"/>
                <a:ea typeface="Oswald Light"/>
                <a:cs typeface="Oswald Light"/>
                <a:sym typeface="Oswald Light"/>
              </a:defRPr>
            </a:lvl3pPr>
            <a:lvl4pPr marL="1828800" marR="0" lvl="3" indent="-228600" algn="l" rtl="0">
              <a:lnSpc>
                <a:spcPct val="130000"/>
              </a:lnSpc>
              <a:spcBef>
                <a:spcPts val="500"/>
              </a:spcBef>
              <a:spcAft>
                <a:spcPts val="0"/>
              </a:spcAft>
              <a:buClr>
                <a:schemeClr val="dk1"/>
              </a:buClr>
              <a:buSzPts val="1020"/>
              <a:buFont typeface="Oswald Light"/>
              <a:buNone/>
              <a:defRPr sz="1200" b="1" i="0" u="none" strike="noStrike" cap="none">
                <a:solidFill>
                  <a:schemeClr val="dk1"/>
                </a:solidFill>
                <a:latin typeface="Oswald Light"/>
                <a:ea typeface="Oswald Light"/>
                <a:cs typeface="Oswald Light"/>
                <a:sym typeface="Oswald Light"/>
              </a:defRPr>
            </a:lvl4pPr>
            <a:lvl5pPr marL="2286000" marR="0" lvl="4" indent="-293370" algn="l" rtl="0">
              <a:lnSpc>
                <a:spcPct val="130000"/>
              </a:lnSpc>
              <a:spcBef>
                <a:spcPts val="500"/>
              </a:spcBef>
              <a:spcAft>
                <a:spcPts val="0"/>
              </a:spcAft>
              <a:buClr>
                <a:schemeClr val="dk1"/>
              </a:buClr>
              <a:buSzPts val="1020"/>
              <a:buFont typeface="Arial"/>
              <a:buChar char="•"/>
              <a:defRPr sz="1200" b="0" i="0" u="none" strike="noStrike" cap="none">
                <a:solidFill>
                  <a:schemeClr val="dk1"/>
                </a:solidFill>
                <a:latin typeface="Oswald Light"/>
                <a:ea typeface="Oswald Light"/>
                <a:cs typeface="Oswald Light"/>
                <a:sym typeface="Oswald Light"/>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Oswald Light"/>
                <a:ea typeface="Oswald Light"/>
                <a:cs typeface="Oswald Light"/>
                <a:sym typeface="Oswald Light"/>
              </a:defRPr>
            </a:lvl9pPr>
          </a:lstStyle>
          <a:p>
            <a:endParaRPr/>
          </a:p>
        </p:txBody>
      </p:sp>
      <p:sp>
        <p:nvSpPr>
          <p:cNvPr id="28" name="Google Shape;28;p1"/>
          <p:cNvSpPr txBox="1">
            <a:spLocks noGrp="1"/>
          </p:cNvSpPr>
          <p:nvPr>
            <p:ph type="dt" idx="10"/>
          </p:nvPr>
        </p:nvSpPr>
        <p:spPr>
          <a:xfrm rot="5400000">
            <a:off x="10471097" y="4891333"/>
            <a:ext cx="26733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700" b="1" i="0" u="none" strike="noStrike" cap="none">
                <a:solidFill>
                  <a:schemeClr val="dk1"/>
                </a:solidFill>
                <a:latin typeface="Oswald Light"/>
                <a:ea typeface="Oswald Light"/>
                <a:cs typeface="Oswald Light"/>
                <a:sym typeface="Oswald Light"/>
              </a:defRPr>
            </a:lvl1pPr>
            <a:lvl2pPr marR="0" lvl="1"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2pPr>
            <a:lvl3pPr marR="0" lvl="2"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3pPr>
            <a:lvl4pPr marR="0" lvl="3"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4pPr>
            <a:lvl5pPr marR="0" lvl="4"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5pPr>
            <a:lvl6pPr marR="0" lvl="5"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6pPr>
            <a:lvl7pPr marR="0" lvl="6"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7pPr>
            <a:lvl8pPr marR="0" lvl="7"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8pPr>
            <a:lvl9pPr marR="0" lvl="8"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9pPr>
          </a:lstStyle>
          <a:p>
            <a:endParaRPr/>
          </a:p>
        </p:txBody>
      </p:sp>
      <p:sp>
        <p:nvSpPr>
          <p:cNvPr id="29" name="Google Shape;29;p1"/>
          <p:cNvSpPr txBox="1">
            <a:spLocks noGrp="1"/>
          </p:cNvSpPr>
          <p:nvPr>
            <p:ph type="ftr" idx="11"/>
          </p:nvPr>
        </p:nvSpPr>
        <p:spPr>
          <a:xfrm rot="5400000">
            <a:off x="10473047" y="1609892"/>
            <a:ext cx="2669400" cy="3651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00" b="1" i="0" u="none" strike="noStrike" cap="none">
                <a:solidFill>
                  <a:schemeClr val="dk1"/>
                </a:solidFill>
                <a:latin typeface="Oswald Light"/>
                <a:ea typeface="Oswald Light"/>
                <a:cs typeface="Oswald Light"/>
                <a:sym typeface="Oswald Light"/>
              </a:defRPr>
            </a:lvl1pPr>
            <a:lvl2pPr marR="0" lvl="1"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2pPr>
            <a:lvl3pPr marR="0" lvl="2"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3pPr>
            <a:lvl4pPr marR="0" lvl="3"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4pPr>
            <a:lvl5pPr marR="0" lvl="4"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5pPr>
            <a:lvl6pPr marR="0" lvl="5"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6pPr>
            <a:lvl7pPr marR="0" lvl="6"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7pPr>
            <a:lvl8pPr marR="0" lvl="7"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8pPr>
            <a:lvl9pPr marR="0" lvl="8" algn="l" rtl="0">
              <a:spcBef>
                <a:spcPts val="0"/>
              </a:spcBef>
              <a:spcAft>
                <a:spcPts val="0"/>
              </a:spcAft>
              <a:buSzPts val="1400"/>
              <a:buNone/>
              <a:defRPr sz="1800" b="0" i="0" u="none" strike="noStrike" cap="none">
                <a:solidFill>
                  <a:schemeClr val="dk1"/>
                </a:solidFill>
                <a:latin typeface="Oswald Light"/>
                <a:ea typeface="Oswald Light"/>
                <a:cs typeface="Oswald Light"/>
                <a:sym typeface="Oswald Light"/>
              </a:defRPr>
            </a:lvl9pPr>
          </a:lstStyle>
          <a:p>
            <a:endParaRPr/>
          </a:p>
        </p:txBody>
      </p:sp>
      <p:sp>
        <p:nvSpPr>
          <p:cNvPr id="30" name="Google Shape;30;p1"/>
          <p:cNvSpPr txBox="1">
            <a:spLocks noGrp="1"/>
          </p:cNvSpPr>
          <p:nvPr>
            <p:ph type="sldNum" idx="12"/>
          </p:nvPr>
        </p:nvSpPr>
        <p:spPr>
          <a:xfrm>
            <a:off x="11492908" y="3219853"/>
            <a:ext cx="629700" cy="429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600" b="1" i="0" u="none" strike="noStrike" cap="none">
                <a:solidFill>
                  <a:srgbClr val="888888"/>
                </a:solidFill>
                <a:latin typeface="Oswald"/>
                <a:ea typeface="Oswald"/>
                <a:cs typeface="Oswald"/>
                <a:sym typeface="Oswald"/>
              </a:defRPr>
            </a:lvl1pPr>
            <a:lvl2pPr marL="0" marR="0" lvl="1" indent="0" algn="ctr" rtl="0">
              <a:spcBef>
                <a:spcPts val="0"/>
              </a:spcBef>
              <a:buNone/>
              <a:defRPr sz="1600" b="1" i="0" u="none" strike="noStrike" cap="none">
                <a:solidFill>
                  <a:srgbClr val="888888"/>
                </a:solidFill>
                <a:latin typeface="Oswald"/>
                <a:ea typeface="Oswald"/>
                <a:cs typeface="Oswald"/>
                <a:sym typeface="Oswald"/>
              </a:defRPr>
            </a:lvl2pPr>
            <a:lvl3pPr marL="0" marR="0" lvl="2" indent="0" algn="ctr" rtl="0">
              <a:spcBef>
                <a:spcPts val="0"/>
              </a:spcBef>
              <a:buNone/>
              <a:defRPr sz="1600" b="1" i="0" u="none" strike="noStrike" cap="none">
                <a:solidFill>
                  <a:srgbClr val="888888"/>
                </a:solidFill>
                <a:latin typeface="Oswald"/>
                <a:ea typeface="Oswald"/>
                <a:cs typeface="Oswald"/>
                <a:sym typeface="Oswald"/>
              </a:defRPr>
            </a:lvl3pPr>
            <a:lvl4pPr marL="0" marR="0" lvl="3" indent="0" algn="ctr" rtl="0">
              <a:spcBef>
                <a:spcPts val="0"/>
              </a:spcBef>
              <a:buNone/>
              <a:defRPr sz="1600" b="1" i="0" u="none" strike="noStrike" cap="none">
                <a:solidFill>
                  <a:srgbClr val="888888"/>
                </a:solidFill>
                <a:latin typeface="Oswald"/>
                <a:ea typeface="Oswald"/>
                <a:cs typeface="Oswald"/>
                <a:sym typeface="Oswald"/>
              </a:defRPr>
            </a:lvl4pPr>
            <a:lvl5pPr marL="0" marR="0" lvl="4" indent="0" algn="ctr" rtl="0">
              <a:spcBef>
                <a:spcPts val="0"/>
              </a:spcBef>
              <a:buNone/>
              <a:defRPr sz="1600" b="1" i="0" u="none" strike="noStrike" cap="none">
                <a:solidFill>
                  <a:srgbClr val="888888"/>
                </a:solidFill>
                <a:latin typeface="Oswald"/>
                <a:ea typeface="Oswald"/>
                <a:cs typeface="Oswald"/>
                <a:sym typeface="Oswald"/>
              </a:defRPr>
            </a:lvl5pPr>
            <a:lvl6pPr marL="0" marR="0" lvl="5" indent="0" algn="ctr" rtl="0">
              <a:spcBef>
                <a:spcPts val="0"/>
              </a:spcBef>
              <a:buNone/>
              <a:defRPr sz="1600" b="1" i="0" u="none" strike="noStrike" cap="none">
                <a:solidFill>
                  <a:srgbClr val="888888"/>
                </a:solidFill>
                <a:latin typeface="Oswald"/>
                <a:ea typeface="Oswald"/>
                <a:cs typeface="Oswald"/>
                <a:sym typeface="Oswald"/>
              </a:defRPr>
            </a:lvl6pPr>
            <a:lvl7pPr marL="0" marR="0" lvl="6" indent="0" algn="ctr" rtl="0">
              <a:spcBef>
                <a:spcPts val="0"/>
              </a:spcBef>
              <a:buNone/>
              <a:defRPr sz="1600" b="1" i="0" u="none" strike="noStrike" cap="none">
                <a:solidFill>
                  <a:srgbClr val="888888"/>
                </a:solidFill>
                <a:latin typeface="Oswald"/>
                <a:ea typeface="Oswald"/>
                <a:cs typeface="Oswald"/>
                <a:sym typeface="Oswald"/>
              </a:defRPr>
            </a:lvl7pPr>
            <a:lvl8pPr marL="0" marR="0" lvl="7" indent="0" algn="ctr" rtl="0">
              <a:spcBef>
                <a:spcPts val="0"/>
              </a:spcBef>
              <a:buNone/>
              <a:defRPr sz="1600" b="1" i="0" u="none" strike="noStrike" cap="none">
                <a:solidFill>
                  <a:srgbClr val="888888"/>
                </a:solidFill>
                <a:latin typeface="Oswald"/>
                <a:ea typeface="Oswald"/>
                <a:cs typeface="Oswald"/>
                <a:sym typeface="Oswald"/>
              </a:defRPr>
            </a:lvl8pPr>
            <a:lvl9pPr marL="0" marR="0" lvl="8" indent="0" algn="ctr" rtl="0">
              <a:spcBef>
                <a:spcPts val="0"/>
              </a:spcBef>
              <a:buNone/>
              <a:defRPr sz="1600" b="1" i="0" u="none" strike="noStrike" cap="none">
                <a:solidFill>
                  <a:srgbClr val="888888"/>
                </a:solidFill>
                <a:latin typeface="Oswald"/>
                <a:ea typeface="Oswald"/>
                <a:cs typeface="Oswald"/>
                <a:sym typeface="Oswald"/>
              </a:defRPr>
            </a:lvl9pPr>
          </a:lstStyle>
          <a:p>
            <a:pPr marL="0" lvl="0" indent="0" algn="ct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aze">
            <a:extLst>
              <a:ext uri="{FF2B5EF4-FFF2-40B4-BE49-F238E27FC236}">
                <a16:creationId xmlns:a16="http://schemas.microsoft.com/office/drawing/2014/main" id="{72E42BC1-CC3D-4A98-B510-1A0B498F9A2C}"/>
              </a:ext>
            </a:extLst>
          </p:cNvPr>
          <p:cNvPicPr>
            <a:picLocks noChangeAspect="1"/>
          </p:cNvPicPr>
          <p:nvPr/>
        </p:nvPicPr>
        <p:blipFill rotWithShape="1">
          <a:blip r:embed="rId2">
            <a:alphaModFix amt="50000"/>
          </a:blip>
          <a:srcRect t="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86109C6D-1EBA-4D84-8DB8-69A685AC583F}"/>
              </a:ext>
            </a:extLst>
          </p:cNvPr>
          <p:cNvSpPr>
            <a:spLocks noGrp="1"/>
          </p:cNvSpPr>
          <p:nvPr>
            <p:ph type="ctrTitle"/>
          </p:nvPr>
        </p:nvSpPr>
        <p:spPr>
          <a:xfrm>
            <a:off x="1429611" y="1013984"/>
            <a:ext cx="7899740" cy="3260635"/>
          </a:xfrm>
        </p:spPr>
        <p:txBody>
          <a:bodyPr>
            <a:normAutofit/>
          </a:bodyPr>
          <a:lstStyle/>
          <a:p>
            <a:r>
              <a:rPr lang="en-US" sz="4400" dirty="0">
                <a:solidFill>
                  <a:srgbClr val="FFFFFF"/>
                </a:solidFill>
              </a:rPr>
              <a:t>Rough set theory IN KDD</a:t>
            </a:r>
          </a:p>
        </p:txBody>
      </p:sp>
      <p:cxnSp>
        <p:nvCxnSpPr>
          <p:cNvPr id="18" name="Straight Connector 17">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Subtitle 5">
            <a:extLst>
              <a:ext uri="{FF2B5EF4-FFF2-40B4-BE49-F238E27FC236}">
                <a16:creationId xmlns:a16="http://schemas.microsoft.com/office/drawing/2014/main" id="{80063BC3-BC15-4571-8752-F3ABF4BCE05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08822301"/>
      </p:ext>
    </p:extLst>
  </p:cSld>
  <p:clrMapOvr>
    <a:masterClrMapping/>
  </p:clrMapOvr>
  <mc:AlternateContent xmlns:mc="http://schemas.openxmlformats.org/markup-compatibility/2006" xmlns:p14="http://schemas.microsoft.com/office/powerpoint/2010/main">
    <mc:Choice Requires="p14">
      <p:transition spd="slow" p14:dur="2000" advTm="6297"/>
    </mc:Choice>
    <mc:Fallback xmlns="">
      <p:transition spd="slow" advTm="629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FEB0C-178E-47B8-8986-9DD30B66BEAD}"/>
              </a:ext>
            </a:extLst>
          </p:cNvPr>
          <p:cNvSpPr>
            <a:spLocks noGrp="1"/>
          </p:cNvSpPr>
          <p:nvPr>
            <p:ph type="title"/>
          </p:nvPr>
        </p:nvSpPr>
        <p:spPr>
          <a:xfrm>
            <a:off x="1317806" y="314960"/>
            <a:ext cx="9238434" cy="857559"/>
          </a:xfrm>
        </p:spPr>
        <p:txBody>
          <a:bodyPr/>
          <a:lstStyle/>
          <a:p>
            <a:r>
              <a:rPr lang="en-US" dirty="0"/>
              <a:t>ROUGH SETS IN KDD</a:t>
            </a:r>
          </a:p>
        </p:txBody>
      </p:sp>
      <p:sp>
        <p:nvSpPr>
          <p:cNvPr id="3" name="Content Placeholder 2">
            <a:extLst>
              <a:ext uri="{FF2B5EF4-FFF2-40B4-BE49-F238E27FC236}">
                <a16:creationId xmlns:a16="http://schemas.microsoft.com/office/drawing/2014/main" id="{854CA5AE-4A36-4249-A705-42E7D6FDCDCB}"/>
              </a:ext>
            </a:extLst>
          </p:cNvPr>
          <p:cNvSpPr>
            <a:spLocks noGrp="1"/>
          </p:cNvSpPr>
          <p:nvPr>
            <p:ph idx="1"/>
          </p:nvPr>
        </p:nvSpPr>
        <p:spPr>
          <a:xfrm>
            <a:off x="1317806" y="1300480"/>
            <a:ext cx="9776914" cy="5171440"/>
          </a:xfrm>
        </p:spPr>
        <p:txBody>
          <a:bodyPr>
            <a:normAutofit/>
          </a:bodyPr>
          <a:lstStyle/>
          <a:p>
            <a:pPr marL="0" indent="0">
              <a:buNone/>
            </a:pPr>
            <a:r>
              <a:rPr lang="en-US" sz="1600" dirty="0"/>
              <a:t>The KDD process consists of six stages: </a:t>
            </a:r>
          </a:p>
          <a:p>
            <a:pPr lvl="1"/>
            <a:r>
              <a:rPr lang="en-US" sz="1400" dirty="0"/>
              <a:t>Data selection</a:t>
            </a:r>
          </a:p>
          <a:p>
            <a:pPr lvl="1"/>
            <a:r>
              <a:rPr lang="en-US" sz="1400" dirty="0"/>
              <a:t>Cleaning of data</a:t>
            </a:r>
          </a:p>
          <a:p>
            <a:pPr lvl="1"/>
            <a:r>
              <a:rPr lang="en-US" sz="1400" dirty="0"/>
              <a:t>Enrichment of data</a:t>
            </a:r>
          </a:p>
          <a:p>
            <a:pPr lvl="1"/>
            <a:r>
              <a:rPr lang="en-US" sz="1400" dirty="0"/>
              <a:t>Coding</a:t>
            </a:r>
          </a:p>
          <a:p>
            <a:pPr lvl="1"/>
            <a:r>
              <a:rPr lang="en-US" sz="1400" dirty="0"/>
              <a:t>Data mining </a:t>
            </a:r>
          </a:p>
          <a:p>
            <a:pPr lvl="1"/>
            <a:r>
              <a:rPr lang="en-US" sz="1400" dirty="0"/>
              <a:t>Reporting</a:t>
            </a:r>
          </a:p>
          <a:p>
            <a:r>
              <a:rPr lang="en-US" sz="1600" dirty="0"/>
              <a:t>In data selection the data most relevant to the problem at hand is selected, leaving out redundant data. In the cleaning process, the obvious flaws in the data are corrected. In the coding process, data is coded such that it can be used in data mining algorithms. In the data mining process, the actual inference takes place. In the reporting process the results are of course reported, usually in a visually attractive way</a:t>
            </a:r>
          </a:p>
          <a:p>
            <a:r>
              <a:rPr lang="en-US" sz="1600" dirty="0"/>
              <a:t>Rough set theory constitutes a sound basis for KDD. </a:t>
            </a:r>
            <a:endParaRPr lang="en-US" sz="1500" b="1" cap="all" spc="600" dirty="0">
              <a:latin typeface="+mj-lt"/>
              <a:ea typeface="+mj-ea"/>
              <a:cs typeface="+mj-cs"/>
            </a:endParaRPr>
          </a:p>
        </p:txBody>
      </p:sp>
    </p:spTree>
    <p:extLst>
      <p:ext uri="{BB962C8B-B14F-4D97-AF65-F5344CB8AC3E}">
        <p14:creationId xmlns:p14="http://schemas.microsoft.com/office/powerpoint/2010/main" val="2504092064"/>
      </p:ext>
    </p:extLst>
  </p:cSld>
  <p:clrMapOvr>
    <a:masterClrMapping/>
  </p:clrMapOvr>
  <mc:AlternateContent xmlns:mc="http://schemas.openxmlformats.org/markup-compatibility/2006" xmlns:p14="http://schemas.microsoft.com/office/powerpoint/2010/main">
    <mc:Choice Requires="p14">
      <p:transition spd="slow" p14:dur="2000" advTm="73215"/>
    </mc:Choice>
    <mc:Fallback xmlns="">
      <p:transition spd="slow" advTm="7321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
        <p:cNvGrpSpPr/>
        <p:nvPr/>
      </p:nvGrpSpPr>
      <p:grpSpPr>
        <a:xfrm>
          <a:off x="0" y="0"/>
          <a:ext cx="0" cy="0"/>
          <a:chOff x="0" y="0"/>
          <a:chExt cx="0" cy="0"/>
        </a:xfrm>
      </p:grpSpPr>
      <p:cxnSp>
        <p:nvCxnSpPr>
          <p:cNvPr id="38" name="Google Shape;38;p3"/>
          <p:cNvCxnSpPr/>
          <p:nvPr/>
        </p:nvCxnSpPr>
        <p:spPr>
          <a:xfrm>
            <a:off x="1524000" y="457150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39" name="Google Shape;3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0" name="Google Shape;40;p3"/>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1" name="Google Shape;41;p3"/>
          <p:cNvSpPr/>
          <p:nvPr/>
        </p:nvSpPr>
        <p:spPr>
          <a:xfrm>
            <a:off x="762000" y="762000"/>
            <a:ext cx="10668000" cy="5334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Oswald Light"/>
              <a:ea typeface="Oswald Light"/>
              <a:cs typeface="Oswald Light"/>
              <a:sym typeface="Oswald Light"/>
            </a:endParaRPr>
          </a:p>
        </p:txBody>
      </p:sp>
      <p:sp>
        <p:nvSpPr>
          <p:cNvPr id="42" name="Google Shape;42;p3"/>
          <p:cNvSpPr txBox="1">
            <a:spLocks noGrp="1"/>
          </p:cNvSpPr>
          <p:nvPr>
            <p:ph type="title"/>
          </p:nvPr>
        </p:nvSpPr>
        <p:spPr>
          <a:xfrm>
            <a:off x="2092960" y="1401474"/>
            <a:ext cx="7620000" cy="864300"/>
          </a:xfrm>
          <a:prstGeom prst="rect">
            <a:avLst/>
          </a:prstGeom>
          <a:noFill/>
          <a:ln>
            <a:noFill/>
          </a:ln>
        </p:spPr>
        <p:txBody>
          <a:bodyPr spcFirstLastPara="1" wrap="square" lIns="91425" tIns="45700" rIns="91425" bIns="45700" anchor="b" anchorCtr="0">
            <a:normAutofit/>
          </a:bodyPr>
          <a:lstStyle/>
          <a:p>
            <a:pPr marL="0" lvl="0" indent="0" algn="ctr" rtl="0">
              <a:lnSpc>
                <a:spcPct val="120000"/>
              </a:lnSpc>
              <a:spcBef>
                <a:spcPts val="0"/>
              </a:spcBef>
              <a:spcAft>
                <a:spcPts val="0"/>
              </a:spcAft>
              <a:buClr>
                <a:schemeClr val="dk1"/>
              </a:buClr>
              <a:buSzPts val="4000"/>
              <a:buFont typeface="Oswald"/>
              <a:buNone/>
            </a:pPr>
            <a:r>
              <a:rPr lang="en-US" sz="4000" dirty="0"/>
              <a:t>WHAT ARE ROUGH SETS?</a:t>
            </a:r>
            <a:endParaRPr sz="4000" dirty="0"/>
          </a:p>
        </p:txBody>
      </p:sp>
      <p:cxnSp>
        <p:nvCxnSpPr>
          <p:cNvPr id="43" name="Google Shape;43;p3"/>
          <p:cNvCxnSpPr/>
          <p:nvPr/>
        </p:nvCxnSpPr>
        <p:spPr>
          <a:xfrm>
            <a:off x="5610423" y="3960586"/>
            <a:ext cx="971100" cy="0"/>
          </a:xfrm>
          <a:prstGeom prst="straightConnector1">
            <a:avLst/>
          </a:prstGeom>
          <a:noFill/>
          <a:ln w="31750" cap="flat" cmpd="sng">
            <a:solidFill>
              <a:schemeClr val="dk1"/>
            </a:solidFill>
            <a:prstDash val="solid"/>
            <a:miter lim="800000"/>
            <a:headEnd type="none" w="sm" len="sm"/>
            <a:tailEnd type="none" w="sm" len="sm"/>
          </a:ln>
        </p:spPr>
      </p:cxnSp>
      <p:sp>
        <p:nvSpPr>
          <p:cNvPr id="44" name="Google Shape;44;p3"/>
          <p:cNvSpPr txBox="1"/>
          <p:nvPr/>
        </p:nvSpPr>
        <p:spPr>
          <a:xfrm>
            <a:off x="3525520" y="2665233"/>
            <a:ext cx="4531500"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dirty="0"/>
          </a:p>
        </p:txBody>
      </p:sp>
      <p:sp>
        <p:nvSpPr>
          <p:cNvPr id="45" name="Google Shape;45;p3"/>
          <p:cNvSpPr txBox="1"/>
          <p:nvPr/>
        </p:nvSpPr>
        <p:spPr>
          <a:xfrm>
            <a:off x="1239525" y="4198650"/>
            <a:ext cx="9713100" cy="646290"/>
          </a:xfrm>
          <a:prstGeom prst="rect">
            <a:avLst/>
          </a:prstGeom>
          <a:noFill/>
          <a:ln>
            <a:noFill/>
          </a:ln>
        </p:spPr>
        <p:txBody>
          <a:bodyPr spcFirstLastPara="1" wrap="square" lIns="91425" tIns="45700" rIns="91425" bIns="45700" anchor="t" anchorCtr="0">
            <a:spAutoFit/>
          </a:bodyPr>
          <a:lstStyle/>
          <a:p>
            <a:pPr lvl="0"/>
            <a:r>
              <a:rPr lang="en-US" dirty="0"/>
              <a:t>Rough Set Theory (RST) is a mathematical formalism for representing uncertainty that can be considered an extension of the classical set theory. </a:t>
            </a:r>
            <a:endParaRPr sz="1800" b="1" dirty="0">
              <a:solidFill>
                <a:schemeClr val="dk1"/>
              </a:solidFill>
              <a:latin typeface="Oswald Light"/>
              <a:ea typeface="Oswald Light"/>
              <a:cs typeface="Oswald Light"/>
              <a:sym typeface="Oswald Light"/>
            </a:endParaRPr>
          </a:p>
        </p:txBody>
      </p:sp>
    </p:spTree>
  </p:cSld>
  <p:clrMapOvr>
    <a:masterClrMapping/>
  </p:clrMapOvr>
  <mc:AlternateContent xmlns:mc="http://schemas.openxmlformats.org/markup-compatibility/2006" xmlns:p14="http://schemas.microsoft.com/office/powerpoint/2010/main">
    <mc:Choice Requires="p14">
      <p:transition spd="slow" p14:dur="2000" advTm="50814"/>
    </mc:Choice>
    <mc:Fallback xmlns="">
      <p:transition spd="slow" advTm="5081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1500B-8E3F-4F81-91BF-96FA499582D4}"/>
              </a:ext>
            </a:extLst>
          </p:cNvPr>
          <p:cNvSpPr>
            <a:spLocks noGrp="1"/>
          </p:cNvSpPr>
          <p:nvPr>
            <p:ph type="title"/>
          </p:nvPr>
        </p:nvSpPr>
        <p:spPr/>
        <p:txBody>
          <a:bodyPr/>
          <a:lstStyle/>
          <a:p>
            <a:r>
              <a:rPr lang="en-US" sz="2800" b="1" dirty="0"/>
              <a:t>WHY ROUGH SETS?</a:t>
            </a:r>
            <a:endParaRPr lang="en-US" dirty="0"/>
          </a:p>
        </p:txBody>
      </p:sp>
      <p:sp>
        <p:nvSpPr>
          <p:cNvPr id="3" name="Content Placeholder 2">
            <a:extLst>
              <a:ext uri="{FF2B5EF4-FFF2-40B4-BE49-F238E27FC236}">
                <a16:creationId xmlns:a16="http://schemas.microsoft.com/office/drawing/2014/main" id="{2AB58902-F865-4374-80FA-2CF0591B96F1}"/>
              </a:ext>
            </a:extLst>
          </p:cNvPr>
          <p:cNvSpPr>
            <a:spLocks noGrp="1"/>
          </p:cNvSpPr>
          <p:nvPr>
            <p:ph idx="1"/>
          </p:nvPr>
        </p:nvSpPr>
        <p:spPr/>
        <p:txBody>
          <a:bodyPr/>
          <a:lstStyle/>
          <a:p>
            <a:r>
              <a:rPr lang="en-US" sz="1600" dirty="0"/>
              <a:t>Data contained in the databases of the real world were not collected with learning in mind. </a:t>
            </a:r>
          </a:p>
          <a:p>
            <a:r>
              <a:rPr lang="en-US" sz="1600" dirty="0"/>
              <a:t>Data is uncertain in nature, in deterministic and contains noise due to errors in measurements, data transfer and human errors performed during the data collection process. </a:t>
            </a:r>
          </a:p>
          <a:p>
            <a:r>
              <a:rPr lang="en-US" sz="1600" dirty="0"/>
              <a:t>All of the characteristics presented above contribute to the uncertainty of the data. </a:t>
            </a:r>
          </a:p>
          <a:p>
            <a:r>
              <a:rPr lang="en-US" sz="1600" dirty="0"/>
              <a:t>Rough sets offer useful tools for discovering patterns hidden in data in many aspects like attribute selection, attribute extraction, data reduction, decision rule generation and pattern extraction (templates, association rules)</a:t>
            </a:r>
          </a:p>
          <a:p>
            <a:endParaRPr lang="en-US" dirty="0"/>
          </a:p>
        </p:txBody>
      </p:sp>
    </p:spTree>
    <p:extLst>
      <p:ext uri="{BB962C8B-B14F-4D97-AF65-F5344CB8AC3E}">
        <p14:creationId xmlns:p14="http://schemas.microsoft.com/office/powerpoint/2010/main" val="2261424614"/>
      </p:ext>
    </p:extLst>
  </p:cSld>
  <p:clrMapOvr>
    <a:masterClrMapping/>
  </p:clrMapOvr>
  <mc:AlternateContent xmlns:mc="http://schemas.openxmlformats.org/markup-compatibility/2006" xmlns:p14="http://schemas.microsoft.com/office/powerpoint/2010/main">
    <mc:Choice Requires="p14">
      <p:transition spd="slow" p14:dur="2000" advTm="60424"/>
    </mc:Choice>
    <mc:Fallback xmlns="">
      <p:transition spd="slow" advTm="6042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1FA67-1F33-48A6-9194-0F9CD6A105C8}"/>
              </a:ext>
            </a:extLst>
          </p:cNvPr>
          <p:cNvSpPr>
            <a:spLocks noGrp="1"/>
          </p:cNvSpPr>
          <p:nvPr>
            <p:ph type="title"/>
          </p:nvPr>
        </p:nvSpPr>
        <p:spPr/>
        <p:txBody>
          <a:bodyPr/>
          <a:lstStyle/>
          <a:p>
            <a:r>
              <a:rPr lang="en-US" dirty="0"/>
              <a:t>ROUGH SET ANALYSIS IN KDD</a:t>
            </a:r>
          </a:p>
        </p:txBody>
      </p:sp>
      <p:sp>
        <p:nvSpPr>
          <p:cNvPr id="3" name="Content Placeholder 2">
            <a:extLst>
              <a:ext uri="{FF2B5EF4-FFF2-40B4-BE49-F238E27FC236}">
                <a16:creationId xmlns:a16="http://schemas.microsoft.com/office/drawing/2014/main" id="{A39AD0C9-04BB-4897-8108-82B7D3E17AC4}"/>
              </a:ext>
            </a:extLst>
          </p:cNvPr>
          <p:cNvSpPr>
            <a:spLocks noGrp="1"/>
          </p:cNvSpPr>
          <p:nvPr>
            <p:ph idx="1"/>
          </p:nvPr>
        </p:nvSpPr>
        <p:spPr/>
        <p:txBody>
          <a:bodyPr>
            <a:normAutofit/>
          </a:bodyPr>
          <a:lstStyle/>
          <a:p>
            <a:r>
              <a:rPr lang="en-US" sz="1600" dirty="0"/>
              <a:t>There are two different kinds of knowledge representations, namely information systems and decision systems. </a:t>
            </a:r>
          </a:p>
          <a:p>
            <a:r>
              <a:rPr lang="en-US" sz="1600" dirty="0"/>
              <a:t>A rough set X can be characterized numerically by the following coefficient, called the accuracy of approximation.</a:t>
            </a:r>
          </a:p>
          <a:p>
            <a:endParaRPr lang="en-US" sz="1600" dirty="0"/>
          </a:p>
          <a:p>
            <a:r>
              <a:rPr lang="en-US" sz="1600" dirty="0"/>
              <a:t>In the case of </a:t>
            </a:r>
            <a:r>
              <a:rPr lang="en-US" sz="1600"/>
              <a:t>rough sets, </a:t>
            </a:r>
            <a:r>
              <a:rPr lang="en-US" sz="1600" dirty="0"/>
              <a:t>the notion of membership is different. The rough membership function quantifies the degree of relative overlap between the set X and the equivalence class to which x belongs. It is defined as follows: </a:t>
            </a:r>
            <a:endParaRPr lang="en-US" sz="1700" b="1" cap="all" spc="600" dirty="0">
              <a:latin typeface="+mj-lt"/>
              <a:ea typeface="+mj-ea"/>
              <a:cs typeface="+mj-cs"/>
            </a:endParaRPr>
          </a:p>
        </p:txBody>
      </p:sp>
      <p:pic>
        <p:nvPicPr>
          <p:cNvPr id="5" name="Picture 4">
            <a:extLst>
              <a:ext uri="{FF2B5EF4-FFF2-40B4-BE49-F238E27FC236}">
                <a16:creationId xmlns:a16="http://schemas.microsoft.com/office/drawing/2014/main" id="{6820D62A-4874-9C49-BB03-78CEB4AE761B}"/>
              </a:ext>
            </a:extLst>
          </p:cNvPr>
          <p:cNvPicPr>
            <a:picLocks noChangeAspect="1"/>
          </p:cNvPicPr>
          <p:nvPr/>
        </p:nvPicPr>
        <p:blipFill>
          <a:blip r:embed="rId2"/>
          <a:stretch>
            <a:fillRect/>
          </a:stretch>
        </p:blipFill>
        <p:spPr>
          <a:xfrm>
            <a:off x="5296072" y="3724482"/>
            <a:ext cx="1047578" cy="534479"/>
          </a:xfrm>
          <a:prstGeom prst="rect">
            <a:avLst/>
          </a:prstGeom>
        </p:spPr>
      </p:pic>
      <p:pic>
        <p:nvPicPr>
          <p:cNvPr id="7" name="Picture 6" descr="Text, letter&#10;&#10;Description automatically generated">
            <a:extLst>
              <a:ext uri="{FF2B5EF4-FFF2-40B4-BE49-F238E27FC236}">
                <a16:creationId xmlns:a16="http://schemas.microsoft.com/office/drawing/2014/main" id="{B44513D8-D0C7-4342-9B8D-CCA0B35FE14F}"/>
              </a:ext>
            </a:extLst>
          </p:cNvPr>
          <p:cNvPicPr>
            <a:picLocks noChangeAspect="1"/>
          </p:cNvPicPr>
          <p:nvPr/>
        </p:nvPicPr>
        <p:blipFill>
          <a:blip r:embed="rId3"/>
          <a:stretch>
            <a:fillRect/>
          </a:stretch>
        </p:blipFill>
        <p:spPr>
          <a:xfrm>
            <a:off x="4419600" y="5379943"/>
            <a:ext cx="3352800" cy="635000"/>
          </a:xfrm>
          <a:prstGeom prst="rect">
            <a:avLst/>
          </a:prstGeom>
        </p:spPr>
      </p:pic>
    </p:spTree>
    <p:extLst>
      <p:ext uri="{BB962C8B-B14F-4D97-AF65-F5344CB8AC3E}">
        <p14:creationId xmlns:p14="http://schemas.microsoft.com/office/powerpoint/2010/main" val="71980638"/>
      </p:ext>
    </p:extLst>
  </p:cSld>
  <p:clrMapOvr>
    <a:masterClrMapping/>
  </p:clrMapOvr>
  <mc:AlternateContent xmlns:mc="http://schemas.openxmlformats.org/markup-compatibility/2006" xmlns:p14="http://schemas.microsoft.com/office/powerpoint/2010/main">
    <mc:Choice Requires="p14">
      <p:transition spd="slow" p14:dur="2000" advTm="101686"/>
    </mc:Choice>
    <mc:Fallback xmlns="">
      <p:transition spd="slow" advTm="101686"/>
    </mc:Fallback>
  </mc:AlternateContent>
  <p:extLst>
    <p:ext uri="{3A86A75C-4F4B-4683-9AE1-C65F6400EC91}">
      <p14:laserTraceLst xmlns:p14="http://schemas.microsoft.com/office/powerpoint/2010/main">
        <p14:tracePtLst>
          <p14:tracePt t="33878" x="1846263" y="4833938"/>
          <p14:tracePt t="34238" x="3124200" y="6789738"/>
          <p14:tracePt t="34246" x="3225800" y="6662738"/>
          <p14:tracePt t="34251" x="3335338" y="6561138"/>
          <p14:tracePt t="34259" x="3436938" y="6459538"/>
          <p14:tracePt t="34267" x="3548063" y="6357938"/>
          <p14:tracePt t="34275" x="3649663" y="6273800"/>
          <p14:tracePt t="34284" x="3759200" y="6164263"/>
          <p14:tracePt t="34291" x="3878263" y="6045200"/>
          <p14:tracePt t="34300" x="3944938" y="5976938"/>
          <p14:tracePt t="34308" x="4013200" y="5892800"/>
          <p14:tracePt t="34316" x="4114800" y="5808663"/>
          <p14:tracePt t="34324" x="4198938" y="5707063"/>
          <p14:tracePt t="34333" x="4275138" y="5621338"/>
          <p14:tracePt t="34340" x="4343400" y="5537200"/>
          <p14:tracePt t="34350" x="4445000" y="5453063"/>
          <p14:tracePt t="34356" x="4513263" y="5367338"/>
          <p14:tracePt t="34366" x="4579938" y="5300663"/>
          <p14:tracePt t="34372" x="4640263" y="5207000"/>
          <p14:tracePt t="34382" x="4699000" y="5181600"/>
          <p14:tracePt t="34388" x="4757738" y="5113338"/>
          <p14:tracePt t="34398" x="4826000" y="5037138"/>
          <p14:tracePt t="34405" x="4927600" y="4945063"/>
          <p14:tracePt t="34416" x="4953000" y="4910138"/>
          <p14:tracePt t="34420" x="5011738" y="4868863"/>
          <p14:tracePt t="34432" x="5062538" y="4818063"/>
          <p14:tracePt t="34437" x="5105400" y="4767263"/>
          <p14:tracePt t="34449" x="5156200" y="4724400"/>
          <p14:tracePt t="34453" x="5199063" y="4681538"/>
          <p14:tracePt t="34464" x="5224463" y="4640263"/>
          <p14:tracePt t="34468" x="5249863" y="4614863"/>
          <p14:tracePt t="34481" x="5265738" y="4597400"/>
          <p14:tracePt t="34485" x="5283200" y="4597400"/>
          <p14:tracePt t="34499" x="5283200" y="4589463"/>
          <p14:tracePt t="34501" x="5291138" y="4572000"/>
          <p14:tracePt t="34515" x="5308600" y="4572000"/>
          <p14:tracePt t="34517" x="5326063" y="4554538"/>
          <p14:tracePt t="34532" x="5334000" y="4546600"/>
          <p14:tracePt t="34533" x="5351463" y="4529138"/>
          <p14:tracePt t="34549" x="5392738" y="4513263"/>
          <p14:tracePt t="34549" x="5410200" y="4503738"/>
          <p14:tracePt t="34558" x="5453063" y="4487863"/>
          <p14:tracePt t="34566" x="5478463" y="4462463"/>
          <p14:tracePt t="34574" x="5519738" y="4462463"/>
          <p14:tracePt t="34582" x="5545138" y="4427538"/>
          <p14:tracePt t="34590" x="5588000" y="4419600"/>
          <p14:tracePt t="34599" x="5621338" y="4402138"/>
          <p14:tracePt t="34606" x="5646738" y="4386263"/>
          <p14:tracePt t="34616" x="5689600" y="4376738"/>
          <p14:tracePt t="34623" x="5707063" y="4376738"/>
          <p14:tracePt t="34632" x="5732463" y="4360863"/>
          <p14:tracePt t="34639" x="5748338" y="4360863"/>
          <p14:tracePt t="34649" x="5765800" y="4360863"/>
          <p14:tracePt t="34655" x="5765800" y="4343400"/>
          <p14:tracePt t="34666" x="5773738" y="4343400"/>
          <p14:tracePt t="34671" x="5791200" y="4343400"/>
          <p14:tracePt t="34682" x="5808663" y="4343400"/>
          <p14:tracePt t="34687" x="5816600" y="4325938"/>
          <p14:tracePt t="34699" x="5834063" y="4325938"/>
          <p14:tracePt t="34704" x="5859463" y="4318000"/>
          <p14:tracePt t="34716" x="5892800" y="4300538"/>
          <p14:tracePt t="34720" x="5900738" y="4284663"/>
          <p14:tracePt t="34732" x="5943600" y="4275138"/>
          <p14:tracePt t="34736" x="5961063" y="4259263"/>
          <p14:tracePt t="34749" x="5986463" y="4241800"/>
          <p14:tracePt t="34752" x="6002338" y="4233863"/>
          <p14:tracePt t="34765" x="6019800" y="4233863"/>
          <p14:tracePt t="34768" x="6019800" y="4216400"/>
          <p14:tracePt t="34782" x="6027738" y="4198938"/>
          <p14:tracePt t="34793" x="6045200" y="4191000"/>
          <p14:tracePt t="34817" x="6045200" y="4173538"/>
          <p14:tracePt t="34825" x="6045200" y="4157663"/>
          <p14:tracePt t="34833" x="6045200" y="4148138"/>
          <p14:tracePt t="34841" x="6045200" y="4114800"/>
          <p14:tracePt t="34857" x="6045200" y="4089400"/>
          <p14:tracePt t="34865" x="6045200" y="4064000"/>
          <p14:tracePt t="34882" x="6045200" y="4030663"/>
          <p14:tracePt t="34889" x="6045200" y="4021138"/>
          <p14:tracePt t="34899" x="6045200" y="4005263"/>
          <p14:tracePt t="34906" x="6045200" y="3979863"/>
          <p14:tracePt t="34916" x="6045200" y="3962400"/>
          <p14:tracePt t="34922" x="6027738" y="3937000"/>
          <p14:tracePt t="34932" x="6027738" y="3919538"/>
          <p14:tracePt t="34938" x="6027738" y="3894138"/>
          <p14:tracePt t="34946" x="6019800" y="3878263"/>
          <p14:tracePt t="34954" x="6019800" y="3860800"/>
          <p14:tracePt t="34966" x="6019800" y="3843338"/>
          <p14:tracePt t="34970" x="6019800" y="3835400"/>
          <p14:tracePt t="34995" x="6019800" y="3817938"/>
          <p14:tracePt t="35011" x="6002338" y="3817938"/>
          <p14:tracePt t="35043" x="5986463" y="3817938"/>
          <p14:tracePt t="35051" x="5986463" y="3802063"/>
          <p14:tracePt t="35067" x="5976938" y="3802063"/>
          <p14:tracePt t="35092" x="5961063" y="3802063"/>
          <p14:tracePt t="35116" x="5943600" y="3802063"/>
          <p14:tracePt t="35132" x="5935663" y="3802063"/>
          <p14:tracePt t="35140" x="5918200" y="3802063"/>
          <p14:tracePt t="35164" x="5900738" y="3802063"/>
          <p14:tracePt t="35189" x="5900738" y="3792538"/>
          <p14:tracePt t="35253" x="5892800" y="3792538"/>
          <p14:tracePt t="35447" x="5892800" y="3802063"/>
          <p14:tracePt t="35456" x="5892800" y="3817938"/>
          <p14:tracePt t="35465" x="5892800" y="3843338"/>
          <p14:tracePt t="35472" x="5892800" y="3860800"/>
          <p14:tracePt t="35480" x="5892800" y="3894138"/>
          <p14:tracePt t="35488" x="5892800" y="3937000"/>
          <p14:tracePt t="35496" x="5892800" y="4005263"/>
          <p14:tracePt t="35504" x="5892800" y="4064000"/>
          <p14:tracePt t="35512" x="5892800" y="4132263"/>
          <p14:tracePt t="35520" x="5892800" y="4157663"/>
          <p14:tracePt t="35528" x="5892800" y="4284663"/>
          <p14:tracePt t="35536" x="5892800" y="4360863"/>
          <p14:tracePt t="35544" x="5892800" y="4402138"/>
          <p14:tracePt t="35553" x="5892800" y="4470400"/>
          <p14:tracePt t="35561" x="5892800" y="4529138"/>
          <p14:tracePt t="35568" x="5892800" y="4589463"/>
          <p14:tracePt t="35577" x="5892800" y="4614863"/>
          <p14:tracePt t="35585" x="5892800" y="4656138"/>
          <p14:tracePt t="35593" x="5892800" y="4673600"/>
          <p14:tracePt t="35601" x="5892800" y="4681538"/>
          <p14:tracePt t="35609" x="5892800" y="4699000"/>
          <p14:tracePt t="35617" x="5892800" y="4716463"/>
          <p14:tracePt t="35634" x="5892800" y="4724400"/>
          <p14:tracePt t="35714" x="5892800" y="4699000"/>
          <p14:tracePt t="35722" x="5900738" y="4673600"/>
          <p14:tracePt t="35733" x="5900738" y="4630738"/>
          <p14:tracePt t="35739" x="5918200" y="4546600"/>
          <p14:tracePt t="35748" x="5943600" y="4445000"/>
          <p14:tracePt t="35755" x="5961063" y="4325938"/>
          <p14:tracePt t="35763" x="6002338" y="4198938"/>
          <p14:tracePt t="35771" x="6027738" y="4071938"/>
          <p14:tracePt t="35784" x="6062663" y="4005263"/>
          <p14:tracePt t="35787" x="6088063" y="3903663"/>
          <p14:tracePt t="35795" x="6129338" y="3802063"/>
          <p14:tracePt t="35803" x="6172200" y="3733800"/>
          <p14:tracePt t="35811" x="6205538" y="3675063"/>
          <p14:tracePt t="35819" x="6215063" y="3624263"/>
          <p14:tracePt t="35827" x="6230938" y="3606800"/>
          <p14:tracePt t="35836" x="6248400" y="3581400"/>
          <p14:tracePt t="35844" x="6256338" y="3581400"/>
          <p14:tracePt t="35851" x="6273800" y="3563938"/>
          <p14:tracePt t="35876" x="6291263" y="3563938"/>
          <p14:tracePt t="35973" x="6299200" y="3563938"/>
          <p14:tracePt t="35982" x="6299200" y="3581400"/>
          <p14:tracePt t="36014" x="6299200" y="3589338"/>
          <p14:tracePt t="36030" x="6316663" y="3589338"/>
          <p14:tracePt t="36046" x="6316663" y="3606800"/>
          <p14:tracePt t="36086" x="6316663" y="3624263"/>
          <p14:tracePt t="36110" x="6316663" y="3632200"/>
          <p14:tracePt t="36126" x="6332538" y="3649663"/>
          <p14:tracePt t="36134" x="6332538" y="3675063"/>
          <p14:tracePt t="36142" x="6332538" y="3690938"/>
          <p14:tracePt t="36151" x="6332538" y="3708400"/>
          <p14:tracePt t="36159" x="6332538" y="3733800"/>
          <p14:tracePt t="36167" x="6332538" y="3759200"/>
          <p14:tracePt t="36175" x="6332538" y="3792538"/>
          <p14:tracePt t="36183" x="6332538" y="3817938"/>
          <p14:tracePt t="36191" x="6332538" y="3843338"/>
          <p14:tracePt t="36200" x="6332538" y="3878263"/>
          <p14:tracePt t="36207" x="6332538" y="3903663"/>
          <p14:tracePt t="36216" x="6332538" y="3937000"/>
          <p14:tracePt t="36224" x="6332538" y="3944938"/>
          <p14:tracePt t="36232" x="6332538" y="3962400"/>
          <p14:tracePt t="36240" x="6332538" y="3987800"/>
          <p14:tracePt t="36249" x="6332538" y="4005263"/>
          <p14:tracePt t="36256" x="6332538" y="4021138"/>
          <p14:tracePt t="36266" x="6332538" y="4030663"/>
          <p14:tracePt t="36282" x="6332538" y="4046538"/>
          <p14:tracePt t="36288" x="6332538" y="4064000"/>
          <p14:tracePt t="36296" x="6332538" y="4071938"/>
          <p14:tracePt t="36305" x="6332538" y="4089400"/>
          <p14:tracePt t="36312" x="6332538" y="4106863"/>
          <p14:tracePt t="36329" x="6332538" y="4114800"/>
          <p14:tracePt t="36345" x="6332538" y="4132263"/>
          <p14:tracePt t="36361" x="6332538" y="4148138"/>
          <p14:tracePt t="36385" x="6332538" y="4157663"/>
          <p14:tracePt t="36401" x="6332538" y="4173538"/>
          <p14:tracePt t="36426" x="6332538" y="4191000"/>
          <p14:tracePt t="36442" x="6332538" y="4198938"/>
          <p14:tracePt t="36466" x="6332538" y="4216400"/>
          <p14:tracePt t="36490" x="6332538" y="4233863"/>
          <p14:tracePt t="36604" x="6316663" y="4233863"/>
          <p14:tracePt t="38197" x="6316663" y="4216400"/>
          <p14:tracePt t="38213" x="6316663" y="4198938"/>
          <p14:tracePt t="38221" x="6299200" y="4198938"/>
          <p14:tracePt t="38237" x="6299200" y="4191000"/>
          <p14:tracePt t="38245" x="6299200" y="4173538"/>
          <p14:tracePt t="38262" x="6291263" y="4157663"/>
          <p14:tracePt t="38277" x="6291263" y="4148138"/>
          <p14:tracePt t="38286" x="6273800" y="4132263"/>
          <p14:tracePt t="38294" x="6256338" y="4114800"/>
          <p14:tracePt t="38302" x="6256338" y="4089400"/>
          <p14:tracePt t="38310" x="6230938" y="4064000"/>
          <p14:tracePt t="38318" x="6215063" y="4046538"/>
          <p14:tracePt t="38326" x="6205538" y="4021138"/>
          <p14:tracePt t="38334" x="6172200" y="3979863"/>
          <p14:tracePt t="38342" x="6164263" y="3962400"/>
          <p14:tracePt t="38350" x="6129338" y="3937000"/>
          <p14:tracePt t="38359" x="6121400" y="3903663"/>
          <p14:tracePt t="38366" x="6088063" y="3878263"/>
          <p14:tracePt t="38374" x="6088063" y="3860800"/>
          <p14:tracePt t="38383" x="6070600" y="3860800"/>
          <p14:tracePt t="38390" x="6045200" y="3843338"/>
          <p14:tracePt t="38399" x="6027738" y="3817938"/>
          <p14:tracePt t="38407" x="6019800" y="3817938"/>
          <p14:tracePt t="38415" x="5986463" y="3802063"/>
          <p14:tracePt t="38423" x="5976938" y="3802063"/>
          <p14:tracePt t="38433" x="5961063" y="3802063"/>
          <p14:tracePt t="38439" x="5943600" y="3792538"/>
          <p14:tracePt t="38449" x="5935663" y="3792538"/>
          <p14:tracePt t="38455" x="5918200" y="3792538"/>
          <p14:tracePt t="38465" x="5900738" y="3792538"/>
          <p14:tracePt t="38471" x="5892800" y="3792538"/>
          <p14:tracePt t="38504" x="5875338" y="3792538"/>
          <p14:tracePt t="38577" x="5875338" y="3802063"/>
          <p14:tracePt t="38593" x="5875338" y="3817938"/>
          <p14:tracePt t="38604" x="5875338" y="3835400"/>
          <p14:tracePt t="38609" x="5875338" y="3860800"/>
          <p14:tracePt t="38617" x="5875338" y="3894138"/>
          <p14:tracePt t="38625" x="5875338" y="3937000"/>
          <p14:tracePt t="38633" x="5875338" y="3979863"/>
          <p14:tracePt t="38641" x="5875338" y="4005263"/>
          <p14:tracePt t="38649" x="5875338" y="4030663"/>
          <p14:tracePt t="38657" x="5875338" y="4064000"/>
          <p14:tracePt t="38666" x="5875338" y="4089400"/>
          <p14:tracePt t="38674" x="5875338" y="4114800"/>
          <p14:tracePt t="38682" x="5892800" y="4114800"/>
          <p14:tracePt t="38690" x="5892800" y="4132263"/>
          <p14:tracePt t="38699" x="5892800" y="4148138"/>
          <p14:tracePt t="38706" x="5892800" y="4157663"/>
          <p14:tracePt t="38716" x="5900738" y="4157663"/>
          <p14:tracePt t="38722" x="5900738" y="4173538"/>
          <p14:tracePt t="38763" x="5900738" y="4191000"/>
          <p14:tracePt t="39555" x="5875338" y="4191000"/>
          <p14:tracePt t="39565" x="5834063" y="4191000"/>
          <p14:tracePt t="39571" x="5773738" y="4191000"/>
          <p14:tracePt t="39580" x="5681663" y="4198938"/>
          <p14:tracePt t="39588" x="5605463" y="4216400"/>
          <p14:tracePt t="39596" x="5503863" y="4233863"/>
          <p14:tracePt t="39604" x="5376863" y="4241800"/>
          <p14:tracePt t="39612" x="5283200" y="4259263"/>
          <p14:tracePt t="39620" x="5156200" y="4275138"/>
          <p14:tracePt t="39628" x="5037138" y="4284663"/>
          <p14:tracePt t="39636" x="4935538" y="4300538"/>
          <p14:tracePt t="39644" x="4843463" y="4318000"/>
          <p14:tracePt t="39652" x="4783138" y="4325938"/>
          <p14:tracePt t="39660" x="4681538" y="4343400"/>
          <p14:tracePt t="39668" x="4614863" y="4360863"/>
          <p14:tracePt t="39676" x="4554538" y="4360863"/>
          <p14:tracePt t="39685" x="4495800" y="4360863"/>
          <p14:tracePt t="39693" x="4470400" y="4360863"/>
          <p14:tracePt t="39701" x="4445000" y="4376738"/>
          <p14:tracePt t="39709" x="4427538" y="4376738"/>
          <p14:tracePt t="39717" x="4402138" y="4376738"/>
          <p14:tracePt t="39725" x="4386263" y="4376738"/>
          <p14:tracePt t="39749" x="4368800" y="4376738"/>
          <p14:tracePt t="39781" x="4360863" y="4376738"/>
          <p14:tracePt t="39814" x="4360863" y="4360863"/>
          <p14:tracePt t="39911" x="4360863" y="4343400"/>
          <p14:tracePt t="39919" x="4368800" y="4343400"/>
          <p14:tracePt t="39943" x="4386263" y="4343400"/>
          <p14:tracePt t="39968" x="4402138" y="4343400"/>
          <p14:tracePt t="39984" x="4411663" y="4343400"/>
          <p14:tracePt t="39992" x="4427538" y="4343400"/>
          <p14:tracePt t="40000" x="4452938" y="4343400"/>
          <p14:tracePt t="40008" x="4470400" y="4343400"/>
          <p14:tracePt t="40016" x="4513263" y="4343400"/>
          <p14:tracePt t="40024" x="4529138" y="4343400"/>
          <p14:tracePt t="40032" x="4572000" y="4343400"/>
          <p14:tracePt t="40040" x="4614863" y="4343400"/>
          <p14:tracePt t="40050" x="4622800" y="4343400"/>
          <p14:tracePt t="40056" x="4673600" y="4343400"/>
          <p14:tracePt t="40066" x="4681538" y="4343400"/>
          <p14:tracePt t="40072" x="4716463" y="4343400"/>
          <p14:tracePt t="40082" x="4741863" y="4343400"/>
          <p14:tracePt t="40099" x="4757738" y="4343400"/>
          <p14:tracePt t="40105" x="4767263" y="4343400"/>
          <p14:tracePt t="40121" x="4783138" y="4343400"/>
          <p14:tracePt t="40129" x="4800600" y="4360863"/>
          <p14:tracePt t="40153" x="4808538" y="4376738"/>
          <p14:tracePt t="40162" x="4808538" y="4402138"/>
          <p14:tracePt t="40169" x="4826000" y="4419600"/>
          <p14:tracePt t="40178" x="4826000" y="4427538"/>
          <p14:tracePt t="40186" x="4826000" y="4470400"/>
          <p14:tracePt t="40194" x="4826000" y="4529138"/>
          <p14:tracePt t="40202" x="4826000" y="4546600"/>
          <p14:tracePt t="40210" x="4826000" y="4597400"/>
          <p14:tracePt t="40218" x="4826000" y="4656138"/>
          <p14:tracePt t="40226" x="4826000" y="4681538"/>
          <p14:tracePt t="40234" x="4826000" y="4741863"/>
          <p14:tracePt t="40242" x="4826000" y="4800600"/>
          <p14:tracePt t="40250" x="4808538" y="4859338"/>
          <p14:tracePt t="40259" x="4767263" y="4902200"/>
          <p14:tracePt t="40266" x="4716463" y="4986338"/>
          <p14:tracePt t="40275" x="4681538" y="5037138"/>
          <p14:tracePt t="40283" x="4640263" y="5072063"/>
          <p14:tracePt t="40291" x="4572000" y="5156200"/>
          <p14:tracePt t="40299" x="4487863" y="5207000"/>
          <p14:tracePt t="40307" x="4452938" y="5224463"/>
          <p14:tracePt t="40316" x="4343400" y="5308600"/>
          <p14:tracePt t="40323" x="4275138" y="5351463"/>
          <p14:tracePt t="40332" x="4173538" y="5367338"/>
          <p14:tracePt t="40339" x="4071938" y="5410200"/>
          <p14:tracePt t="40349" x="4005263" y="5435600"/>
          <p14:tracePt t="40356" x="3944938" y="5453063"/>
          <p14:tracePt t="40365" x="3878263" y="5468938"/>
          <p14:tracePt t="40371" x="3776663" y="5478463"/>
          <p14:tracePt t="40382" x="3708400" y="5494338"/>
          <p14:tracePt t="40388" x="3632200" y="5494338"/>
          <p14:tracePt t="40396" x="3573463" y="5494338"/>
          <p14:tracePt t="40404" x="3522663" y="5494338"/>
          <p14:tracePt t="40412" x="3462338" y="5494338"/>
          <p14:tracePt t="40420" x="3436938" y="5494338"/>
          <p14:tracePt t="40428" x="3395663" y="5494338"/>
          <p14:tracePt t="40436" x="3360738" y="5478463"/>
          <p14:tracePt t="40444" x="3335338" y="5468938"/>
          <p14:tracePt t="40453" x="3309938" y="5468938"/>
          <p14:tracePt t="40461" x="3294063" y="5453063"/>
          <p14:tracePt t="40469" x="3276600" y="5453063"/>
          <p14:tracePt t="40477" x="3268663" y="5453063"/>
          <p14:tracePt t="40485" x="3251200" y="5435600"/>
          <p14:tracePt t="40501" x="3233738" y="5427663"/>
          <p14:tracePt t="40525" x="3225800" y="5427663"/>
          <p14:tracePt t="40533" x="3225800" y="5410200"/>
          <p14:tracePt t="40582" x="3225800" y="5392738"/>
          <p14:tracePt t="40687" x="3233738" y="5392738"/>
          <p14:tracePt t="40792" x="3225800" y="5392738"/>
          <p14:tracePt t="40832" x="3208338" y="5392738"/>
          <p14:tracePt t="40841" x="3192463" y="5392738"/>
          <p14:tracePt t="40865" x="3182938" y="5392738"/>
          <p14:tracePt t="40883" x="3167063" y="5392738"/>
          <p14:tracePt t="40906" x="3149600" y="5392738"/>
          <p14:tracePt t="40938" x="3132138" y="5392738"/>
          <p14:tracePt t="40954" x="3132138" y="5384800"/>
          <p14:tracePt t="40970" x="3124200" y="5384800"/>
          <p14:tracePt t="40978" x="3124200" y="5367338"/>
          <p14:tracePt t="40994" x="3124200" y="5351463"/>
          <p14:tracePt t="41002" x="3106738" y="5351463"/>
          <p14:tracePt t="41019" x="3106738" y="5341938"/>
          <p14:tracePt t="41027" x="3106738" y="5326063"/>
          <p14:tracePt t="41043" x="3090863" y="5326063"/>
          <p14:tracePt t="41059" x="3090863" y="5308600"/>
          <p14:tracePt t="41124" x="3090863" y="5300663"/>
          <p14:tracePt t="41189" x="3106738" y="5283200"/>
          <p14:tracePt t="41215" x="3124200" y="5283200"/>
          <p14:tracePt t="41229" x="3132138" y="5265738"/>
          <p14:tracePt t="41237" x="3149600" y="5265738"/>
          <p14:tracePt t="41245" x="3167063" y="5249863"/>
          <p14:tracePt t="41253" x="3182938" y="5240338"/>
          <p14:tracePt t="41261" x="3208338" y="5240338"/>
          <p14:tracePt t="41269" x="3225800" y="5224463"/>
          <p14:tracePt t="41277" x="3251200" y="5207000"/>
          <p14:tracePt t="41285" x="3268663" y="5207000"/>
          <p14:tracePt t="41294" x="3294063" y="5199063"/>
          <p14:tracePt t="41302" x="3309938" y="5199063"/>
          <p14:tracePt t="41310" x="3319463" y="5181600"/>
          <p14:tracePt t="41318" x="3335338" y="5181600"/>
          <p14:tracePt t="41342" x="3352800" y="5181600"/>
          <p14:tracePt t="41350" x="3352800" y="5164138"/>
          <p14:tracePt t="41423" x="3335338" y="5164138"/>
          <p14:tracePt t="41439" x="3319463" y="5156200"/>
          <p14:tracePt t="41464" x="3309938" y="5156200"/>
          <p14:tracePt t="41472" x="3294063" y="5138738"/>
          <p14:tracePt t="41488" x="3268663" y="5122863"/>
          <p14:tracePt t="41496" x="3251200" y="5122863"/>
          <p14:tracePt t="41504" x="3225800" y="5113338"/>
          <p14:tracePt t="41516" x="3208338" y="5097463"/>
          <p14:tracePt t="41520" x="3149600" y="5037138"/>
          <p14:tracePt t="41528" x="3132138" y="5037138"/>
          <p14:tracePt t="41536" x="3090863" y="4995863"/>
          <p14:tracePt t="41544" x="3048000" y="4970463"/>
          <p14:tracePt t="41552" x="3005138" y="4927600"/>
          <p14:tracePt t="41560" x="2921000" y="4859338"/>
          <p14:tracePt t="41569" x="2852738" y="4818063"/>
          <p14:tracePt t="41576" x="2768600" y="4757738"/>
          <p14:tracePt t="41585" x="2725738" y="4724400"/>
          <p14:tracePt t="41593" x="2641600" y="4656138"/>
          <p14:tracePt t="41601" x="2598738" y="4640263"/>
          <p14:tracePt t="41609" x="2497138" y="4554538"/>
          <p14:tracePt t="41617" x="2455863" y="4546600"/>
          <p14:tracePt t="41625" x="2395538" y="4487863"/>
          <p14:tracePt t="41633" x="2344738" y="4462463"/>
          <p14:tracePt t="41641" x="2303463" y="4427538"/>
          <p14:tracePt t="41649" x="2260600" y="4402138"/>
          <p14:tracePt t="41657" x="2243138" y="4386263"/>
          <p14:tracePt t="41666" x="2217738" y="4376738"/>
          <p14:tracePt t="41674" x="2201863" y="4376738"/>
          <p14:tracePt t="41682" x="2184400" y="4360863"/>
          <p14:tracePt t="41779" x="2243138" y="4343400"/>
          <p14:tracePt t="41787" x="2311400" y="4325938"/>
          <p14:tracePt t="41795" x="2540000" y="4318000"/>
          <p14:tracePt t="41803" x="2667000" y="4318000"/>
          <p14:tracePt t="41811" x="2852738" y="4284663"/>
          <p14:tracePt t="41819" x="3124200" y="4275138"/>
          <p14:tracePt t="41827" x="3632200" y="4275138"/>
          <p14:tracePt t="41836" x="3970338" y="4241800"/>
          <p14:tracePt t="41844" x="4368800" y="4241800"/>
          <p14:tracePt t="41852" x="4572000" y="4233863"/>
          <p14:tracePt t="41860" x="4927600" y="4233863"/>
          <p14:tracePt t="41868" x="5326063" y="4198938"/>
          <p14:tracePt t="41876" x="5638800" y="4173538"/>
          <p14:tracePt t="41884" x="5935663" y="4148138"/>
          <p14:tracePt t="41892" x="6248400" y="4132263"/>
          <p14:tracePt t="41900" x="6342063" y="4114800"/>
          <p14:tracePt t="41908" x="6527800" y="4089400"/>
          <p14:tracePt t="41916" x="6654800" y="4071938"/>
          <p14:tracePt t="41924" x="6756400" y="4064000"/>
          <p14:tracePt t="41933" x="6799263" y="4064000"/>
          <p14:tracePt t="41940" x="6840538" y="4064000"/>
          <p14:tracePt t="41949" x="6865938" y="4064000"/>
          <p14:tracePt t="41966" x="6865938" y="4046538"/>
          <p14:tracePt t="41973" x="6883400" y="4046538"/>
          <p14:tracePt t="42037" x="6865938" y="4046538"/>
          <p14:tracePt t="42054" x="6858000" y="4046538"/>
          <p14:tracePt t="42062" x="6840538" y="4046538"/>
          <p14:tracePt t="42070" x="6824663" y="4046538"/>
          <p14:tracePt t="42086" x="6815138" y="4046538"/>
          <p14:tracePt t="42094" x="6781800" y="4046538"/>
          <p14:tracePt t="42102" x="6773863" y="4046538"/>
          <p14:tracePt t="42110" x="6731000" y="4046538"/>
          <p14:tracePt t="42119" x="6688138" y="4046538"/>
          <p14:tracePt t="42127" x="6654800" y="4046538"/>
          <p14:tracePt t="42135" x="6611938" y="4046538"/>
          <p14:tracePt t="42142" x="6586538" y="4046538"/>
          <p14:tracePt t="42151" x="6527800" y="4046538"/>
          <p14:tracePt t="42159" x="6484938" y="4046538"/>
          <p14:tracePt t="42167" x="6443663" y="4046538"/>
          <p14:tracePt t="42175" x="6400800" y="4064000"/>
          <p14:tracePt t="42183" x="6342063" y="4064000"/>
          <p14:tracePt t="42191" x="6273800" y="4071938"/>
          <p14:tracePt t="42199" x="6215063" y="4071938"/>
          <p14:tracePt t="42207" x="6164263" y="4106863"/>
          <p14:tracePt t="42215" x="6121400" y="4114800"/>
          <p14:tracePt t="42223" x="6027738" y="4132263"/>
          <p14:tracePt t="42232" x="5986463" y="4157663"/>
          <p14:tracePt t="42240" x="5935663" y="4173538"/>
          <p14:tracePt t="42248" x="5875338" y="4191000"/>
          <p14:tracePt t="42256" x="5816600" y="4198938"/>
          <p14:tracePt t="42266" x="5791200" y="4198938"/>
          <p14:tracePt t="42272" x="5765800" y="4216400"/>
          <p14:tracePt t="42282" x="5732463" y="4216400"/>
          <p14:tracePt t="42288" x="5722938" y="4233863"/>
          <p14:tracePt t="42296" x="5707063" y="4233863"/>
          <p14:tracePt t="42305" x="5689600" y="4233863"/>
          <p14:tracePt t="42337" x="5681663" y="4233863"/>
          <p14:tracePt t="42409" x="5681663" y="4216400"/>
          <p14:tracePt t="42434" x="5681663" y="4198938"/>
          <p14:tracePt t="42466" x="5681663" y="4191000"/>
          <p14:tracePt t="42547" x="5681663" y="4173538"/>
          <p14:tracePt t="42579" x="5664200" y="4173538"/>
          <p14:tracePt t="42595" x="5646738" y="4173538"/>
          <p14:tracePt t="42612" x="5638800" y="4157663"/>
          <p14:tracePt t="42628" x="5621338" y="4157663"/>
          <p14:tracePt t="42652" x="5605463" y="4148138"/>
          <p14:tracePt t="42660" x="5588000" y="4148138"/>
          <p14:tracePt t="42676" x="5580063" y="4148138"/>
          <p14:tracePt t="42700" x="5562600" y="4148138"/>
          <p14:tracePt t="42709" x="5562600" y="4132263"/>
          <p14:tracePt t="42725" x="5545138" y="4132263"/>
          <p14:tracePt t="42782" x="5537200" y="4132263"/>
          <p14:tracePt t="42894" x="5537200" y="4148138"/>
          <p14:tracePt t="42943" x="5537200" y="4157663"/>
          <p14:tracePt t="43145" x="5537200" y="4173538"/>
          <p14:tracePt t="43210" x="5537200" y="4191000"/>
          <p14:tracePt t="43258" x="5537200" y="4198938"/>
          <p14:tracePt t="43299" x="5537200" y="4216400"/>
          <p14:tracePt t="43364" x="5537200" y="4233863"/>
          <p14:tracePt t="43590" x="5537200" y="4216400"/>
          <p14:tracePt t="43614" x="5537200" y="4198938"/>
          <p14:tracePt t="43647" x="5537200" y="4191000"/>
          <p14:tracePt t="43663" x="5537200" y="4173538"/>
          <p14:tracePt t="43683" x="5537200" y="4157663"/>
          <p14:tracePt t="43703" x="5537200" y="4148138"/>
          <p14:tracePt t="43736" x="5537200" y="4132263"/>
          <p14:tracePt t="43849" x="5545138" y="4132263"/>
          <p14:tracePt t="44075" x="5562600" y="4132263"/>
          <p14:tracePt t="44221" x="5562600" y="4114800"/>
          <p14:tracePt t="44229" x="5580063" y="4114800"/>
          <p14:tracePt t="44277" x="5580063" y="4106863"/>
          <p14:tracePt t="44318" x="5588000" y="4106863"/>
          <p14:tracePt t="44334" x="5588000" y="4089400"/>
          <p14:tracePt t="44350" x="5605463" y="4089400"/>
          <p14:tracePt t="44367" x="5605463" y="4071938"/>
          <p14:tracePt t="44398" x="5605463" y="4064000"/>
          <p14:tracePt t="44407" x="5621338" y="4064000"/>
          <p14:tracePt t="44431" x="5621338" y="4046538"/>
          <p14:tracePt t="44455" x="5621338" y="4030663"/>
          <p14:tracePt t="44487" x="5605463" y="4030663"/>
          <p14:tracePt t="44504" x="5588000" y="4030663"/>
          <p14:tracePt t="44528" x="5580063" y="4030663"/>
          <p14:tracePt t="44544" x="5580063" y="4046538"/>
          <p14:tracePt t="44569" x="5580063" y="4064000"/>
          <p14:tracePt t="44601" x="5580063" y="4071938"/>
          <p14:tracePt t="44625" x="5580063" y="4089400"/>
          <p14:tracePt t="44649" x="5580063" y="4106863"/>
          <p14:tracePt t="44666" x="5580063" y="4114800"/>
          <p14:tracePt t="44674" x="5580063" y="4132263"/>
          <p14:tracePt t="44682" x="5580063" y="4148138"/>
          <p14:tracePt t="44690" x="5588000" y="4157663"/>
          <p14:tracePt t="44699" x="5588000" y="4173538"/>
          <p14:tracePt t="44706" x="5605463" y="4173538"/>
          <p14:tracePt t="44716" x="5605463" y="4191000"/>
          <p14:tracePt t="44722" x="5605463" y="4198938"/>
          <p14:tracePt t="44738" x="5605463" y="4216400"/>
          <p14:tracePt t="44746" x="5621338" y="4216400"/>
          <p14:tracePt t="44802" x="5638800" y="4216400"/>
          <p14:tracePt t="44844" x="5646738" y="4216400"/>
          <p14:tracePt t="44859" x="5646738" y="4198938"/>
          <p14:tracePt t="44868" x="5664200" y="4198938"/>
          <p14:tracePt t="44876" x="5664200" y="4191000"/>
          <p14:tracePt t="44884" x="5681663" y="4191000"/>
          <p14:tracePt t="44892" x="5681663" y="4173538"/>
          <p14:tracePt t="44908" x="5689600" y="4157663"/>
          <p14:tracePt t="44916" x="5689600" y="4148138"/>
          <p14:tracePt t="44949" x="5689600" y="4132263"/>
          <p14:tracePt t="44981" x="5689600" y="4114800"/>
          <p14:tracePt t="45127" x="5689600" y="4132263"/>
          <p14:tracePt t="45142" x="5689600" y="4148138"/>
          <p14:tracePt t="45150" x="5689600" y="4157663"/>
          <p14:tracePt t="45159" x="5689600" y="4173538"/>
          <p14:tracePt t="45167" x="5689600" y="4191000"/>
          <p14:tracePt t="45175" x="5689600" y="4198938"/>
          <p14:tracePt t="45183" x="5689600" y="4216400"/>
          <p14:tracePt t="45191" x="5707063" y="4241800"/>
          <p14:tracePt t="45199" x="5707063" y="4259263"/>
          <p14:tracePt t="45207" x="5707063" y="4275138"/>
          <p14:tracePt t="45216" x="5722938" y="4284663"/>
          <p14:tracePt t="45223" x="5722938" y="4300538"/>
          <p14:tracePt t="45232" x="5732463" y="4318000"/>
          <p14:tracePt t="45256" x="5732463" y="4325938"/>
          <p14:tracePt t="45272" x="5732463" y="4343400"/>
          <p14:tracePt t="45442" x="5732463" y="4325938"/>
          <p14:tracePt t="45450" x="5732463" y="4318000"/>
          <p14:tracePt t="45466" x="5732463" y="4300538"/>
          <p14:tracePt t="45474" x="5732463" y="4275138"/>
          <p14:tracePt t="45482" x="5732463" y="4259263"/>
          <p14:tracePt t="45490" x="5732463" y="4241800"/>
          <p14:tracePt t="45499" x="5732463" y="4233863"/>
          <p14:tracePt t="45506" x="5748338" y="4216400"/>
          <p14:tracePt t="45516" x="5748338" y="4198938"/>
          <p14:tracePt t="45522" x="5748338" y="4191000"/>
          <p14:tracePt t="45533" x="5748338" y="4173538"/>
          <p14:tracePt t="45546" x="5748338" y="4157663"/>
          <p14:tracePt t="45571" x="5748338" y="4148138"/>
          <p14:tracePt t="45587" x="5748338" y="4132263"/>
          <p14:tracePt t="45676" x="5748338" y="4148138"/>
          <p14:tracePt t="45684" x="5732463" y="4148138"/>
          <p14:tracePt t="45692" x="5732463" y="4173538"/>
          <p14:tracePt t="45700" x="5732463" y="4191000"/>
          <p14:tracePt t="45708" x="5732463" y="4198938"/>
          <p14:tracePt t="45717" x="5732463" y="4216400"/>
          <p14:tracePt t="45724" x="5722938" y="4241800"/>
          <p14:tracePt t="45733" x="5722938" y="4259263"/>
          <p14:tracePt t="45741" x="5722938" y="4284663"/>
          <p14:tracePt t="45749" x="5707063" y="4325938"/>
          <p14:tracePt t="45757" x="5689600" y="4343400"/>
          <p14:tracePt t="45766" x="5689600" y="4376738"/>
          <p14:tracePt t="45773" x="5681663" y="4386263"/>
          <p14:tracePt t="45783" x="5664200" y="4419600"/>
          <p14:tracePt t="45789" x="5664200" y="4427538"/>
          <p14:tracePt t="45799" x="5646738" y="4445000"/>
          <p14:tracePt t="45806" x="5646738" y="4462463"/>
          <p14:tracePt t="45815" x="5638800" y="4462463"/>
          <p14:tracePt t="45838" x="5638800" y="4470400"/>
          <p14:tracePt t="45919" x="5638800" y="4462463"/>
          <p14:tracePt t="45927" x="5638800" y="4445000"/>
          <p14:tracePt t="45943" x="5638800" y="4427538"/>
          <p14:tracePt t="45959" x="5638800" y="4419600"/>
          <p14:tracePt t="45975" x="5638800" y="4402138"/>
          <p14:tracePt t="46000" x="5638800" y="4386263"/>
          <p14:tracePt t="46056" x="5638800" y="4376738"/>
          <p14:tracePt t="46525" x="5638800" y="4386263"/>
          <p14:tracePt t="48151" x="5621338" y="4386263"/>
          <p14:tracePt t="48158" x="5621338" y="4376738"/>
          <p14:tracePt t="48199" x="5621338" y="4360863"/>
          <p14:tracePt t="48223" x="5621338" y="4343400"/>
          <p14:tracePt t="48247" x="5621338" y="4325938"/>
          <p14:tracePt t="48266" x="5621338" y="4318000"/>
          <p14:tracePt t="48272" x="5621338" y="4300538"/>
          <p14:tracePt t="48288" x="5621338" y="4284663"/>
          <p14:tracePt t="48305" x="5621338" y="4275138"/>
          <p14:tracePt t="48320" x="5621338" y="4259263"/>
          <p14:tracePt t="49024" x="5562600" y="4275138"/>
          <p14:tracePt t="49033" x="5503863" y="4284663"/>
          <p14:tracePt t="49040" x="5435600" y="4318000"/>
          <p14:tracePt t="49048" x="5334000" y="4360863"/>
          <p14:tracePt t="49056" x="5291138" y="4376738"/>
          <p14:tracePt t="49066" x="5156200" y="4419600"/>
          <p14:tracePt t="49072" x="5097463" y="4427538"/>
          <p14:tracePt t="49082" x="4935538" y="4462463"/>
          <p14:tracePt t="49089" x="4894263" y="4470400"/>
          <p14:tracePt t="49096" x="4826000" y="4503738"/>
          <p14:tracePt t="49105" x="4724400" y="4513263"/>
          <p14:tracePt t="49113" x="4597400" y="4529138"/>
          <p14:tracePt t="49120" x="4572000" y="4546600"/>
          <p14:tracePt t="49129" x="4495800" y="4546600"/>
          <p14:tracePt t="49137" x="4402138" y="4554538"/>
          <p14:tracePt t="49145" x="4325938" y="4554538"/>
          <p14:tracePt t="49153" x="4241800" y="4572000"/>
          <p14:tracePt t="49161" x="4198938" y="4572000"/>
          <p14:tracePt t="49169" x="4114800" y="4589463"/>
          <p14:tracePt t="49177" x="4071938" y="4597400"/>
          <p14:tracePt t="49186" x="4013200" y="4597400"/>
          <p14:tracePt t="49194" x="3886200" y="4614863"/>
          <p14:tracePt t="49202" x="3843338" y="4630738"/>
          <p14:tracePt t="49210" x="3759200" y="4640263"/>
          <p14:tracePt t="49218" x="3675063" y="4640263"/>
          <p14:tracePt t="49226" x="3573463" y="4656138"/>
          <p14:tracePt t="49234" x="3505200" y="4656138"/>
          <p14:tracePt t="49242" x="3446463" y="4656138"/>
          <p14:tracePt t="49250" x="3378200" y="4673600"/>
          <p14:tracePt t="49258" x="3309938" y="4673600"/>
          <p14:tracePt t="49266" x="3233738" y="4681538"/>
          <p14:tracePt t="49274" x="3167063" y="4681538"/>
          <p14:tracePt t="49283" x="3106738" y="4699000"/>
          <p14:tracePt t="49291" x="3040063" y="4699000"/>
          <p14:tracePt t="49299" x="2979738" y="4699000"/>
          <p14:tracePt t="49307" x="2921000" y="4699000"/>
          <p14:tracePt t="49316" x="2852738" y="4699000"/>
          <p14:tracePt t="49323" x="2794000" y="4699000"/>
          <p14:tracePt t="49333" x="2743200" y="4699000"/>
          <p14:tracePt t="49339" x="2684463" y="4699000"/>
          <p14:tracePt t="49349" x="2641600" y="4699000"/>
          <p14:tracePt t="49355" x="2598738" y="4699000"/>
          <p14:tracePt t="49366" x="2565400" y="4699000"/>
          <p14:tracePt t="49371" x="2540000" y="4699000"/>
          <p14:tracePt t="49382" x="2514600" y="4681538"/>
          <p14:tracePt t="49388" x="2497138" y="4681538"/>
          <p14:tracePt t="49399" x="2471738" y="4681538"/>
          <p14:tracePt t="49404" x="2455863" y="4673600"/>
          <p14:tracePt t="49416" x="2438400" y="4673600"/>
          <p14:tracePt t="49420" x="2430463" y="4673600"/>
          <p14:tracePt t="49432" x="2395538" y="4656138"/>
          <p14:tracePt t="49436" x="2387600" y="4656138"/>
          <p14:tracePt t="49449" x="2387600" y="4640263"/>
          <p14:tracePt t="49452" x="2370138" y="4640263"/>
          <p14:tracePt t="49466" x="2354263" y="4630738"/>
          <p14:tracePt t="49477" x="2344738" y="4630738"/>
          <p14:tracePt t="49493" x="2344738" y="4614863"/>
          <p14:tracePt t="49501" x="2328863" y="4614863"/>
          <p14:tracePt t="49639" x="2344738" y="4614863"/>
          <p14:tracePt t="49671" x="2354263" y="4614863"/>
          <p14:tracePt t="49695" x="2370138" y="4614863"/>
          <p14:tracePt t="49703" x="2395538" y="4614863"/>
          <p14:tracePt t="49711" x="2455863" y="4614863"/>
          <p14:tracePt t="49720" x="2497138" y="4614863"/>
          <p14:tracePt t="49727" x="2598738" y="4597400"/>
          <p14:tracePt t="49735" x="2700338" y="4589463"/>
          <p14:tracePt t="49743" x="2827338" y="4554538"/>
          <p14:tracePt t="49752" x="2921000" y="4546600"/>
          <p14:tracePt t="49760" x="3081338" y="4529138"/>
          <p14:tracePt t="49768" x="3124200" y="4529138"/>
          <p14:tracePt t="49776" x="3225800" y="4513263"/>
          <p14:tracePt t="49784" x="3319463" y="4513263"/>
          <p14:tracePt t="49792" x="3395663" y="4513263"/>
          <p14:tracePt t="49800" x="3479800" y="4513263"/>
          <p14:tracePt t="49808" x="3548063" y="4513263"/>
          <p14:tracePt t="49816" x="3614738" y="4513263"/>
          <p14:tracePt t="49824" x="3675063" y="4513263"/>
          <p14:tracePt t="49832" x="3733800" y="4513263"/>
          <p14:tracePt t="49841" x="3759200" y="4513263"/>
          <p14:tracePt t="49849" x="3802063" y="4513263"/>
          <p14:tracePt t="49857" x="3835400" y="4513263"/>
          <p14:tracePt t="49866" x="3860800" y="4513263"/>
          <p14:tracePt t="49873" x="3886200" y="4513263"/>
          <p14:tracePt t="49883" x="3919538" y="4513263"/>
          <p14:tracePt t="49889" x="3929063" y="4513263"/>
          <p14:tracePt t="49899" x="3944938" y="4513263"/>
          <p14:tracePt t="49905" x="3970338" y="4513263"/>
          <p14:tracePt t="49915" x="4005263" y="4513263"/>
          <p14:tracePt t="49921" x="4013200" y="4513263"/>
          <p14:tracePt t="49929" x="4030663" y="4513263"/>
          <p14:tracePt t="49938" x="4046538" y="4513263"/>
          <p14:tracePt t="49945" x="4071938" y="4513263"/>
          <p14:tracePt t="49962" x="4089400" y="4513263"/>
          <p14:tracePt t="49970" x="4097338" y="4513263"/>
          <p14:tracePt t="49986" x="4114800" y="4513263"/>
          <p14:tracePt t="49994" x="4132263" y="4513263"/>
          <p14:tracePt t="50018" x="4140200" y="4513263"/>
          <p14:tracePt t="50034" x="4157663" y="4513263"/>
          <p14:tracePt t="50059" x="4173538" y="4513263"/>
          <p14:tracePt t="50091" x="4191000" y="4513263"/>
          <p14:tracePt t="50116" x="4198938" y="4513263"/>
          <p14:tracePt t="50139" x="4216400" y="4513263"/>
          <p14:tracePt t="50164" x="4233863" y="4513263"/>
          <p14:tracePt t="50182" x="4241800" y="4529138"/>
          <p14:tracePt t="50188" x="4275138" y="4529138"/>
          <p14:tracePt t="50196" x="4284663" y="4529138"/>
          <p14:tracePt t="50205" x="4284663" y="4546600"/>
          <p14:tracePt t="50212" x="4318000" y="4546600"/>
          <p14:tracePt t="50221" x="4325938" y="4546600"/>
          <p14:tracePt t="50229" x="4360863" y="4554538"/>
          <p14:tracePt t="50245" x="4386263" y="4554538"/>
          <p14:tracePt t="50253" x="4402138" y="4554538"/>
          <p14:tracePt t="50261" x="4411663" y="4554538"/>
          <p14:tracePt t="50269" x="4445000" y="4554538"/>
          <p14:tracePt t="50277" x="4452938" y="4572000"/>
          <p14:tracePt t="50285" x="4470400" y="4572000"/>
          <p14:tracePt t="50293" x="4487863" y="4572000"/>
          <p14:tracePt t="50301" x="4495800" y="4572000"/>
          <p14:tracePt t="50317" x="4513263" y="4572000"/>
          <p14:tracePt t="50326" x="4529138" y="4572000"/>
          <p14:tracePt t="50350" x="4538663" y="4572000"/>
          <p14:tracePt t="51014" x="4554538" y="4572000"/>
          <p14:tracePt t="51021" x="4572000" y="4572000"/>
          <p14:tracePt t="51029" x="4597400" y="4572000"/>
          <p14:tracePt t="51037" x="4614863" y="4572000"/>
          <p14:tracePt t="51050" x="4622800" y="4589463"/>
          <p14:tracePt t="51053" x="4656138" y="4589463"/>
          <p14:tracePt t="51061" x="4673600" y="4597400"/>
          <p14:tracePt t="51073" x="4699000" y="4597400"/>
          <p14:tracePt t="51078" x="4724400" y="4614863"/>
          <p14:tracePt t="51085" x="4741863" y="4630738"/>
          <p14:tracePt t="51094" x="4767263" y="4630738"/>
          <p14:tracePt t="51102" x="4783138" y="4640263"/>
          <p14:tracePt t="51110" x="4800600" y="4640263"/>
          <p14:tracePt t="51118" x="4826000" y="4656138"/>
          <p14:tracePt t="51126" x="4843463" y="4656138"/>
          <p14:tracePt t="51142" x="4851400" y="4656138"/>
          <p14:tracePt t="51150" x="4868863" y="4656138"/>
          <p14:tracePt t="51167" x="4884738" y="4656138"/>
          <p14:tracePt t="51191" x="4894263" y="4656138"/>
          <p14:tracePt t="51741" x="4910138" y="4656138"/>
          <p14:tracePt t="51749" x="4953000" y="4656138"/>
          <p14:tracePt t="51757" x="5037138" y="4656138"/>
          <p14:tracePt t="51765" x="5156200" y="4656138"/>
          <p14:tracePt t="51773" x="5283200" y="4656138"/>
          <p14:tracePt t="51784" x="5435600" y="4656138"/>
          <p14:tracePt t="51789" x="5588000" y="4656138"/>
          <p14:tracePt t="51799" x="5748338" y="4656138"/>
          <p14:tracePt t="51805" x="5791200" y="4656138"/>
          <p14:tracePt t="51815" x="5918200" y="4656138"/>
          <p14:tracePt t="51821" x="6045200" y="4656138"/>
          <p14:tracePt t="51830" x="6121400" y="4656138"/>
          <p14:tracePt t="51838" x="6172200" y="4656138"/>
          <p14:tracePt t="51849" x="6215063" y="4656138"/>
          <p14:tracePt t="51854" x="6230938" y="4656138"/>
          <p14:tracePt t="51862" x="6248400" y="4656138"/>
          <p14:tracePt t="51878" x="6256338" y="4656138"/>
          <p14:tracePt t="51894" x="6256338" y="4673600"/>
          <p14:tracePt t="51919" x="6215063" y="4681538"/>
          <p14:tracePt t="51927" x="6172200" y="4681538"/>
          <p14:tracePt t="51935" x="6088063" y="4681538"/>
          <p14:tracePt t="51943" x="5986463" y="4699000"/>
          <p14:tracePt t="51951" x="5900738" y="4699000"/>
          <p14:tracePt t="51959" x="5849938" y="4699000"/>
          <p14:tracePt t="51967" x="5773738" y="4699000"/>
          <p14:tracePt t="51975" x="5681663" y="4699000"/>
          <p14:tracePt t="51983" x="5621338" y="4699000"/>
          <p14:tracePt t="51992" x="5562600" y="4699000"/>
          <p14:tracePt t="52000" x="5537200" y="4699000"/>
          <p14:tracePt t="52008" x="5503863" y="4699000"/>
          <p14:tracePt t="52015" x="5478463" y="4699000"/>
          <p14:tracePt t="52040" x="5461000" y="4699000"/>
          <p14:tracePt t="52113" x="5478463" y="4699000"/>
          <p14:tracePt t="52137" x="5494338" y="4699000"/>
          <p14:tracePt t="52169" x="5503863" y="4699000"/>
          <p14:tracePt t="52177" x="5519738" y="4699000"/>
          <p14:tracePt t="52185" x="5519738" y="4716463"/>
          <p14:tracePt t="52194" x="5537200" y="4716463"/>
          <p14:tracePt t="52202" x="5545138" y="4716463"/>
          <p14:tracePt t="52218" x="5562600" y="4716463"/>
          <p14:tracePt t="52226" x="5562600" y="4724400"/>
          <p14:tracePt t="52234" x="5580063" y="4724400"/>
          <p14:tracePt t="52250" x="5588000" y="4724400"/>
          <p14:tracePt t="53779" x="5605463" y="4724400"/>
          <p14:tracePt t="53786" x="5638800" y="4724400"/>
          <p14:tracePt t="53795" x="5664200" y="4724400"/>
          <p14:tracePt t="53803" x="5689600" y="4724400"/>
          <p14:tracePt t="53811" x="5732463" y="4724400"/>
          <p14:tracePt t="53819" x="5765800" y="4724400"/>
          <p14:tracePt t="53827" x="5816600" y="4724400"/>
          <p14:tracePt t="53835" x="5859463" y="4724400"/>
          <p14:tracePt t="53843" x="5900738" y="4724400"/>
          <p14:tracePt t="53851" x="5943600" y="4724400"/>
          <p14:tracePt t="53859" x="5986463" y="4724400"/>
          <p14:tracePt t="53867" x="6019800" y="4724400"/>
          <p14:tracePt t="53875" x="6062663" y="4724400"/>
          <p14:tracePt t="53883" x="6103938" y="4724400"/>
          <p14:tracePt t="53892" x="6146800" y="4724400"/>
          <p14:tracePt t="53900" x="6205538" y="4724400"/>
          <p14:tracePt t="53908" x="6230938" y="4724400"/>
          <p14:tracePt t="53916" x="6291263" y="4716463"/>
          <p14:tracePt t="53924" x="6332538" y="4716463"/>
          <p14:tracePt t="53933" x="6383338" y="4699000"/>
          <p14:tracePt t="53940" x="6418263" y="4699000"/>
          <p14:tracePt t="53949" x="6443663" y="4699000"/>
          <p14:tracePt t="53956" x="6469063" y="4699000"/>
          <p14:tracePt t="53966" x="6502400" y="4699000"/>
          <p14:tracePt t="53972" x="6527800" y="4699000"/>
          <p14:tracePt t="53982" x="6553200" y="4681538"/>
          <p14:tracePt t="53989" x="6604000" y="4681538"/>
          <p14:tracePt t="53997" x="6611938" y="4681538"/>
          <p14:tracePt t="54005" x="6654800" y="4681538"/>
          <p14:tracePt t="54013" x="6713538" y="4681538"/>
          <p14:tracePt t="54021" x="6738938" y="4681538"/>
          <p14:tracePt t="54032" x="6799263" y="4681538"/>
          <p14:tracePt t="54037" x="6858000" y="4681538"/>
          <p14:tracePt t="54045" x="6908800" y="4681538"/>
          <p14:tracePt t="54053" x="6951663" y="4681538"/>
          <p14:tracePt t="54061" x="7035800" y="4681538"/>
          <p14:tracePt t="54069" x="7086600" y="4681538"/>
          <p14:tracePt t="54077" x="7137400" y="4681538"/>
          <p14:tracePt t="54085" x="7180263" y="4681538"/>
          <p14:tracePt t="54093" x="7213600" y="4681538"/>
          <p14:tracePt t="54102" x="7256463" y="4681538"/>
          <p14:tracePt t="54110" x="7264400" y="4681538"/>
          <p14:tracePt t="54126" x="7281863" y="4681538"/>
          <p14:tracePt t="54134" x="7297738" y="4681538"/>
          <p14:tracePt t="54158" x="7297738" y="4699000"/>
          <p14:tracePt t="54280" x="7281863" y="4699000"/>
          <p14:tracePt t="54288" x="7264400" y="4699000"/>
          <p14:tracePt t="54304" x="7256463" y="4699000"/>
          <p14:tracePt t="54312" x="7239000" y="4699000"/>
          <p14:tracePt t="54329" x="7213600" y="4699000"/>
          <p14:tracePt t="54336" x="7180263" y="4716463"/>
          <p14:tracePt t="54344" x="7170738" y="4716463"/>
          <p14:tracePt t="54352" x="7129463" y="4716463"/>
          <p14:tracePt t="54361" x="7053263" y="4724400"/>
          <p14:tracePt t="54369" x="7027863" y="4741863"/>
          <p14:tracePt t="54377" x="6951663" y="4757738"/>
          <p14:tracePt t="54385" x="6858000" y="4767263"/>
          <p14:tracePt t="54393" x="6781800" y="4783138"/>
          <p14:tracePt t="54401" x="6731000" y="4800600"/>
          <p14:tracePt t="54409" x="6611938" y="4826000"/>
          <p14:tracePt t="54417" x="6510338" y="4843463"/>
          <p14:tracePt t="54425" x="6469063" y="4859338"/>
          <p14:tracePt t="54433" x="6375400" y="4884738"/>
          <p14:tracePt t="54441" x="6299200" y="4910138"/>
          <p14:tracePt t="54450" x="6230938" y="4927600"/>
          <p14:tracePt t="54458" x="6164263" y="4945063"/>
          <p14:tracePt t="54466" x="6103938" y="4953000"/>
          <p14:tracePt t="54474" x="6027738" y="4970463"/>
          <p14:tracePt t="54482" x="5986463" y="4986338"/>
          <p14:tracePt t="54490" x="5935663" y="4986338"/>
          <p14:tracePt t="54499" x="5875338" y="4995863"/>
          <p14:tracePt t="54506" x="5849938" y="5011738"/>
          <p14:tracePt t="54515" x="5808663" y="5011738"/>
          <p14:tracePt t="54522" x="5773738" y="5011738"/>
          <p14:tracePt t="54532" x="5722938" y="5011738"/>
          <p14:tracePt t="54538" x="5681663" y="5011738"/>
          <p14:tracePt t="54547" x="5646738" y="5011738"/>
          <p14:tracePt t="54554" x="5621338" y="5011738"/>
          <p14:tracePt t="54562" x="5588000" y="5011738"/>
          <p14:tracePt t="54571" x="5562600" y="5011738"/>
          <p14:tracePt t="54579" x="5519738" y="5011738"/>
          <p14:tracePt t="54587" x="5503863" y="5011738"/>
          <p14:tracePt t="54595" x="5478463" y="5011738"/>
          <p14:tracePt t="54603" x="5461000" y="5011738"/>
          <p14:tracePt t="54611" x="5435600" y="5011738"/>
          <p14:tracePt t="54619" x="5418138" y="5011738"/>
          <p14:tracePt t="54627" x="5410200" y="5011738"/>
          <p14:tracePt t="54635" x="5392738" y="5011738"/>
          <p14:tracePt t="54644" x="5367338" y="5011738"/>
          <p14:tracePt t="54652" x="5351463" y="5011738"/>
          <p14:tracePt t="54660" x="5334000" y="5011738"/>
          <p14:tracePt t="54668" x="5326063" y="5011738"/>
          <p14:tracePt t="54676" x="5308600" y="5011738"/>
          <p14:tracePt t="54684" x="5291138" y="5011738"/>
          <p14:tracePt t="54692" x="5283200" y="5011738"/>
          <p14:tracePt t="54700" x="5265738" y="5011738"/>
          <p14:tracePt t="54708" x="5249863" y="5011738"/>
          <p14:tracePt t="54725" x="5240338" y="5011738"/>
          <p14:tracePt t="54749" x="5224463" y="5011738"/>
          <p14:tracePt t="54773" x="5207000" y="5011738"/>
          <p14:tracePt t="54830" x="5199063" y="5011738"/>
          <p14:tracePt t="54878" x="5181600" y="5011738"/>
          <p14:tracePt t="54894" x="5181600" y="5029200"/>
          <p14:tracePt t="54927" x="5164138" y="5029200"/>
          <p14:tracePt t="54951" x="5156200" y="5029200"/>
          <p14:tracePt t="54975" x="5138738" y="5029200"/>
          <p14:tracePt t="54991" x="5122863" y="5029200"/>
          <p14:tracePt t="55016" x="5105400" y="5029200"/>
          <p14:tracePt t="55033" x="5097463" y="5037138"/>
          <p14:tracePt t="55050" x="5080000" y="5037138"/>
          <p14:tracePt t="55066" x="5062538" y="5037138"/>
          <p14:tracePt t="55083" x="5054600" y="5037138"/>
          <p14:tracePt t="55088" x="5037138" y="5037138"/>
          <p14:tracePt t="55104" x="5021263" y="5037138"/>
          <p14:tracePt t="55129" x="5011738" y="5037138"/>
          <p14:tracePt t="55153" x="4995863" y="5037138"/>
          <p14:tracePt t="55380" x="5011738" y="5037138"/>
          <p14:tracePt t="55469" x="5021263" y="5037138"/>
          <p14:tracePt t="55703" x="5037138" y="5037138"/>
          <p14:tracePt t="55711" x="5080000" y="5037138"/>
          <p14:tracePt t="55719" x="5156200" y="5037138"/>
          <p14:tracePt t="55727" x="5249863" y="5037138"/>
          <p14:tracePt t="55736" x="5410200" y="5037138"/>
          <p14:tracePt t="55743" x="5588000" y="5072063"/>
          <p14:tracePt t="55751" x="5986463" y="5097463"/>
          <p14:tracePt t="55759" x="6342063" y="5113338"/>
          <p14:tracePt t="55767" x="6738938" y="5138738"/>
          <p14:tracePt t="55775" x="6942138" y="5156200"/>
          <p14:tracePt t="55784" x="7297738" y="5181600"/>
          <p14:tracePt t="55792" x="7916863" y="5224463"/>
          <p14:tracePt t="55800" x="8331200" y="5249863"/>
          <p14:tracePt t="55808" x="8483600" y="5265738"/>
          <p14:tracePt t="55816" x="8788400" y="5308600"/>
          <p14:tracePt t="55825" x="9059863" y="5341938"/>
          <p14:tracePt t="55832" x="9237663" y="5351463"/>
          <p14:tracePt t="55840" x="9313863" y="5367338"/>
          <p14:tracePt t="55849" x="9440863" y="5384800"/>
          <p14:tracePt t="55857" x="9542463" y="5392738"/>
          <p14:tracePt t="55866" x="9609138" y="5392738"/>
          <p14:tracePt t="55873" x="9652000" y="5410200"/>
          <p14:tracePt t="55882" x="9677400" y="5410200"/>
          <p14:tracePt t="55889" x="9694863" y="5410200"/>
          <p14:tracePt t="55905" x="9710738" y="5410200"/>
          <p14:tracePt t="55978" x="9710738" y="5392738"/>
          <p14:tracePt t="56010" x="9710738" y="5384800"/>
          <p14:tracePt t="56034" x="9710738" y="5367338"/>
          <p14:tracePt t="56051" x="9710738" y="5351463"/>
          <p14:tracePt t="56059" x="9694863" y="5341938"/>
          <p14:tracePt t="56067" x="9669463" y="5308600"/>
          <p14:tracePt t="56075" x="9634538" y="5265738"/>
          <p14:tracePt t="56083" x="9609138" y="5240338"/>
          <p14:tracePt t="56091" x="9542463" y="5164138"/>
          <p14:tracePt t="56099" x="9507538" y="5138738"/>
          <p14:tracePt t="56107" x="9448800" y="5080000"/>
          <p14:tracePt t="56116" x="9405938" y="5037138"/>
          <p14:tracePt t="56124" x="9355138" y="5011738"/>
          <p14:tracePt t="56133" x="9296400" y="4986338"/>
          <p14:tracePt t="56140" x="9253538" y="4953000"/>
          <p14:tracePt t="56150" x="9212263" y="4910138"/>
          <p14:tracePt t="56155" x="9186863" y="4910138"/>
          <p14:tracePt t="56166" x="9144000" y="4884738"/>
          <p14:tracePt t="56172" x="9085263" y="4868863"/>
          <p14:tracePt t="56180" x="9059863" y="4859338"/>
          <p14:tracePt t="56188" x="9009063" y="4843463"/>
          <p14:tracePt t="56196" x="8983663" y="4826000"/>
          <p14:tracePt t="56204" x="8940800" y="4826000"/>
          <p14:tracePt t="56212" x="8882063" y="4818063"/>
          <p14:tracePt t="56220" x="8856663" y="4800600"/>
          <p14:tracePt t="56228" x="8813800" y="4800600"/>
          <p14:tracePt t="56236" x="8788400" y="4783138"/>
          <p14:tracePt t="56245" x="8755063" y="4767263"/>
          <p14:tracePt t="56253" x="8729663" y="4767263"/>
          <p14:tracePt t="56261" x="8704263" y="4767263"/>
          <p14:tracePt t="56269" x="8686800" y="4757738"/>
          <p14:tracePt t="56277" x="8661400" y="4757738"/>
          <p14:tracePt t="56285" x="8643938" y="4757738"/>
          <p14:tracePt t="56293" x="8628063" y="4757738"/>
          <p14:tracePt t="56309" x="8618538" y="4757738"/>
          <p14:tracePt t="56318" x="8602663" y="4757738"/>
          <p14:tracePt t="56326" x="8602663" y="4741863"/>
          <p14:tracePt t="56350" x="8585200" y="4741863"/>
          <p14:tracePt t="56439" x="8602663" y="4741863"/>
          <p14:tracePt t="56464" x="8618538" y="4741863"/>
          <p14:tracePt t="56487" x="8628063" y="4741863"/>
          <p14:tracePt t="56495" x="8643938" y="4724400"/>
          <p14:tracePt t="56503" x="8669338" y="4724400"/>
          <p14:tracePt t="56511" x="8704263" y="4724400"/>
          <p14:tracePt t="56519" x="8745538" y="4716463"/>
          <p14:tracePt t="56527" x="8770938" y="4699000"/>
          <p14:tracePt t="56536" x="8872538" y="4681538"/>
          <p14:tracePt t="56544" x="8915400" y="4681538"/>
          <p14:tracePt t="56552" x="9024938" y="4656138"/>
          <p14:tracePt t="56560" x="9110663" y="4640263"/>
          <p14:tracePt t="56568" x="9151938" y="4640263"/>
          <p14:tracePt t="56576" x="9237663" y="4630738"/>
          <p14:tracePt t="56584" x="9313863" y="4614863"/>
          <p14:tracePt t="56593" x="9380538" y="4614863"/>
          <p14:tracePt t="56600" x="9440863" y="4597400"/>
          <p14:tracePt t="56609" x="9466263" y="4597400"/>
          <p14:tracePt t="56617" x="9491663" y="4597400"/>
          <p14:tracePt t="56625" x="9525000" y="4597400"/>
          <p14:tracePt t="56633" x="9542463" y="4597400"/>
          <p14:tracePt t="56649" x="9550400" y="4597400"/>
          <p14:tracePt t="56673" x="9567863" y="4597400"/>
          <p14:tracePt t="57870" x="9583738" y="4597400"/>
          <p14:tracePt t="57889" x="9593263" y="4597400"/>
          <p14:tracePt t="57894" x="9609138" y="4597400"/>
          <p14:tracePt t="57902" x="9634538" y="4597400"/>
          <p14:tracePt t="57910" x="9652000" y="4597400"/>
          <p14:tracePt t="57919" x="9677400" y="4597400"/>
          <p14:tracePt t="57927" x="9710738" y="4597400"/>
          <p14:tracePt t="57934" x="9736138" y="4597400"/>
          <p14:tracePt t="57943" x="9779000" y="4597400"/>
          <p14:tracePt t="57951" x="9804400" y="4597400"/>
          <p14:tracePt t="57959" x="9847263" y="4597400"/>
          <p14:tracePt t="57967" x="9880600" y="4572000"/>
          <p14:tracePt t="57975" x="9923463" y="4572000"/>
          <p14:tracePt t="57983" x="9948863" y="4572000"/>
          <p14:tracePt t="57991" x="9964738" y="4572000"/>
          <p14:tracePt t="57999" x="9974263" y="4572000"/>
          <p14:tracePt t="58007" x="9990138" y="4572000"/>
          <p14:tracePt t="58016" x="10007600" y="4572000"/>
          <p14:tracePt t="58040" x="10025063" y="4572000"/>
          <p14:tracePt t="58266" x="10007600" y="4572000"/>
          <p14:tracePt t="58274" x="9990138" y="4589463"/>
          <p14:tracePt t="58283" x="9974263" y="4589463"/>
          <p14:tracePt t="58291" x="9931400" y="4589463"/>
          <p14:tracePt t="58298" x="9863138" y="4597400"/>
          <p14:tracePt t="58306" x="9796463" y="4597400"/>
          <p14:tracePt t="58316" x="9669463" y="4630738"/>
          <p14:tracePt t="58323" x="9507538" y="4640263"/>
          <p14:tracePt t="58332" x="9212263" y="4681538"/>
          <p14:tracePt t="58339" x="8897938" y="4716463"/>
          <p14:tracePt t="58349" x="8542338" y="4757738"/>
          <p14:tracePt t="58355" x="8145463" y="4818063"/>
          <p14:tracePt t="58363" x="7739063" y="4868863"/>
          <p14:tracePt t="58371" x="7281863" y="4927600"/>
          <p14:tracePt t="58382" x="6773863" y="4986338"/>
          <p14:tracePt t="58387" x="6545263" y="5011738"/>
          <p14:tracePt t="58396" x="6146800" y="5054600"/>
          <p14:tracePt t="58404" x="5689600" y="5080000"/>
          <p14:tracePt t="58412" x="5334000" y="5138738"/>
          <p14:tracePt t="58420" x="4978400" y="5164138"/>
          <p14:tracePt t="58428" x="4622800" y="5181600"/>
          <p14:tracePt t="58436" x="4360863" y="5207000"/>
          <p14:tracePt t="58444" x="4284663" y="5224463"/>
          <p14:tracePt t="58452" x="4097338" y="5224463"/>
          <p14:tracePt t="58460" x="3970338" y="5224463"/>
          <p14:tracePt t="58468" x="3878263" y="5224463"/>
          <p14:tracePt t="58476" x="3802063" y="5224463"/>
          <p14:tracePt t="58484" x="3751263" y="5224463"/>
          <p14:tracePt t="58493" x="3733800" y="5224463"/>
          <p14:tracePt t="58501" x="3708400" y="5224463"/>
          <p14:tracePt t="58509" x="3690938" y="5224463"/>
          <p14:tracePt t="58808" x="3675063" y="5207000"/>
          <p14:tracePt t="58832" x="3675063" y="5199063"/>
          <p14:tracePt t="58856" x="3675063" y="5181600"/>
          <p14:tracePt t="58881" x="3665538" y="5181600"/>
          <p14:tracePt t="58889" x="3665538" y="5164138"/>
          <p14:tracePt t="58913" x="3649663" y="5156200"/>
          <p14:tracePt t="58929" x="3632200" y="5156200"/>
          <p14:tracePt t="58937" x="3632200" y="5138738"/>
          <p14:tracePt t="58945" x="3614738" y="5122863"/>
          <p14:tracePt t="58953" x="3606800" y="5113338"/>
          <p14:tracePt t="58961" x="3589338" y="5097463"/>
          <p14:tracePt t="58969" x="3563938" y="5097463"/>
          <p14:tracePt t="58978" x="3530600" y="5080000"/>
          <p14:tracePt t="58986" x="3522663" y="5072063"/>
          <p14:tracePt t="58994" x="3487738" y="5054600"/>
          <p14:tracePt t="59002" x="3462338" y="5054600"/>
          <p14:tracePt t="59010" x="3436938" y="5029200"/>
          <p14:tracePt t="59018" x="3421063" y="5029200"/>
          <p14:tracePt t="59026" x="3395663" y="5011738"/>
          <p14:tracePt t="59034" x="3378200" y="5011738"/>
          <p14:tracePt t="59042" x="3360738" y="5011738"/>
          <p14:tracePt t="59050" x="3352800" y="4995863"/>
          <p14:tracePt t="59059" x="3335338" y="4995863"/>
          <p14:tracePt t="59067" x="3319463" y="4995863"/>
          <p14:tracePt t="59075" x="3319463" y="4986338"/>
          <p14:tracePt t="59083" x="3309938" y="4986338"/>
          <p14:tracePt t="59091" x="3294063" y="4986338"/>
          <p14:tracePt t="59123" x="3276600" y="4970463"/>
          <p14:tracePt t="59188" x="3268663" y="4970463"/>
          <p14:tracePt t="59302" x="3276600" y="4970463"/>
          <p14:tracePt t="59358" x="3294063" y="4970463"/>
          <p14:tracePt t="59382" x="3309938" y="4970463"/>
          <p14:tracePt t="59399" x="3319463" y="4970463"/>
          <p14:tracePt t="59406" x="3335338" y="4970463"/>
          <p14:tracePt t="59415" x="3352800" y="4970463"/>
          <p14:tracePt t="59422" x="3378200" y="4970463"/>
          <p14:tracePt t="59432" x="3395663" y="4970463"/>
          <p14:tracePt t="59438" x="3436938" y="4970463"/>
          <p14:tracePt t="59449" x="3462338" y="4970463"/>
          <p14:tracePt t="59454" x="3487738" y="4970463"/>
          <p14:tracePt t="59463" x="3522663" y="4986338"/>
          <p14:tracePt t="59471" x="3548063" y="4986338"/>
          <p14:tracePt t="59479" x="3573463" y="4986338"/>
          <p14:tracePt t="59487" x="3606800" y="4995863"/>
          <p14:tracePt t="59495" x="3614738" y="4995863"/>
          <p14:tracePt t="59503" x="3632200" y="4995863"/>
          <p14:tracePt t="59511" x="3665538" y="5011738"/>
          <p14:tracePt t="59527" x="3690938" y="5011738"/>
          <p14:tracePt t="59536" x="3708400" y="5029200"/>
          <p14:tracePt t="59544" x="3733800" y="5029200"/>
          <p14:tracePt t="59560" x="3751263" y="5029200"/>
          <p14:tracePt t="59568" x="3759200" y="5029200"/>
          <p14:tracePt t="59576" x="3776663" y="5037138"/>
          <p14:tracePt t="59584" x="3792538" y="5037138"/>
          <p14:tracePt t="59592" x="3802063" y="5037138"/>
          <p14:tracePt t="59608" x="3817938" y="5037138"/>
          <p14:tracePt t="59633" x="3835400" y="5037138"/>
          <p14:tracePt t="59657" x="3843338" y="5037138"/>
          <p14:tracePt t="59714" x="3860800" y="5037138"/>
          <p14:tracePt t="59770" x="3878263" y="5037138"/>
          <p14:tracePt t="59843" x="3886200" y="5037138"/>
          <p14:tracePt t="60207" x="3903663" y="5037138"/>
          <p14:tracePt t="60271" x="3919538" y="5037138"/>
          <p14:tracePt t="60603" x="3929063" y="5037138"/>
          <p14:tracePt t="60651" x="3944938" y="5037138"/>
          <p14:tracePt t="60667" x="3962400" y="5037138"/>
          <p14:tracePt t="60676" x="3970338" y="5037138"/>
          <p14:tracePt t="60684" x="3987800" y="5037138"/>
          <p14:tracePt t="60700" x="4005263" y="5037138"/>
          <p14:tracePt t="60708" x="4030663" y="5037138"/>
          <p14:tracePt t="60716" x="4046538" y="5029200"/>
          <p14:tracePt t="60724" x="4056063" y="5029200"/>
          <p14:tracePt t="60732" x="4071938" y="5029200"/>
          <p14:tracePt t="60740" x="4089400" y="5029200"/>
          <p14:tracePt t="60749" x="4114800" y="5029200"/>
          <p14:tracePt t="60757" x="4114800" y="5011738"/>
          <p14:tracePt t="60765" x="4132263" y="5011738"/>
          <p14:tracePt t="60773" x="4140200" y="5011738"/>
          <p14:tracePt t="60789" x="4157663" y="5011738"/>
          <p14:tracePt t="60798" x="4173538" y="5011738"/>
          <p14:tracePt t="60821" x="4173538" y="4995863"/>
          <p14:tracePt t="60829" x="4191000" y="4995863"/>
          <p14:tracePt t="60862" x="4198938" y="4995863"/>
          <p14:tracePt t="60975" x="4216400" y="4995863"/>
          <p14:tracePt t="61007" x="4233863" y="4995863"/>
          <p14:tracePt t="61040" x="4241800" y="4995863"/>
          <p14:tracePt t="61064" x="4259263" y="4995863"/>
          <p14:tracePt t="61153" x="4259263" y="4986338"/>
          <p14:tracePt t="61242" x="4275138" y="4986338"/>
          <p14:tracePt t="61379" x="4284663" y="4986338"/>
          <p14:tracePt t="61460" x="4300538" y="4986338"/>
          <p14:tracePt t="61509" x="4318000" y="4986338"/>
          <p14:tracePt t="61525" x="4325938" y="4986338"/>
          <p14:tracePt t="61541" x="4343400" y="4970463"/>
          <p14:tracePt t="61557" x="4360863" y="4970463"/>
          <p14:tracePt t="61566" x="4368800" y="4970463"/>
          <p14:tracePt t="61583" x="4386263" y="4970463"/>
          <p14:tracePt t="61599" x="4402138" y="4970463"/>
          <p14:tracePt t="61606" x="4411663" y="4970463"/>
          <p14:tracePt t="61622" x="4427538" y="4970463"/>
          <p14:tracePt t="61638" x="4445000" y="4970463"/>
          <p14:tracePt t="61646" x="4452938" y="4970463"/>
          <p14:tracePt t="61654" x="4452938" y="4953000"/>
          <p14:tracePt t="61662" x="4470400" y="4953000"/>
          <p14:tracePt t="61670" x="4487863" y="4953000"/>
          <p14:tracePt t="61679" x="4495800" y="4953000"/>
          <p14:tracePt t="61695" x="4529138" y="4953000"/>
          <p14:tracePt t="61703" x="4554538" y="4953000"/>
          <p14:tracePt t="61710" x="4572000" y="4953000"/>
          <p14:tracePt t="61719" x="4614863" y="4953000"/>
          <p14:tracePt t="61727" x="4681538" y="4953000"/>
          <p14:tracePt t="61735" x="4757738" y="4945063"/>
          <p14:tracePt t="61743" x="4826000" y="4945063"/>
          <p14:tracePt t="61751" x="4927600" y="4945063"/>
          <p14:tracePt t="61759" x="5021263" y="4927600"/>
          <p14:tracePt t="61767" x="5122863" y="4927600"/>
          <p14:tracePt t="61776" x="5249863" y="4910138"/>
          <p14:tracePt t="61784" x="5308600" y="4910138"/>
          <p14:tracePt t="61792" x="5453063" y="4902200"/>
          <p14:tracePt t="61800" x="5503863" y="4902200"/>
          <p14:tracePt t="61808" x="5605463" y="4902200"/>
          <p14:tracePt t="61816" x="5681663" y="4902200"/>
          <p14:tracePt t="61824" x="5765800" y="4902200"/>
          <p14:tracePt t="61832" x="5808663" y="4902200"/>
          <p14:tracePt t="61840" x="5849938" y="4902200"/>
          <p14:tracePt t="61849" x="5859463" y="4902200"/>
          <p14:tracePt t="61856" x="5892800" y="4902200"/>
          <p14:tracePt t="61865" x="5918200" y="4902200"/>
          <p14:tracePt t="61873" x="5935663" y="4902200"/>
          <p14:tracePt t="61905" x="5943600" y="4902200"/>
          <p14:tracePt t="62204" x="5943600" y="4884738"/>
          <p14:tracePt t="64145" x="5935663" y="4884738"/>
          <p14:tracePt t="64452" x="5943600" y="4884738"/>
          <p14:tracePt t="64476" x="5961063" y="4884738"/>
          <p14:tracePt t="64486" x="5986463" y="4902200"/>
          <p14:tracePt t="64492" x="6027738" y="4902200"/>
          <p14:tracePt t="64500" x="6103938" y="4902200"/>
          <p14:tracePt t="64509" x="6205538" y="4902200"/>
          <p14:tracePt t="64517" x="6299200" y="4902200"/>
          <p14:tracePt t="64524" x="6459538" y="4902200"/>
          <p14:tracePt t="64533" x="6611938" y="4902200"/>
          <p14:tracePt t="64541" x="6756400" y="4902200"/>
          <p14:tracePt t="64549" x="6951663" y="4902200"/>
          <p14:tracePt t="64557" x="7137400" y="4902200"/>
          <p14:tracePt t="64565" x="7297738" y="4902200"/>
          <p14:tracePt t="64573" x="7475538" y="4902200"/>
          <p14:tracePt t="64582" x="7535863" y="4902200"/>
          <p14:tracePt t="64589" x="7764463" y="4902200"/>
          <p14:tracePt t="64600" x="7805738" y="4902200"/>
          <p14:tracePt t="64605" x="7907338" y="4902200"/>
          <p14:tracePt t="64615" x="8001000" y="4902200"/>
          <p14:tracePt t="64622" x="8077200" y="4902200"/>
          <p14:tracePt t="64630" x="8135938" y="4902200"/>
          <p14:tracePt t="64638" x="8178800" y="4902200"/>
          <p14:tracePt t="64646" x="8186738" y="4902200"/>
          <p14:tracePt t="64654" x="8221663" y="4902200"/>
          <p14:tracePt t="64662" x="8229600" y="4902200"/>
          <p14:tracePt t="64678" x="8247063" y="4902200"/>
          <p14:tracePt t="65253" x="8229600" y="4902200"/>
          <p14:tracePt t="65301" x="8221663" y="4902200"/>
          <p14:tracePt t="65325" x="8204200" y="4902200"/>
          <p14:tracePt t="65349" x="8186738" y="4902200"/>
          <p14:tracePt t="65366" x="8178800" y="4902200"/>
          <p14:tracePt t="65374" x="8161338" y="4902200"/>
          <p14:tracePt t="65390" x="8145463" y="4902200"/>
          <p14:tracePt t="65399" x="8135938" y="4902200"/>
          <p14:tracePt t="65416" x="8102600" y="4902200"/>
          <p14:tracePt t="65422" x="8077200" y="4902200"/>
          <p14:tracePt t="65432" x="8059738" y="4902200"/>
          <p14:tracePt t="65438" x="8034338" y="4902200"/>
          <p14:tracePt t="65446" x="8018463" y="4902200"/>
          <p14:tracePt t="65455" x="7975600" y="4910138"/>
          <p14:tracePt t="65466" x="7950200" y="4910138"/>
          <p14:tracePt t="65470" x="7916863" y="4927600"/>
          <p14:tracePt t="65479" x="7866063" y="4945063"/>
          <p14:tracePt t="65487" x="7823200" y="4945063"/>
          <p14:tracePt t="65495" x="7780338" y="4953000"/>
          <p14:tracePt t="65503" x="7721600" y="4986338"/>
          <p14:tracePt t="65511" x="7653338" y="4995863"/>
          <p14:tracePt t="65519" x="7612063" y="5011738"/>
          <p14:tracePt t="65527" x="7551738" y="5029200"/>
          <p14:tracePt t="65535" x="7510463" y="5029200"/>
          <p14:tracePt t="65544" x="7467600" y="5037138"/>
          <p14:tracePt t="65551" x="7424738" y="5054600"/>
          <p14:tracePt t="65560" x="7408863" y="5054600"/>
          <p14:tracePt t="65568" x="7383463" y="5072063"/>
          <p14:tracePt t="65576" x="7366000" y="5072063"/>
          <p14:tracePt t="65584" x="7348538" y="5080000"/>
          <p14:tracePt t="65592" x="7340600" y="5080000"/>
          <p14:tracePt t="65600" x="7323138" y="5080000"/>
          <p14:tracePt t="65608" x="7307263" y="5080000"/>
          <p14:tracePt t="65616" x="7297738" y="5080000"/>
          <p14:tracePt t="65633" x="7281863" y="5080000"/>
          <p14:tracePt t="65640" x="7264400" y="5080000"/>
          <p14:tracePt t="65657" x="7256463" y="5080000"/>
          <p14:tracePt t="65673" x="7239000" y="5080000"/>
          <p14:tracePt t="65705" x="7221538" y="5080000"/>
          <p14:tracePt t="65932" x="7239000" y="5080000"/>
          <p14:tracePt t="65980" x="7256463" y="5080000"/>
          <p14:tracePt t="66005" x="7264400" y="5080000"/>
          <p14:tracePt t="66013" x="7264400" y="5097463"/>
          <p14:tracePt t="66036" x="7281863" y="5097463"/>
          <p14:tracePt t="66085" x="7281863" y="5113338"/>
          <p14:tracePt t="71794" x="7297738" y="5113338"/>
          <p14:tracePt t="71818" x="7307263" y="5113338"/>
          <p14:tracePt t="71843" x="7323138" y="5113338"/>
          <p14:tracePt t="71851" x="7340600" y="5113338"/>
          <p14:tracePt t="71859" x="7348538" y="5113338"/>
          <p14:tracePt t="71867" x="7366000" y="5113338"/>
          <p14:tracePt t="71875" x="7408863" y="5113338"/>
          <p14:tracePt t="71883" x="7434263" y="5113338"/>
          <p14:tracePt t="71891" x="7467600" y="5113338"/>
          <p14:tracePt t="71899" x="7510463" y="5113338"/>
          <p14:tracePt t="71907" x="7518400" y="5113338"/>
          <p14:tracePt t="71916" x="7569200" y="5113338"/>
          <p14:tracePt t="71923" x="7594600" y="5113338"/>
          <p14:tracePt t="71932" x="7637463" y="5113338"/>
          <p14:tracePt t="71940" x="7662863" y="5122863"/>
          <p14:tracePt t="71949" x="7696200" y="5122863"/>
          <p14:tracePt t="71956" x="7721600" y="5122863"/>
          <p14:tracePt t="71966" x="7739063" y="5122863"/>
          <p14:tracePt t="71972" x="7764463" y="5122863"/>
          <p14:tracePt t="71982" x="7780338" y="5122863"/>
          <p14:tracePt t="71988" x="7805738" y="5122863"/>
          <p14:tracePt t="71996" x="7823200" y="5122863"/>
          <p14:tracePt t="72004" x="7831138" y="5122863"/>
          <p14:tracePt t="72016" x="7848600" y="5122863"/>
          <p14:tracePt t="72020" x="7874000" y="5122863"/>
          <p14:tracePt t="72029" x="7891463" y="5138738"/>
          <p14:tracePt t="72037" x="7907338" y="5138738"/>
          <p14:tracePt t="72045" x="7950200" y="5138738"/>
          <p14:tracePt t="72053" x="7975600" y="5138738"/>
          <p14:tracePt t="72061" x="8018463" y="5138738"/>
          <p14:tracePt t="72069" x="8059738" y="5156200"/>
          <p14:tracePt t="72077" x="8094663" y="5156200"/>
          <p14:tracePt t="72085" x="8145463" y="5156200"/>
          <p14:tracePt t="72093" x="8247063" y="5164138"/>
          <p14:tracePt t="72101" x="8313738" y="5164138"/>
          <p14:tracePt t="72109" x="8399463" y="5164138"/>
          <p14:tracePt t="72118" x="8475663" y="5164138"/>
          <p14:tracePt t="72125" x="8577263" y="5164138"/>
          <p14:tracePt t="72134" x="8686800" y="5164138"/>
          <p14:tracePt t="72142" x="8813800" y="5164138"/>
          <p14:tracePt t="72150" x="8940800" y="5164138"/>
          <p14:tracePt t="72158" x="9067800" y="5138738"/>
          <p14:tracePt t="72166" x="9110663" y="5122863"/>
          <p14:tracePt t="72174" x="9237663" y="5113338"/>
          <p14:tracePt t="72183" x="9339263" y="5097463"/>
          <p14:tracePt t="72190" x="9405938" y="5072063"/>
          <p14:tracePt t="72198" x="9482138" y="5054600"/>
          <p14:tracePt t="72207" x="9542463" y="5037138"/>
          <p14:tracePt t="72216" x="9593263" y="5037138"/>
          <p14:tracePt t="72223" x="9626600" y="5029200"/>
          <p14:tracePt t="72233" x="9634538" y="5029200"/>
          <p14:tracePt t="72239" x="9652000" y="5011738"/>
          <p14:tracePt t="72255" x="9669463" y="5011738"/>
          <p14:tracePt t="72336" x="9669463" y="4995863"/>
          <p14:tracePt t="72385" x="9669463" y="4986338"/>
          <p14:tracePt t="72401" x="9652000" y="4986338"/>
          <p14:tracePt t="72522" x="9652000" y="4970463"/>
          <p14:tracePt t="72532" x="9677400" y="4970463"/>
          <p14:tracePt t="72538" x="9694863" y="4970463"/>
          <p14:tracePt t="72547" x="9710738" y="4953000"/>
          <p14:tracePt t="72555" x="9753600" y="4953000"/>
          <p14:tracePt t="72567" x="9761538" y="4953000"/>
          <p14:tracePt t="72571" x="9804400" y="4953000"/>
          <p14:tracePt t="72578" x="9837738" y="4953000"/>
          <p14:tracePt t="72586" x="9847263" y="4945063"/>
          <p14:tracePt t="72595" x="9888538" y="4945063"/>
          <p14:tracePt t="72603" x="9906000" y="4945063"/>
          <p14:tracePt t="72611" x="9923463" y="4945063"/>
          <p14:tracePt t="72619" x="9931400" y="4945063"/>
          <p14:tracePt t="72635" x="9948863" y="4945063"/>
          <p14:tracePt t="72708" x="9931400" y="4945063"/>
          <p14:tracePt t="72716" x="9906000" y="4945063"/>
          <p14:tracePt t="72724" x="9821863" y="4945063"/>
          <p14:tracePt t="72733" x="9736138" y="4945063"/>
          <p14:tracePt t="72740" x="9466263" y="4945063"/>
          <p14:tracePt t="72749" x="9194800" y="4953000"/>
          <p14:tracePt t="72756" x="8839200" y="4986338"/>
          <p14:tracePt t="72766" x="8440738" y="5037138"/>
          <p14:tracePt t="72772" x="7993063" y="5097463"/>
          <p14:tracePt t="72782" x="7475538" y="5156200"/>
          <p14:tracePt t="72789" x="6967538" y="5207000"/>
          <p14:tracePt t="72796" x="6383338" y="5249863"/>
          <p14:tracePt t="72805" x="5875338" y="5283200"/>
          <p14:tracePt t="72816" x="5646738" y="5300663"/>
          <p14:tracePt t="72821" x="4808538" y="5341938"/>
          <p14:tracePt t="72829" x="4622800" y="5351463"/>
          <p14:tracePt t="72837" x="4216400" y="5384800"/>
          <p14:tracePt t="72845" x="3919538" y="5384800"/>
          <p14:tracePt t="72853" x="3606800" y="5384800"/>
          <p14:tracePt t="72862" x="3505200" y="5384800"/>
          <p14:tracePt t="72869" x="3319463" y="5384800"/>
          <p14:tracePt t="72878" x="3192463" y="5384800"/>
          <p14:tracePt t="72886" x="3065463" y="5384800"/>
          <p14:tracePt t="72894" x="2963863" y="5384800"/>
          <p14:tracePt t="72902" x="2895600" y="5384800"/>
          <p14:tracePt t="72910" x="2836863" y="5384800"/>
          <p14:tracePt t="72918" x="2811463" y="5384800"/>
          <p14:tracePt t="72926" x="2786063" y="5384800"/>
          <p14:tracePt t="72934" x="2768600" y="5384800"/>
          <p14:tracePt t="72950" x="2751138" y="5384800"/>
          <p14:tracePt t="72959" x="2743200" y="5384800"/>
          <p14:tracePt t="73088" x="2743200" y="5367338"/>
          <p14:tracePt t="73217" x="2743200" y="5351463"/>
          <p14:tracePt t="74261" x="2751138" y="5351463"/>
          <p14:tracePt t="74269" x="2836863" y="5392738"/>
          <p14:tracePt t="74276" x="2954338" y="5453063"/>
          <p14:tracePt t="74284" x="3090863" y="5537200"/>
          <p14:tracePt t="74293" x="3294063" y="5646738"/>
          <p14:tracePt t="74302" x="3462338" y="5748338"/>
          <p14:tracePt t="74309" x="3632200" y="5849938"/>
          <p14:tracePt t="74317" x="3802063" y="5951538"/>
          <p14:tracePt t="74325" x="3878263" y="5976938"/>
          <p14:tracePt t="74333" x="4005263" y="6045200"/>
          <p14:tracePt t="74341" x="4114800" y="6103938"/>
          <p14:tracePt t="74350" x="4216400" y="6164263"/>
          <p14:tracePt t="74358" x="4275138" y="6205538"/>
          <p14:tracePt t="74366" x="4325938" y="6223000"/>
          <p14:tracePt t="74373" x="4360863" y="6230938"/>
          <p14:tracePt t="74382" x="4386263" y="6265863"/>
          <p14:tracePt t="74390" x="4411663" y="6265863"/>
          <p14:tracePt t="74406" x="4427538" y="6273800"/>
          <p14:tracePt t="74430" x="4445000" y="6273800"/>
          <p14:tracePt t="74681" x="4445000" y="6265863"/>
          <p14:tracePt t="74699" x="4445000" y="6248400"/>
          <p14:tracePt t="74713" x="4445000" y="6230938"/>
          <p14:tracePt t="74732" x="4445000" y="6223000"/>
          <p14:tracePt t="74746" x="4445000" y="6205538"/>
          <p14:tracePt t="74762" x="4452938" y="6189663"/>
          <p14:tracePt t="74778" x="4452938" y="6180138"/>
          <p14:tracePt t="74794" x="4470400" y="6164263"/>
          <p14:tracePt t="74803" x="4470400" y="6146800"/>
          <p14:tracePt t="74810" x="4470400" y="6121400"/>
          <p14:tracePt t="74818" x="4470400" y="6103938"/>
          <p14:tracePt t="74834" x="4470400" y="6088063"/>
          <p14:tracePt t="74842" x="4487863" y="6078538"/>
          <p14:tracePt t="74850" x="4487863" y="6045200"/>
          <p14:tracePt t="74859" x="4487863" y="6037263"/>
          <p14:tracePt t="74875" x="4495800" y="6019800"/>
          <p14:tracePt t="74883" x="4495800" y="6002338"/>
          <p14:tracePt t="74899" x="4495800" y="5994400"/>
          <p14:tracePt t="74907" x="4495800" y="5976938"/>
          <p14:tracePt t="74940" x="4495800" y="5961063"/>
          <p14:tracePt t="74964" x="4495800" y="5951538"/>
          <p14:tracePt t="75053" x="4487863" y="5951538"/>
          <p14:tracePt t="75069" x="4470400" y="5951538"/>
          <p14:tracePt t="75093" x="4452938" y="5951538"/>
          <p14:tracePt t="75101" x="4445000" y="5961063"/>
          <p14:tracePt t="75126" x="4427538" y="5976938"/>
          <p14:tracePt t="75134" x="4427538" y="5994400"/>
          <p14:tracePt t="75166" x="4411663" y="6002338"/>
          <p14:tracePt t="75191" x="4411663" y="6019800"/>
          <p14:tracePt t="75223" x="4411663" y="6037263"/>
          <p14:tracePt t="75449" x="4411663" y="6019800"/>
          <p14:tracePt t="75473" x="4427538" y="6002338"/>
          <p14:tracePt t="75489" x="4445000" y="5994400"/>
          <p14:tracePt t="75500" x="4445000" y="5976938"/>
          <p14:tracePt t="75505" x="4452938" y="5951538"/>
          <p14:tracePt t="75516" x="4452938" y="5935663"/>
          <p14:tracePt t="75522" x="4470400" y="5875338"/>
          <p14:tracePt t="75530" x="4470400" y="5834063"/>
          <p14:tracePt t="75538" x="4487863" y="5791200"/>
          <p14:tracePt t="75546" x="4495800" y="5740400"/>
          <p14:tracePt t="75554" x="4513263" y="5689600"/>
          <p14:tracePt t="75562" x="4529138" y="5638800"/>
          <p14:tracePt t="75570" x="4538663" y="5595938"/>
          <p14:tracePt t="75579" x="4538663" y="5554663"/>
          <p14:tracePt t="75586" x="4554538" y="5519738"/>
          <p14:tracePt t="75595" x="4554538" y="5511800"/>
          <p14:tracePt t="75603" x="4572000" y="5478463"/>
          <p14:tracePt t="75611" x="4572000" y="5468938"/>
          <p14:tracePt t="75627" x="4579938" y="5453063"/>
          <p14:tracePt t="75732" x="4579938" y="5468938"/>
          <p14:tracePt t="75740" x="4579938" y="5478463"/>
          <p14:tracePt t="75750" x="4572000" y="5494338"/>
          <p14:tracePt t="75769" x="4572000" y="5511800"/>
          <p14:tracePt t="75772" x="4572000" y="5537200"/>
          <p14:tracePt t="75782" x="4572000" y="5554663"/>
          <p14:tracePt t="75789" x="4554538" y="5580063"/>
          <p14:tracePt t="75799" x="4554538" y="5605463"/>
          <p14:tracePt t="75805" x="4554538" y="5621338"/>
          <p14:tracePt t="75813" x="4554538" y="5646738"/>
          <p14:tracePt t="75821" x="4554538" y="5681663"/>
          <p14:tracePt t="75829" x="4554538" y="5707063"/>
          <p14:tracePt t="75837" x="4554538" y="5740400"/>
          <p14:tracePt t="75845" x="4554538" y="5748338"/>
          <p14:tracePt t="75853" x="4554538" y="5765800"/>
          <p14:tracePt t="75861" x="4554538" y="5783263"/>
          <p14:tracePt t="75869" x="4554538" y="5791200"/>
          <p14:tracePt t="75894" x="4554538" y="5808663"/>
          <p14:tracePt t="75942" x="4572000" y="5808663"/>
          <p14:tracePt t="75958" x="4579938" y="5808663"/>
          <p14:tracePt t="75966" x="4597400" y="5808663"/>
          <p14:tracePt t="75983" x="4614863" y="5808663"/>
          <p14:tracePt t="75991" x="4614863" y="5791200"/>
          <p14:tracePt t="76007" x="4622800" y="5783263"/>
          <p14:tracePt t="76031" x="4622800" y="5765800"/>
          <p14:tracePt t="76112" x="4622800" y="5783263"/>
          <p14:tracePt t="76121" x="4622800" y="5791200"/>
          <p14:tracePt t="76128" x="4622800" y="5808663"/>
          <p14:tracePt t="76136" x="4622800" y="5834063"/>
          <p14:tracePt t="76144" x="4622800" y="5867400"/>
          <p14:tracePt t="76152" x="4622800" y="5951538"/>
          <p14:tracePt t="76161" x="4622800" y="5961063"/>
          <p14:tracePt t="76168" x="4622800" y="6019800"/>
          <p14:tracePt t="76176" x="4622800" y="6078538"/>
          <p14:tracePt t="76185" x="4622800" y="6103938"/>
          <p14:tracePt t="76193" x="4622800" y="6146800"/>
          <p14:tracePt t="76201" x="4622800" y="6180138"/>
          <p14:tracePt t="76217" x="4622800" y="6189663"/>
          <p14:tracePt t="76225" x="4622800" y="6205538"/>
          <p14:tracePt t="76241" x="4622800" y="6223000"/>
          <p14:tracePt t="76306" x="4622800" y="6205538"/>
          <p14:tracePt t="76316" x="4622800" y="6189663"/>
          <p14:tracePt t="76322" x="4622800" y="6180138"/>
          <p14:tracePt t="76333" x="4622800" y="6164263"/>
          <p14:tracePt t="76338" x="4622800" y="6146800"/>
          <p14:tracePt t="76347" x="4622800" y="6129338"/>
          <p14:tracePt t="76355" x="4622800" y="6088063"/>
          <p14:tracePt t="76363" x="4622800" y="6078538"/>
          <p14:tracePt t="76371" x="4622800" y="6019800"/>
          <p14:tracePt t="76379" x="4622800" y="5976938"/>
          <p14:tracePt t="76387" x="4622800" y="5951538"/>
          <p14:tracePt t="76395" x="4622800" y="5910263"/>
          <p14:tracePt t="76403" x="4622800" y="5867400"/>
          <p14:tracePt t="76411" x="4622800" y="5834063"/>
          <p14:tracePt t="76419" x="4622800" y="5808663"/>
          <p14:tracePt t="76427" x="4622800" y="5791200"/>
          <p14:tracePt t="76436" x="4622800" y="5765800"/>
          <p14:tracePt t="76444" x="4622800" y="5748338"/>
          <p14:tracePt t="76452" x="4622800" y="5740400"/>
          <p14:tracePt t="76460" x="4622800" y="5722938"/>
          <p14:tracePt t="76476" x="4622800" y="5707063"/>
          <p14:tracePt t="76484" x="4622800" y="5689600"/>
          <p14:tracePt t="76500" x="4622800" y="5681663"/>
          <p14:tracePt t="76509" x="4622800" y="5664200"/>
          <p14:tracePt t="76525" x="4622800" y="5646738"/>
          <p14:tracePt t="76549" x="4622800" y="5638800"/>
          <p14:tracePt t="76637" x="4622800" y="5621338"/>
          <p14:tracePt t="76791" x="4622800" y="5638800"/>
          <p14:tracePt t="76824" x="4622800" y="5646738"/>
          <p14:tracePt t="76848" x="4622800" y="5664200"/>
          <p14:tracePt t="76856" x="4622800" y="5681663"/>
          <p14:tracePt t="76872" x="4622800" y="5689600"/>
          <p14:tracePt t="76889" x="4622800" y="5707063"/>
          <p14:tracePt t="76904" x="4622800" y="5722938"/>
          <p14:tracePt t="76921" x="4622800" y="5740400"/>
          <p14:tracePt t="76945" x="4622800" y="5748338"/>
          <p14:tracePt t="77010" x="4622800" y="5740400"/>
          <p14:tracePt t="77018" x="4622800" y="5722938"/>
          <p14:tracePt t="77034" x="4622800" y="5707063"/>
          <p14:tracePt t="77042" x="4622800" y="5689600"/>
          <p14:tracePt t="77058" x="4640263" y="5681663"/>
          <p14:tracePt t="77082" x="4656138" y="5664200"/>
          <p14:tracePt t="77090" x="4673600" y="5664200"/>
          <p14:tracePt t="77099" x="4673600" y="5646738"/>
          <p14:tracePt t="77107" x="4681538" y="5646738"/>
          <p14:tracePt t="77123" x="4699000" y="5646738"/>
          <p14:tracePt t="77139" x="4716463" y="5646738"/>
          <p14:tracePt t="77180" x="4724400" y="5646738"/>
          <p14:tracePt t="77220" x="4724400" y="5664200"/>
          <p14:tracePt t="77228" x="4724400" y="5681663"/>
          <p14:tracePt t="77244" x="4724400" y="5689600"/>
          <p14:tracePt t="77252" x="4724400" y="5707063"/>
          <p14:tracePt t="77268" x="4724400" y="5722938"/>
          <p14:tracePt t="77277" x="4724400" y="5740400"/>
          <p14:tracePt t="77285" x="4716463" y="5748338"/>
          <p14:tracePt t="77301" x="4716463" y="5765800"/>
          <p14:tracePt t="77309" x="4699000" y="5765800"/>
          <p14:tracePt t="77317" x="4681538" y="5765800"/>
          <p14:tracePt t="77325" x="4681538" y="5783263"/>
          <p14:tracePt t="77350" x="4673600" y="5791200"/>
          <p14:tracePt t="77430" x="4673600" y="5808663"/>
          <p14:tracePt t="77471" x="4673600" y="5824538"/>
          <p14:tracePt t="77479" x="4673600" y="5849938"/>
          <p14:tracePt t="77487" x="4673600" y="5892800"/>
          <p14:tracePt t="77495" x="4681538" y="5994400"/>
          <p14:tracePt t="77503" x="4724400" y="6088063"/>
          <p14:tracePt t="77511" x="4767263" y="6223000"/>
          <p14:tracePt t="77519" x="4808538" y="6375400"/>
          <p14:tracePt t="77527" x="4884738" y="6502400"/>
          <p14:tracePt t="77535" x="4935538" y="6611938"/>
          <p14:tracePt t="77543" x="4978400" y="6713538"/>
          <p14:tracePt t="77551" x="5054600" y="6840538"/>
          <p14:tracePt t="77812" x="4978400" y="6799263"/>
          <p14:tracePt t="77818" x="4978400" y="6756400"/>
          <p14:tracePt t="77826" x="4953000" y="6662738"/>
          <p14:tracePt t="77834" x="4927600" y="6561138"/>
          <p14:tracePt t="77842" x="4910138" y="6459538"/>
          <p14:tracePt t="77851" x="4910138" y="6392863"/>
          <p14:tracePt t="77859" x="4910138" y="6316663"/>
          <p14:tracePt t="77866" x="4910138" y="6265863"/>
          <p14:tracePt t="77874" x="4910138" y="6223000"/>
          <p14:tracePt t="77883" x="4910138" y="6189663"/>
          <p14:tracePt t="77891" x="4910138" y="6164263"/>
          <p14:tracePt t="77899" x="4910138" y="6129338"/>
          <p14:tracePt t="77915" x="4910138" y="6103938"/>
          <p14:tracePt t="77923" x="4910138" y="6088063"/>
          <p14:tracePt t="77932" x="4910138" y="6078538"/>
          <p14:tracePt t="77949" x="4927600" y="6062663"/>
          <p14:tracePt t="77972" x="4935538" y="6045200"/>
          <p14:tracePt t="77980" x="4953000" y="6037263"/>
          <p14:tracePt t="78005" x="4970463" y="6037263"/>
          <p14:tracePt t="78045" x="4978400" y="6037263"/>
          <p14:tracePt t="78360" x="4978400" y="6019800"/>
          <p14:tracePt t="82961" x="4978400" y="6002338"/>
          <p14:tracePt t="82985" x="4978400" y="5994400"/>
          <p14:tracePt t="83001" x="4978400" y="5976938"/>
          <p14:tracePt t="83009" x="4978400" y="5961063"/>
          <p14:tracePt t="83017" x="4978400" y="5951538"/>
          <p14:tracePt t="83025" x="4995863" y="5951538"/>
          <p14:tracePt t="83034" x="4995863" y="5935663"/>
          <p14:tracePt t="83042" x="4995863" y="5918200"/>
          <p14:tracePt t="83058" x="4995863" y="5910263"/>
          <p14:tracePt t="83074" x="4995863" y="5892800"/>
          <p14:tracePt t="83099" x="4995863" y="5875338"/>
          <p14:tracePt t="83123" x="5011738" y="5875338"/>
          <p14:tracePt t="83341" x="4995863" y="5875338"/>
          <p14:tracePt t="83365" x="4978400" y="5875338"/>
          <p14:tracePt t="83381" x="4970463" y="5867400"/>
          <p14:tracePt t="83402" x="4953000" y="5867400"/>
          <p14:tracePt t="83405" x="4935538" y="5867400"/>
          <p14:tracePt t="83415" x="4927600" y="5849938"/>
          <p14:tracePt t="83430" x="4910138" y="5849938"/>
          <p14:tracePt t="83438" x="4884738" y="5834063"/>
          <p14:tracePt t="83446" x="4868863" y="5834063"/>
          <p14:tracePt t="83454" x="4851400" y="5834063"/>
          <p14:tracePt t="83470" x="4843463" y="5834063"/>
          <p14:tracePt t="83478" x="4826000" y="5824538"/>
          <p14:tracePt t="83486" x="4808538" y="5824538"/>
          <p14:tracePt t="83502" x="4800600" y="5824538"/>
          <p14:tracePt t="83510" x="4800600" y="5808663"/>
          <p14:tracePt t="83519" x="4783138" y="5808663"/>
          <p14:tracePt t="83527" x="4767263" y="5808663"/>
          <p14:tracePt t="83559" x="4757738" y="5808663"/>
          <p14:tracePt t="83688" x="4767263" y="5808663"/>
          <p14:tracePt t="83697" x="4783138" y="5824538"/>
          <p14:tracePt t="83705" x="4800600" y="5834063"/>
          <p14:tracePt t="83713" x="4851400" y="5867400"/>
          <p14:tracePt t="83721" x="4910138" y="5875338"/>
          <p14:tracePt t="83732" x="4935538" y="5892800"/>
          <p14:tracePt t="83737" x="5021263" y="5935663"/>
          <p14:tracePt t="83745" x="5062538" y="5935663"/>
          <p14:tracePt t="83754" x="5138738" y="5961063"/>
          <p14:tracePt t="83761" x="5199063" y="5976938"/>
          <p14:tracePt t="83769" x="5249863" y="5994400"/>
          <p14:tracePt t="83777" x="5291138" y="5994400"/>
          <p14:tracePt t="83785" x="5334000" y="6002338"/>
          <p14:tracePt t="83794" x="5367338" y="6002338"/>
          <p14:tracePt t="83802" x="5392738" y="6002338"/>
          <p14:tracePt t="83810" x="5410200" y="6002338"/>
          <p14:tracePt t="83818" x="5418138" y="6002338"/>
          <p14:tracePt t="83826" x="5435600" y="6002338"/>
          <p14:tracePt t="83842" x="5453063" y="6002338"/>
          <p14:tracePt t="83859" x="5461000" y="6002338"/>
          <p14:tracePt t="83955" x="5478463" y="6002338"/>
          <p14:tracePt t="84036" x="5478463" y="5994400"/>
          <p14:tracePt t="84076" x="5478463" y="5976938"/>
          <p14:tracePt t="84101" x="5461000" y="5976938"/>
          <p14:tracePt t="84109" x="5461000" y="5961063"/>
          <p14:tracePt t="84117" x="5461000" y="5951538"/>
          <p14:tracePt t="84126" x="5453063" y="5951538"/>
          <p14:tracePt t="84133" x="5435600" y="5935663"/>
          <p14:tracePt t="84141" x="5435600" y="5918200"/>
          <p14:tracePt t="84153" x="5418138" y="5918200"/>
          <p14:tracePt t="84159" x="5410200" y="5910263"/>
          <p14:tracePt t="84166" x="5392738" y="5892800"/>
          <p14:tracePt t="84182" x="5376863" y="5875338"/>
          <p14:tracePt t="84190" x="5367338" y="5875338"/>
          <p14:tracePt t="84199" x="5351463" y="5867400"/>
          <p14:tracePt t="84206" x="5334000" y="5867400"/>
          <p14:tracePt t="84215" x="5326063" y="5849938"/>
          <p14:tracePt t="84233" x="5308600" y="5849938"/>
          <p14:tracePt t="84238" x="5291138" y="5849938"/>
          <p14:tracePt t="84247" x="5283200" y="5849938"/>
          <p14:tracePt t="84255" x="5283200" y="5834063"/>
          <p14:tracePt t="84263" x="5265738" y="5834063"/>
          <p14:tracePt t="84279" x="5249863" y="5834063"/>
          <p14:tracePt t="84287" x="5240338" y="5834063"/>
          <p14:tracePt t="84319" x="5224463" y="5834063"/>
          <p14:tracePt t="84343" x="5207000" y="5834063"/>
          <p14:tracePt t="84384" x="5199063" y="5834063"/>
          <p14:tracePt t="84441" x="5181600" y="5834063"/>
          <p14:tracePt t="84498" x="5164138" y="5834063"/>
          <p14:tracePt t="84530" x="5156200" y="5849938"/>
          <p14:tracePt t="84562" x="5138738" y="5849938"/>
          <p14:tracePt t="84643" x="5122863" y="5849938"/>
          <p14:tracePt t="84724" x="5122863" y="5867400"/>
          <p14:tracePt t="84804" x="5105400" y="5867400"/>
          <p14:tracePt t="85088" x="5105400" y="5849938"/>
          <p14:tracePt t="85128" x="5122863" y="5849938"/>
          <p14:tracePt t="85144" x="5122863" y="5834063"/>
          <p14:tracePt t="85759" x="5138738" y="5834063"/>
          <p14:tracePt t="85799" x="5156200" y="5834063"/>
          <p14:tracePt t="85848" x="5164138" y="5834063"/>
          <p14:tracePt t="85871" x="5181600" y="5834063"/>
          <p14:tracePt t="85879" x="5199063" y="5834063"/>
          <p14:tracePt t="85896" x="5207000" y="5834063"/>
          <p14:tracePt t="85904" x="5224463" y="5834063"/>
          <p14:tracePt t="85912" x="5240338" y="5834063"/>
          <p14:tracePt t="85920" x="5249863" y="5834063"/>
          <p14:tracePt t="85928" x="5265738" y="5834063"/>
          <p14:tracePt t="85944" x="5283200" y="5834063"/>
          <p14:tracePt t="85953" x="5291138" y="5834063"/>
          <p14:tracePt t="85961" x="5326063" y="5834063"/>
          <p14:tracePt t="85969" x="5334000" y="5834063"/>
          <p14:tracePt t="85985" x="5367338" y="5834063"/>
          <p14:tracePt t="85993" x="5376863" y="5834063"/>
          <p14:tracePt t="86001" x="5392738" y="5834063"/>
          <p14:tracePt t="86017" x="5410200" y="5834063"/>
          <p14:tracePt t="86026" x="5418138" y="5834063"/>
          <p14:tracePt t="86042" x="5435600" y="5834063"/>
          <p14:tracePt t="86050" x="5453063" y="5834063"/>
          <p14:tracePt t="86066" x="5461000" y="5834063"/>
          <p14:tracePt t="86090" x="5478463" y="5834063"/>
          <p14:tracePt t="86349" x="5461000" y="5834063"/>
          <p14:tracePt t="86357" x="5453063" y="5834063"/>
          <p14:tracePt t="86389" x="5435600" y="5834063"/>
          <p14:tracePt t="86399" x="5418138" y="5834063"/>
          <p14:tracePt t="86421" x="5410200" y="5834063"/>
          <p14:tracePt t="86454" x="5392738" y="5824538"/>
          <p14:tracePt t="86478" x="5376863" y="5824538"/>
          <p14:tracePt t="86511" x="5367338" y="5824538"/>
          <p14:tracePt t="86559" x="5351463" y="5824538"/>
          <p14:tracePt t="86785" x="5367338" y="5808663"/>
          <p14:tracePt t="86810" x="5376863" y="5808663"/>
          <p14:tracePt t="86842" x="5392738" y="5808663"/>
          <p14:tracePt t="86866" x="5410200" y="5808663"/>
          <p14:tracePt t="86891" x="5418138" y="5808663"/>
          <p14:tracePt t="86915" x="5435600" y="5808663"/>
          <p14:tracePt t="86955" x="5453063" y="5808663"/>
          <p14:tracePt t="86966" x="5461000" y="5808663"/>
          <p14:tracePt t="86980" x="5478463" y="5808663"/>
          <p14:tracePt t="86987" x="5494338" y="5808663"/>
          <p14:tracePt t="86996" x="5503863" y="5808663"/>
          <p14:tracePt t="87004" x="5537200" y="5808663"/>
          <p14:tracePt t="87019" x="5545138" y="5808663"/>
          <p14:tracePt t="87028" x="5580063" y="5808663"/>
          <p14:tracePt t="87036" x="5588000" y="5824538"/>
          <p14:tracePt t="87044" x="5605463" y="5824538"/>
          <p14:tracePt t="87060" x="5621338" y="5824538"/>
          <p14:tracePt t="87068" x="5638800" y="5824538"/>
          <p14:tracePt t="87076" x="5646738" y="5824538"/>
          <p14:tracePt t="87084" x="5664200" y="5824538"/>
          <p14:tracePt t="87092" x="5681663" y="5824538"/>
          <p14:tracePt t="87125" x="5689600" y="5824538"/>
          <p14:tracePt t="87149" x="5707063" y="5824538"/>
          <p14:tracePt t="87764" x="5689600" y="5824538"/>
          <p14:tracePt t="87804" x="5681663" y="5824538"/>
          <p14:tracePt t="87837" x="5664200" y="5824538"/>
          <p14:tracePt t="87861" x="5646738" y="5824538"/>
          <p14:tracePt t="87885" x="5638800" y="5834063"/>
          <p14:tracePt t="87893" x="5621338" y="5834063"/>
          <p14:tracePt t="87909" x="5605463" y="5849938"/>
          <p14:tracePt t="87918" x="5605463" y="5867400"/>
          <p14:tracePt t="87925" x="5588000" y="5867400"/>
          <p14:tracePt t="87933" x="5580063" y="5875338"/>
          <p14:tracePt t="87942" x="5562600" y="5875338"/>
          <p14:tracePt t="87950" x="5562600" y="5892800"/>
          <p14:tracePt t="87958" x="5545138" y="5892800"/>
          <p14:tracePt t="87966" x="5537200" y="5910263"/>
          <p14:tracePt t="87974" x="5519738" y="5910263"/>
          <p14:tracePt t="87990" x="5503863" y="5918200"/>
          <p14:tracePt t="88000" x="5494338" y="5918200"/>
          <p14:tracePt t="88016" x="5478463" y="5918200"/>
          <p14:tracePt t="88033" x="5461000" y="5918200"/>
          <p14:tracePt t="88055" x="5453063" y="5918200"/>
          <p14:tracePt t="88315" x="5461000" y="5918200"/>
          <p14:tracePt t="88338" x="5461000" y="5910263"/>
          <p14:tracePt t="88354" x="5478463" y="5910263"/>
          <p14:tracePt t="88386" x="5494338" y="5892800"/>
          <p14:tracePt t="88410" x="5503863" y="5892800"/>
          <p14:tracePt t="88435" x="5519738" y="5892800"/>
          <p14:tracePt t="88443" x="5519738" y="5875338"/>
          <p14:tracePt t="88467" x="5537200" y="5875338"/>
          <p14:tracePt t="88492" x="5545138" y="5875338"/>
          <p14:tracePt t="88516" x="5562600" y="5875338"/>
          <p14:tracePt t="88540" x="5580063" y="5875338"/>
          <p14:tracePt t="88556" x="5588000" y="5875338"/>
          <p14:tracePt t="88566" x="5605463" y="5875338"/>
          <p14:tracePt t="88582" x="5621338" y="5875338"/>
          <p14:tracePt t="88604" x="5638800" y="5875338"/>
          <p14:tracePt t="88621" x="5646738" y="5875338"/>
          <p14:tracePt t="88653" x="5664200" y="5875338"/>
          <p14:tracePt t="89454" x="5681663" y="5875338"/>
          <p14:tracePt t="89462" x="5707063" y="5875338"/>
          <p14:tracePt t="89470" x="5765800" y="5875338"/>
          <p14:tracePt t="89478" x="5808663" y="5875338"/>
          <p14:tracePt t="89486" x="5849938" y="5875338"/>
          <p14:tracePt t="89494" x="5892800" y="5867400"/>
          <p14:tracePt t="89502" x="5935663" y="5867400"/>
          <p14:tracePt t="89510" x="5961063" y="5867400"/>
          <p14:tracePt t="89518" x="6002338" y="5867400"/>
          <p14:tracePt t="89526" x="6019800" y="5849938"/>
          <p14:tracePt t="89534" x="6062663" y="5849938"/>
          <p14:tracePt t="89542" x="6088063" y="5849938"/>
          <p14:tracePt t="89551" x="6103938" y="5849938"/>
          <p14:tracePt t="89559" x="6129338" y="5849938"/>
          <p14:tracePt t="89567" x="6146800" y="5849938"/>
          <p14:tracePt t="89575" x="6164263" y="5849938"/>
          <p14:tracePt t="89583" x="6189663" y="5849938"/>
          <p14:tracePt t="89591" x="6205538" y="5849938"/>
          <p14:tracePt t="89600" x="6215063" y="5849938"/>
          <p14:tracePt t="89607" x="6248400" y="5849938"/>
          <p14:tracePt t="89616" x="6256338" y="5834063"/>
          <p14:tracePt t="89633" x="6291263" y="5834063"/>
          <p14:tracePt t="89639" x="6299200" y="5834063"/>
          <p14:tracePt t="89650" x="6316663" y="5834063"/>
          <p14:tracePt t="89656" x="6332538" y="5834063"/>
          <p14:tracePt t="89672" x="6342063" y="5834063"/>
          <p14:tracePt t="89688" x="6357938" y="5834063"/>
          <p14:tracePt t="89712" x="6375400" y="5834063"/>
          <p14:tracePt t="89720" x="6375400" y="5824538"/>
          <p14:tracePt t="89915" x="6375400" y="5834063"/>
          <p14:tracePt t="89938" x="6375400" y="5849938"/>
          <p14:tracePt t="89963" x="6375400" y="5867400"/>
          <p14:tracePt t="89971" x="6375400" y="5875338"/>
          <p14:tracePt t="89979" x="6375400" y="5892800"/>
          <p14:tracePt t="89987" x="6375400" y="5910263"/>
          <p14:tracePt t="89995" x="6375400" y="5918200"/>
          <p14:tracePt t="90003" x="6357938" y="5935663"/>
          <p14:tracePt t="90011" x="6357938" y="5951538"/>
          <p14:tracePt t="90027" x="6357938" y="5961063"/>
          <p14:tracePt t="90044" x="6357938" y="5976938"/>
          <p14:tracePt t="90230" x="6357938" y="5961063"/>
          <p14:tracePt t="90254" x="6375400" y="5961063"/>
          <p14:tracePt t="90262" x="6375400" y="5951538"/>
          <p14:tracePt t="90294" x="6375400" y="5935663"/>
          <p14:tracePt t="90303" x="6375400" y="5918200"/>
          <p14:tracePt t="90319" x="6383338" y="5910263"/>
          <p14:tracePt t="90327" x="6383338" y="5892800"/>
          <p14:tracePt t="90335" x="6383338" y="5875338"/>
          <p14:tracePt t="90343" x="6400800" y="5849938"/>
          <p14:tracePt t="90352" x="6400800" y="5834063"/>
          <p14:tracePt t="90359" x="6418263" y="5791200"/>
          <p14:tracePt t="90367" x="6418263" y="5765800"/>
          <p14:tracePt t="90375" x="6426200" y="5740400"/>
          <p14:tracePt t="90383" x="6443663" y="5689600"/>
          <p14:tracePt t="90391" x="6443663" y="5638800"/>
          <p14:tracePt t="90399" x="6459538" y="5621338"/>
          <p14:tracePt t="90408" x="6469063" y="5580063"/>
          <p14:tracePt t="90415" x="6469063" y="5562600"/>
          <p14:tracePt t="90424" x="6469063" y="5537200"/>
          <p14:tracePt t="90432" x="6484938" y="5511800"/>
          <p14:tracePt t="90450" x="6484938" y="5494338"/>
          <p14:tracePt t="90456" x="6484938" y="5478463"/>
          <p14:tracePt t="90497" x="6484938" y="5468938"/>
          <p14:tracePt t="90529" x="6484938" y="5453063"/>
          <p14:tracePt t="90626" x="6469063" y="5453063"/>
          <p14:tracePt t="90658" x="6469063" y="5468938"/>
          <p14:tracePt t="90667" x="6459538" y="5478463"/>
          <p14:tracePt t="90674" x="6459538" y="5494338"/>
          <p14:tracePt t="90682" x="6459538" y="5511800"/>
          <p14:tracePt t="90691" x="6459538" y="5519738"/>
          <p14:tracePt t="90699" x="6459538" y="5554663"/>
          <p14:tracePt t="90707" x="6459538" y="5580063"/>
          <p14:tracePt t="90716" x="6459538" y="5595938"/>
          <p14:tracePt t="90723" x="6443663" y="5621338"/>
          <p14:tracePt t="90733" x="6443663" y="5646738"/>
          <p14:tracePt t="90739" x="6443663" y="5681663"/>
          <p14:tracePt t="90749" x="6443663" y="5722938"/>
          <p14:tracePt t="90755" x="6443663" y="5740400"/>
          <p14:tracePt t="90766" x="6443663" y="5783263"/>
          <p14:tracePt t="90771" x="6443663" y="5791200"/>
          <p14:tracePt t="90780" x="6443663" y="5834063"/>
          <p14:tracePt t="90788" x="6443663" y="5849938"/>
          <p14:tracePt t="90799" x="6443663" y="5875338"/>
          <p14:tracePt t="90804" x="6443663" y="5892800"/>
          <p14:tracePt t="90812" x="6443663" y="5918200"/>
          <p14:tracePt t="90828" x="6443663" y="5935663"/>
          <p14:tracePt t="90836" x="6459538" y="5951538"/>
          <p14:tracePt t="90844" x="6469063" y="5961063"/>
          <p14:tracePt t="90860" x="6484938" y="5976938"/>
          <p14:tracePt t="90877" x="6502400" y="5976938"/>
          <p14:tracePt t="90893" x="6502400" y="5994400"/>
          <p14:tracePt t="90901" x="6510338" y="5994400"/>
          <p14:tracePt t="90925" x="6527800" y="5994400"/>
          <p14:tracePt t="91111" x="6510338" y="5976938"/>
          <p14:tracePt t="91135" x="6502400" y="5976938"/>
          <p14:tracePt t="91143" x="6502400" y="5961063"/>
          <p14:tracePt t="91151" x="6484938" y="5951538"/>
          <p14:tracePt t="91160" x="6484938" y="5935663"/>
          <p14:tracePt t="91168" x="6469063" y="5892800"/>
          <p14:tracePt t="91176" x="6459538" y="5849938"/>
          <p14:tracePt t="91184" x="6459538" y="5791200"/>
          <p14:tracePt t="91192" x="6459538" y="5722938"/>
          <p14:tracePt t="91200" x="6443663" y="5681663"/>
          <p14:tracePt t="91208" x="6443663" y="5605463"/>
          <p14:tracePt t="91216" x="6443663" y="5554663"/>
          <p14:tracePt t="91225" x="6426200" y="5478463"/>
          <p14:tracePt t="91233" x="6426200" y="5427663"/>
          <p14:tracePt t="91240" x="6418263" y="5392738"/>
          <p14:tracePt t="91249" x="6418263" y="5367338"/>
          <p14:tracePt t="91257" x="6418263" y="5341938"/>
          <p14:tracePt t="91265" x="6400800" y="5326063"/>
          <p14:tracePt t="91346" x="6400800" y="5341938"/>
          <p14:tracePt t="91370" x="6400800" y="5351463"/>
          <p14:tracePt t="91386" x="6400800" y="5367338"/>
          <p14:tracePt t="91410" x="6400800" y="5384800"/>
          <p14:tracePt t="91435" x="6400800" y="5392738"/>
          <p14:tracePt t="91451" x="6418263" y="5410200"/>
          <p14:tracePt t="91467" x="6418263" y="5427663"/>
          <p14:tracePt t="91475" x="6443663" y="5427663"/>
          <p14:tracePt t="91483" x="6459538" y="5435600"/>
          <p14:tracePt t="91491" x="6469063" y="5453063"/>
          <p14:tracePt t="91500" x="6502400" y="5453063"/>
          <p14:tracePt t="91508" x="6527800" y="5468938"/>
          <p14:tracePt t="91516" x="6545263" y="5478463"/>
          <p14:tracePt t="91523" x="6570663" y="5478463"/>
          <p14:tracePt t="91532" x="6604000" y="5494338"/>
          <p14:tracePt t="91540" x="6646863" y="5511800"/>
          <p14:tracePt t="91549" x="6654800" y="5511800"/>
          <p14:tracePt t="91556" x="6697663" y="5511800"/>
          <p14:tracePt t="91565" x="6731000" y="5519738"/>
          <p14:tracePt t="91572" x="6738938" y="5519738"/>
          <p14:tracePt t="91582" x="6773863" y="5519738"/>
          <p14:tracePt t="91588" x="6781800" y="5519738"/>
          <p14:tracePt t="91596" x="6799263" y="5519738"/>
          <p14:tracePt t="91605" x="6815138" y="5519738"/>
          <p14:tracePt t="91616" x="6824663" y="5519738"/>
          <p14:tracePt t="91620" x="6824663" y="5537200"/>
          <p14:tracePt t="91629" x="6840538" y="5537200"/>
          <p14:tracePt t="91645" x="6858000" y="5537200"/>
          <p14:tracePt t="91653" x="6865938" y="5537200"/>
          <p14:tracePt t="91685" x="6883400" y="5537200"/>
          <p14:tracePt t="91693" x="6900863" y="5537200"/>
          <p14:tracePt t="91701" x="6900863" y="5554663"/>
          <p14:tracePt t="91709" x="6908800" y="5554663"/>
          <p14:tracePt t="91717" x="6926263" y="5554663"/>
          <p14:tracePt t="91734" x="6951663" y="5554663"/>
          <p14:tracePt t="91742" x="6967538" y="5554663"/>
          <p14:tracePt t="91750" x="6985000" y="5554663"/>
          <p14:tracePt t="91758" x="7010400" y="5562600"/>
          <p14:tracePt t="91766" x="7035800" y="5562600"/>
          <p14:tracePt t="91774" x="7053263" y="5562600"/>
          <p14:tracePt t="91782" x="7086600" y="5562600"/>
          <p14:tracePt t="91790" x="7094538" y="5562600"/>
          <p14:tracePt t="91799" x="7112000" y="5562600"/>
          <p14:tracePt t="91806" x="7137400" y="5562600"/>
          <p14:tracePt t="91815" x="7170738" y="5562600"/>
          <p14:tracePt t="91832" x="7180263" y="5562600"/>
          <p14:tracePt t="91839" x="7196138" y="5562600"/>
          <p14:tracePt t="91849" x="7213600" y="5562600"/>
          <p14:tracePt t="91855" x="7221538" y="5562600"/>
          <p14:tracePt t="91871" x="7239000" y="5562600"/>
          <p14:tracePt t="91895" x="7256463" y="5562600"/>
          <p14:tracePt t="91919" x="7264400" y="5562600"/>
          <p14:tracePt t="91960" x="7281863" y="5562600"/>
          <p14:tracePt t="91985" x="7281863" y="5580063"/>
          <p14:tracePt t="91992" x="7307263" y="5595938"/>
          <p14:tracePt t="92000" x="7323138" y="5621338"/>
          <p14:tracePt t="92008" x="7340600" y="5638800"/>
          <p14:tracePt t="92016" x="7366000" y="5689600"/>
          <p14:tracePt t="92025" x="7383463" y="5707063"/>
          <p14:tracePt t="92033" x="7408863" y="5748338"/>
          <p14:tracePt t="92041" x="7424738" y="5783263"/>
          <p14:tracePt t="92049" x="7434263" y="5808663"/>
          <p14:tracePt t="92057" x="7450138" y="5834063"/>
          <p14:tracePt t="92066" x="7450138" y="5849938"/>
          <p14:tracePt t="92073" x="7467600" y="5867400"/>
          <p14:tracePt t="92082" x="7467600" y="5892800"/>
          <p14:tracePt t="92089" x="7467600" y="5910263"/>
          <p14:tracePt t="92100" x="7467600" y="5918200"/>
          <p14:tracePt t="92106" x="7467600" y="5951538"/>
          <p14:tracePt t="92116" x="7467600" y="5961063"/>
          <p14:tracePt t="92122" x="7467600" y="5976938"/>
          <p14:tracePt t="92130" x="7467600" y="5994400"/>
          <p14:tracePt t="92138" x="7467600" y="6002338"/>
          <p14:tracePt t="92149" x="7450138" y="6019800"/>
          <p14:tracePt t="92154" x="7434263" y="6037263"/>
          <p14:tracePt t="92162" x="7434263" y="6045200"/>
          <p14:tracePt t="92170" x="7408863" y="6062663"/>
          <p14:tracePt t="92178" x="7391400" y="6078538"/>
          <p14:tracePt t="92187" x="7383463" y="6088063"/>
          <p14:tracePt t="92195" x="7348538" y="6103938"/>
          <p14:tracePt t="92202" x="7340600" y="6129338"/>
          <p14:tracePt t="92210" x="7323138" y="6146800"/>
          <p14:tracePt t="92219" x="7307263" y="6164263"/>
          <p14:tracePt t="92227" x="7297738" y="6164263"/>
          <p14:tracePt t="92235" x="7264400" y="6180138"/>
          <p14:tracePt t="92243" x="7264400" y="6189663"/>
          <p14:tracePt t="92251" x="7256463" y="6189663"/>
          <p14:tracePt t="92259" x="7239000" y="6205538"/>
          <p14:tracePt t="92267" x="7221538" y="6205538"/>
          <p14:tracePt t="92275" x="7213600" y="6223000"/>
          <p14:tracePt t="92283" x="7196138" y="6223000"/>
          <p14:tracePt t="92299" x="7180263" y="6223000"/>
          <p14:tracePt t="92308" x="7170738" y="6223000"/>
          <p14:tracePt t="92324" x="7154863" y="6223000"/>
          <p14:tracePt t="92332" x="7137400" y="6223000"/>
          <p14:tracePt t="92350" x="7129463" y="6223000"/>
          <p14:tracePt t="92366" x="7112000" y="6223000"/>
          <p14:tracePt t="92383" x="7094538" y="6205538"/>
          <p14:tracePt t="92405" x="7086600" y="6205538"/>
          <p14:tracePt t="92413" x="7086600" y="6189663"/>
          <p14:tracePt t="92421" x="7069138" y="6189663"/>
          <p14:tracePt t="92437" x="7053263" y="6180138"/>
          <p14:tracePt t="92445" x="7035800" y="6180138"/>
          <p14:tracePt t="92453" x="7035800" y="6164263"/>
          <p14:tracePt t="92462" x="7027863" y="6164263"/>
          <p14:tracePt t="92470" x="7027863" y="6146800"/>
          <p14:tracePt t="92486" x="7010400" y="6129338"/>
          <p14:tracePt t="92494" x="6992938" y="6129338"/>
          <p14:tracePt t="92502" x="6992938" y="6121400"/>
          <p14:tracePt t="92510" x="6992938" y="6103938"/>
          <p14:tracePt t="92518" x="6985000" y="6103938"/>
          <p14:tracePt t="92542" x="6967538" y="6088063"/>
          <p14:tracePt t="92567" x="6951663" y="6078538"/>
          <p14:tracePt t="92575" x="6951663" y="6062663"/>
          <p14:tracePt t="92591" x="6942138" y="6062663"/>
          <p14:tracePt t="92599" x="6942138" y="6045200"/>
          <p14:tracePt t="92607" x="6926263" y="6037263"/>
          <p14:tracePt t="92623" x="6926263" y="6019800"/>
          <p14:tracePt t="92633" x="6908800" y="6002338"/>
          <p14:tracePt t="92639" x="6900863" y="5994400"/>
          <p14:tracePt t="92648" x="6900863" y="5976938"/>
          <p14:tracePt t="92663" x="6883400" y="5961063"/>
          <p14:tracePt t="92672" x="6883400" y="5951538"/>
          <p14:tracePt t="92683" x="6865938" y="5951538"/>
          <p14:tracePt t="92688" x="6865938" y="5935663"/>
          <p14:tracePt t="92696" x="6865938" y="5918200"/>
          <p14:tracePt t="92712" x="6865938" y="5910263"/>
          <p14:tracePt t="92720" x="6858000" y="5892800"/>
          <p14:tracePt t="92744" x="6858000" y="5875338"/>
          <p14:tracePt t="92760" x="6858000" y="5867400"/>
          <p14:tracePt t="92777" x="6840538" y="5849938"/>
          <p14:tracePt t="92801" x="6840538" y="5834063"/>
          <p14:tracePt t="92825" x="6840538" y="5824538"/>
          <p14:tracePt t="92850" x="6840538" y="5808663"/>
          <p14:tracePt t="92866" x="6840538" y="5791200"/>
          <p14:tracePt t="92874" x="6840538" y="5783263"/>
          <p14:tracePt t="92890" x="6840538" y="5765800"/>
          <p14:tracePt t="92899" x="6840538" y="5748338"/>
          <p14:tracePt t="92916" x="6840538" y="5740400"/>
          <p14:tracePt t="92922" x="6824663" y="5722938"/>
          <p14:tracePt t="92938" x="6824663" y="5707063"/>
          <p14:tracePt t="92949" x="6824663" y="5689600"/>
          <p14:tracePt t="92955" x="6824663" y="5681663"/>
          <p14:tracePt t="92963" x="6824663" y="5646738"/>
          <p14:tracePt t="92979" x="6824663" y="5621338"/>
          <p14:tracePt t="92987" x="6824663" y="5595938"/>
          <p14:tracePt t="93003" x="6824663" y="5554663"/>
          <p14:tracePt t="93011" x="6840538" y="5519738"/>
          <p14:tracePt t="93019" x="6840538" y="5511800"/>
          <p14:tracePt t="93027" x="6840538" y="5478463"/>
          <p14:tracePt t="93035" x="6858000" y="5468938"/>
          <p14:tracePt t="93044" x="6858000" y="5453063"/>
          <p14:tracePt t="93052" x="6865938" y="5427663"/>
          <p14:tracePt t="93059" x="6883400" y="5410200"/>
          <p14:tracePt t="93068" x="6900863" y="5392738"/>
          <p14:tracePt t="93076" x="6900863" y="5367338"/>
          <p14:tracePt t="93084" x="6908800" y="5351463"/>
          <p14:tracePt t="93093" x="6926263" y="5341938"/>
          <p14:tracePt t="93100" x="6926263" y="5326063"/>
          <p14:tracePt t="93108" x="6942138" y="5308600"/>
          <p14:tracePt t="93117" x="6951663" y="5308600"/>
          <p14:tracePt t="93124" x="6951663" y="5300663"/>
          <p14:tracePt t="93133" x="6967538" y="5283200"/>
          <p14:tracePt t="93150" x="6985000" y="5265738"/>
          <p14:tracePt t="93166" x="6992938" y="5265738"/>
          <p14:tracePt t="93173" x="6992938" y="5249863"/>
          <p14:tracePt t="93182" x="7010400" y="5249863"/>
          <p14:tracePt t="93200" x="7027863" y="5249863"/>
          <p14:tracePt t="93216" x="7035800" y="5249863"/>
          <p14:tracePt t="93221" x="7053263" y="5249863"/>
          <p14:tracePt t="93230" x="7086600" y="5249863"/>
          <p14:tracePt t="93249" x="7112000" y="5249863"/>
          <p14:tracePt t="93254" x="7137400" y="5249863"/>
          <p14:tracePt t="93262" x="7154863" y="5249863"/>
          <p14:tracePt t="93270" x="7196138" y="5249863"/>
          <p14:tracePt t="93278" x="7213600" y="5249863"/>
          <p14:tracePt t="93286" x="7256463" y="5249863"/>
          <p14:tracePt t="93294" x="7297738" y="5249863"/>
          <p14:tracePt t="93302" x="7340600" y="5249863"/>
          <p14:tracePt t="93310" x="7383463" y="5265738"/>
          <p14:tracePt t="93319" x="7424738" y="5283200"/>
          <p14:tracePt t="93327" x="7434263" y="5300663"/>
          <p14:tracePt t="93335" x="7475538" y="5308600"/>
          <p14:tracePt t="93343" x="7493000" y="5326063"/>
          <p14:tracePt t="93351" x="7518400" y="5326063"/>
          <p14:tracePt t="93359" x="7535863" y="5341938"/>
          <p14:tracePt t="93367" x="7551738" y="5351463"/>
          <p14:tracePt t="93375" x="7569200" y="5351463"/>
          <p14:tracePt t="93383" x="7577138" y="5367338"/>
          <p14:tracePt t="93399" x="7594600" y="5384800"/>
          <p14:tracePt t="93424" x="7612063" y="5392738"/>
          <p14:tracePt t="93440" x="7612063" y="5410200"/>
          <p14:tracePt t="93456" x="7620000" y="5410200"/>
          <p14:tracePt t="93466" x="7620000" y="5427663"/>
          <p14:tracePt t="93483" x="7620000" y="5435600"/>
          <p14:tracePt t="93496" x="7620000" y="5453063"/>
          <p14:tracePt t="93505" x="7637463" y="5468938"/>
          <p14:tracePt t="93513" x="7637463" y="5478463"/>
          <p14:tracePt t="93532" x="7653338" y="5511800"/>
          <p14:tracePt t="93537" x="7653338" y="5519738"/>
          <p14:tracePt t="93545" x="7662863" y="5537200"/>
          <p14:tracePt t="93554" x="7662863" y="5562600"/>
          <p14:tracePt t="93561" x="7662863" y="5580063"/>
          <p14:tracePt t="93569" x="7662863" y="5605463"/>
          <p14:tracePt t="93578" x="7678738" y="5621338"/>
          <p14:tracePt t="93585" x="7678738" y="5646738"/>
          <p14:tracePt t="93593" x="7678738" y="5664200"/>
          <p14:tracePt t="93601" x="7678738" y="5689600"/>
          <p14:tracePt t="93609" x="7678738" y="5722938"/>
          <p14:tracePt t="93618" x="7678738" y="5740400"/>
          <p14:tracePt t="93626" x="7678738" y="5765800"/>
          <p14:tracePt t="93634" x="7678738" y="5783263"/>
          <p14:tracePt t="93642" x="7678738" y="5791200"/>
          <p14:tracePt t="93650" x="7678738" y="5824538"/>
          <p14:tracePt t="93658" x="7678738" y="5834063"/>
          <p14:tracePt t="93674" x="7678738" y="5849938"/>
          <p14:tracePt t="93682" x="7678738" y="5867400"/>
          <p14:tracePt t="93691" x="7678738" y="5875338"/>
          <p14:tracePt t="93706" x="7678738" y="5892800"/>
          <p14:tracePt t="93723" x="7678738" y="5910263"/>
          <p14:tracePt t="93748" x="7678738" y="5918200"/>
          <p14:tracePt t="93771" x="7678738" y="5935663"/>
          <p14:tracePt t="93788" x="7662863" y="5935663"/>
          <p14:tracePt t="93820" x="7662863" y="5951538"/>
          <p14:tracePt t="93869" x="7662863" y="5961063"/>
          <p14:tracePt t="93885" x="7653338" y="5961063"/>
          <p14:tracePt t="94039" x="7637463" y="5961063"/>
          <p14:tracePt t="94143" x="7620000" y="5961063"/>
          <p14:tracePt t="94168" x="7612063" y="5961063"/>
          <p14:tracePt t="94200" x="7594600" y="5961063"/>
          <p14:tracePt t="94208" x="7577138" y="5976938"/>
          <p14:tracePt t="94224" x="7569200" y="5976938"/>
          <p14:tracePt t="94240" x="7551738" y="5994400"/>
          <p14:tracePt t="94249" x="7535863" y="5994400"/>
          <p14:tracePt t="94257" x="7518400" y="5994400"/>
          <p14:tracePt t="94265" x="7493000" y="6002338"/>
          <p14:tracePt t="94273" x="7467600" y="6002338"/>
          <p14:tracePt t="94283" x="7450138" y="6019800"/>
          <p14:tracePt t="94289" x="7408863" y="6019800"/>
          <p14:tracePt t="94299" x="7391400" y="6019800"/>
          <p14:tracePt t="94305" x="7348538" y="6019800"/>
          <p14:tracePt t="94313" x="7323138" y="6037263"/>
          <p14:tracePt t="94321" x="7297738" y="6037263"/>
          <p14:tracePt t="94332" x="7264400" y="6037263"/>
          <p14:tracePt t="94337" x="7256463" y="6037263"/>
          <p14:tracePt t="94345" x="7221538" y="6037263"/>
          <p14:tracePt t="94354" x="7196138" y="6037263"/>
          <p14:tracePt t="94362" x="7196138" y="6045200"/>
          <p14:tracePt t="94370" x="7180263" y="6045200"/>
          <p14:tracePt t="94378" x="7154863" y="6045200"/>
          <p14:tracePt t="94386" x="7137400" y="6045200"/>
          <p14:tracePt t="94394" x="7129463" y="6045200"/>
          <p14:tracePt t="94410" x="7112000" y="6045200"/>
          <p14:tracePt t="94418" x="7094538" y="6045200"/>
          <p14:tracePt t="94426" x="7086600" y="6045200"/>
          <p14:tracePt t="94442" x="7069138" y="6045200"/>
          <p14:tracePt t="94450" x="7053263" y="6045200"/>
          <p14:tracePt t="94458" x="7035800" y="6045200"/>
          <p14:tracePt t="94475" x="7027863" y="6045200"/>
          <p14:tracePt t="94483" x="7027863" y="6037263"/>
          <p14:tracePt t="94491" x="7010400" y="6037263"/>
          <p14:tracePt t="94524" x="6992938" y="6019800"/>
          <p14:tracePt t="94548" x="6985000" y="6002338"/>
          <p14:tracePt t="94555" x="6967538" y="5994400"/>
          <p14:tracePt t="94572" x="6951663" y="5976938"/>
          <p14:tracePt t="94583" x="6951663" y="5961063"/>
          <p14:tracePt t="94588" x="6926263" y="5951538"/>
          <p14:tracePt t="94596" x="6908800" y="5918200"/>
          <p14:tracePt t="94604" x="6883400" y="5892800"/>
          <p14:tracePt t="94612" x="6865938" y="5849938"/>
          <p14:tracePt t="94620" x="6840538" y="5834063"/>
          <p14:tracePt t="94628" x="6799263" y="5783263"/>
          <p14:tracePt t="94637" x="6781800" y="5748338"/>
          <p14:tracePt t="94645" x="6773863" y="5707063"/>
          <p14:tracePt t="94653" x="6756400" y="5681663"/>
          <p14:tracePt t="94661" x="6731000" y="5638800"/>
          <p14:tracePt t="94669" x="6731000" y="5605463"/>
          <p14:tracePt t="94677" x="6713538" y="5580063"/>
          <p14:tracePt t="94685" x="6697663" y="5537200"/>
          <p14:tracePt t="94693" x="6697663" y="5519738"/>
          <p14:tracePt t="94702" x="6697663" y="5494338"/>
          <p14:tracePt t="94709" x="6697663" y="5478463"/>
          <p14:tracePt t="94718" x="6697663" y="5453063"/>
          <p14:tracePt t="94726" x="6697663" y="5427663"/>
          <p14:tracePt t="94741" x="6697663" y="5392738"/>
          <p14:tracePt t="94750" x="6697663" y="5384800"/>
          <p14:tracePt t="94758" x="6697663" y="5367338"/>
          <p14:tracePt t="94766" x="6697663" y="5351463"/>
          <p14:tracePt t="94774" x="6713538" y="5351463"/>
          <p14:tracePt t="94782" x="6713538" y="5341938"/>
          <p14:tracePt t="94800" x="6731000" y="5326063"/>
          <p14:tracePt t="94816" x="6738938" y="5308600"/>
          <p14:tracePt t="94848" x="6756400" y="5308600"/>
          <p14:tracePt t="94863" x="6773863" y="5308600"/>
          <p14:tracePt t="94871" x="6781800" y="5308600"/>
          <p14:tracePt t="94879" x="6799263" y="5308600"/>
          <p14:tracePt t="94887" x="6815138" y="5308600"/>
          <p14:tracePt t="94895" x="6858000" y="5308600"/>
          <p14:tracePt t="94903" x="6865938" y="5308600"/>
          <p14:tracePt t="94912" x="6908800" y="5300663"/>
          <p14:tracePt t="94920" x="6942138" y="5300663"/>
          <p14:tracePt t="94928" x="6985000" y="5300663"/>
          <p14:tracePt t="94936" x="7035800" y="5300663"/>
          <p14:tracePt t="94944" x="7094538" y="5283200"/>
          <p14:tracePt t="94952" x="7170738" y="5283200"/>
          <p14:tracePt t="94960" x="7221538" y="5283200"/>
          <p14:tracePt t="94968" x="7264400" y="5265738"/>
          <p14:tracePt t="94976" x="7348538" y="5265738"/>
          <p14:tracePt t="94984" x="7391400" y="5265738"/>
          <p14:tracePt t="94992" x="7450138" y="5265738"/>
          <p14:tracePt t="95000" x="7510463" y="5265738"/>
          <p14:tracePt t="95009" x="7551738" y="5265738"/>
          <p14:tracePt t="95016" x="7577138" y="5265738"/>
          <p14:tracePt t="95025" x="7612063" y="5265738"/>
          <p14:tracePt t="95033" x="7620000" y="5265738"/>
          <p14:tracePt t="95041" x="7653338" y="5265738"/>
          <p14:tracePt t="95049" x="7662863" y="5265738"/>
          <p14:tracePt t="95073" x="7678738" y="5265738"/>
          <p14:tracePt t="95089" x="7678738" y="5283200"/>
          <p14:tracePt t="95116" x="7678738" y="5300663"/>
          <p14:tracePt t="95132" x="7678738" y="5308600"/>
          <p14:tracePt t="95138" x="7678738" y="5326063"/>
          <p14:tracePt t="95154" x="7678738" y="5351463"/>
          <p14:tracePt t="95162" x="7678738" y="5384800"/>
          <p14:tracePt t="95170" x="7678738" y="5392738"/>
          <p14:tracePt t="95178" x="7678738" y="5427663"/>
          <p14:tracePt t="95186" x="7678738" y="5453063"/>
          <p14:tracePt t="95194" x="7678738" y="5494338"/>
          <p14:tracePt t="95203" x="7678738" y="5537200"/>
          <p14:tracePt t="95211" x="7678738" y="5562600"/>
          <p14:tracePt t="95219" x="7678738" y="5605463"/>
          <p14:tracePt t="95227" x="7678738" y="5646738"/>
          <p14:tracePt t="95235" x="7678738" y="5689600"/>
          <p14:tracePt t="95243" x="7678738" y="5748338"/>
          <p14:tracePt t="95251" x="7678738" y="5808663"/>
          <p14:tracePt t="95259" x="7678738" y="5834063"/>
          <p14:tracePt t="95268" x="7662863" y="5875338"/>
          <p14:tracePt t="95276" x="7662863" y="5910263"/>
          <p14:tracePt t="95283" x="7653338" y="5951538"/>
          <p14:tracePt t="95292" x="7653338" y="5976938"/>
          <p14:tracePt t="95299" x="7637463" y="6002338"/>
          <p14:tracePt t="95307" x="7637463" y="6037263"/>
          <p14:tracePt t="95316" x="7620000" y="6045200"/>
          <p14:tracePt t="95324" x="7620000" y="6078538"/>
          <p14:tracePt t="95332" x="7612063" y="6088063"/>
          <p14:tracePt t="95340" x="7612063" y="6103938"/>
          <p14:tracePt t="95349" x="7594600" y="6103938"/>
          <p14:tracePt t="95356" x="7594600" y="6121400"/>
          <p14:tracePt t="95365" x="7594600" y="6129338"/>
          <p14:tracePt t="95382" x="7594600" y="6146800"/>
          <p14:tracePt t="95388" x="7594600" y="6164263"/>
          <p14:tracePt t="95399" x="7577138" y="6164263"/>
          <p14:tracePt t="95421" x="7577138" y="6180138"/>
          <p14:tracePt t="95446" x="7577138" y="6189663"/>
          <p14:tracePt t="95469" x="7569200" y="6205538"/>
          <p14:tracePt t="95575" x="7551738" y="6205538"/>
          <p14:tracePt t="95623" x="7535863" y="6205538"/>
          <p14:tracePt t="95648" x="7518400" y="6205538"/>
          <p14:tracePt t="95655" x="7510463" y="6205538"/>
          <p14:tracePt t="95671" x="7493000" y="6205538"/>
          <p14:tracePt t="95680" x="7475538" y="6205538"/>
          <p14:tracePt t="95688" x="7467600" y="6205538"/>
          <p14:tracePt t="95696" x="7450138" y="6205538"/>
          <p14:tracePt t="95704" x="7424738" y="6205538"/>
          <p14:tracePt t="95712" x="7408863" y="6205538"/>
          <p14:tracePt t="95720" x="7366000" y="6205538"/>
          <p14:tracePt t="95728" x="7297738" y="6205538"/>
          <p14:tracePt t="95736" x="7264400" y="6205538"/>
          <p14:tracePt t="95744" x="7196138" y="6205538"/>
          <p14:tracePt t="95752" x="7137400" y="6205538"/>
          <p14:tracePt t="95760" x="7069138" y="6205538"/>
          <p14:tracePt t="95768" x="7010400" y="6205538"/>
          <p14:tracePt t="95777" x="6967538" y="6205538"/>
          <p14:tracePt t="95785" x="6908800" y="6205538"/>
          <p14:tracePt t="95793" x="6858000" y="6205538"/>
          <p14:tracePt t="95801" x="6815138" y="6205538"/>
          <p14:tracePt t="95809" x="6781800" y="6205538"/>
          <p14:tracePt t="95817" x="6756400" y="6205538"/>
          <p14:tracePt t="95825" x="6738938" y="6205538"/>
          <p14:tracePt t="95833" x="6713538" y="6205538"/>
          <p14:tracePt t="95841" x="6697663" y="6205538"/>
          <p14:tracePt t="95866" x="6688138" y="6205538"/>
          <p14:tracePt t="97184" x="6672263" y="6205538"/>
          <p14:tracePt t="97191" x="6654800" y="6205538"/>
          <p14:tracePt t="97208" x="6646863" y="6205538"/>
          <p14:tracePt t="97216" x="6629400" y="6189663"/>
          <p14:tracePt t="97236" x="6611938" y="6189663"/>
          <p14:tracePt t="97240" x="6604000" y="6180138"/>
          <p14:tracePt t="97256" x="6586538" y="6180138"/>
          <p14:tracePt t="97266" x="6570663" y="6164263"/>
          <p14:tracePt t="97288" x="6570663" y="6146800"/>
          <p14:tracePt t="97296" x="6553200" y="6129338"/>
          <p14:tracePt t="97321" x="6553200" y="6121400"/>
          <p14:tracePt t="97337" x="6545263" y="6103938"/>
          <p14:tracePt t="97346" x="6545263" y="6088063"/>
          <p14:tracePt t="97354" x="6545263" y="6062663"/>
          <p14:tracePt t="97370" x="6527800" y="6037263"/>
          <p14:tracePt t="97377" x="6527800" y="5994400"/>
          <p14:tracePt t="97386" x="6527800" y="5961063"/>
          <p14:tracePt t="97394" x="6510338" y="5918200"/>
          <p14:tracePt t="97401" x="6510338" y="5892800"/>
          <p14:tracePt t="97410" x="6510338" y="5849938"/>
          <p14:tracePt t="97418" x="6510338" y="5791200"/>
          <p14:tracePt t="97426" x="6510338" y="5765800"/>
          <p14:tracePt t="97434" x="6510338" y="5707063"/>
          <p14:tracePt t="97442" x="6510338" y="5664200"/>
          <p14:tracePt t="97450" x="6510338" y="5621338"/>
          <p14:tracePt t="97458" x="6510338" y="5562600"/>
          <p14:tracePt t="97466" x="6510338" y="5511800"/>
          <p14:tracePt t="97474" x="6510338" y="5468938"/>
          <p14:tracePt t="97483" x="6510338" y="5427663"/>
          <p14:tracePt t="97491" x="6510338" y="5367338"/>
          <p14:tracePt t="97499" x="6510338" y="5326063"/>
          <p14:tracePt t="97507" x="6527800" y="5265738"/>
          <p14:tracePt t="97516" x="6545263" y="5224463"/>
          <p14:tracePt t="97523" x="6570663" y="5164138"/>
          <p14:tracePt t="97532" x="6586538" y="5113338"/>
          <p14:tracePt t="97539" x="6604000" y="5072063"/>
          <p14:tracePt t="97549" x="6646863" y="5029200"/>
          <p14:tracePt t="97556" x="6654800" y="4986338"/>
          <p14:tracePt t="97565" x="6688138" y="4927600"/>
          <p14:tracePt t="97572" x="6713538" y="4884738"/>
          <p14:tracePt t="97580" x="6756400" y="4843463"/>
          <p14:tracePt t="97588" x="6781800" y="4783138"/>
          <p14:tracePt t="97599" x="6824663" y="4741863"/>
          <p14:tracePt t="97604" x="6858000" y="4699000"/>
          <p14:tracePt t="97612" x="6900863" y="4656138"/>
          <p14:tracePt t="97620" x="6942138" y="4614863"/>
          <p14:tracePt t="97628" x="6951663" y="4589463"/>
          <p14:tracePt t="97636" x="6992938" y="4546600"/>
          <p14:tracePt t="97644" x="7027863" y="4529138"/>
          <p14:tracePt t="97652" x="7053263" y="4503738"/>
          <p14:tracePt t="97660" x="7086600" y="4470400"/>
          <p14:tracePt t="97669" x="7112000" y="4462463"/>
          <p14:tracePt t="97685" x="7137400" y="4445000"/>
          <p14:tracePt t="97693" x="7154863" y="4427538"/>
          <p14:tracePt t="97701" x="7170738" y="4419600"/>
          <p14:tracePt t="97709" x="7180263" y="4402138"/>
          <p14:tracePt t="97717" x="7213600" y="4402138"/>
          <p14:tracePt t="97725" x="7221538" y="4386263"/>
          <p14:tracePt t="97733" x="7239000" y="4376738"/>
          <p14:tracePt t="97741" x="7264400" y="4360863"/>
          <p14:tracePt t="97749" x="7281863" y="4343400"/>
          <p14:tracePt t="97758" x="7297738" y="4343400"/>
          <p14:tracePt t="97766" x="7307263" y="4325938"/>
          <p14:tracePt t="97774" x="7323138" y="4325938"/>
          <p14:tracePt t="97783" x="7348538" y="4318000"/>
          <p14:tracePt t="97800" x="7383463" y="4300538"/>
          <p14:tracePt t="97806" x="7391400" y="4300538"/>
          <p14:tracePt t="97816" x="7408863" y="4300538"/>
          <p14:tracePt t="97822" x="7424738" y="4284663"/>
          <p14:tracePt t="97838" x="7450138" y="4275138"/>
          <p14:tracePt t="97847" x="7467600" y="4275138"/>
          <p14:tracePt t="97855" x="7475538" y="4275138"/>
          <p14:tracePt t="97866" x="7493000" y="4275138"/>
          <p14:tracePt t="97879" x="7510463" y="4275138"/>
          <p14:tracePt t="97887" x="7518400" y="4275138"/>
          <p14:tracePt t="97903" x="7535863" y="4275138"/>
          <p14:tracePt t="97912" x="7551738" y="4275138"/>
          <p14:tracePt t="97943" x="7569200" y="4275138"/>
          <p14:tracePt t="99602" x="7569200" y="4284663"/>
          <p14:tracePt t="100151" x="7569200" y="4275138"/>
          <p14:tracePt t="100159" x="7569200" y="4233863"/>
          <p14:tracePt t="100167" x="7569200" y="4148138"/>
          <p14:tracePt t="100175" x="7569200" y="4071938"/>
          <p14:tracePt t="100183" x="7569200" y="3944938"/>
          <p14:tracePt t="100192" x="7569200" y="3860800"/>
          <p14:tracePt t="100200" x="7569200" y="3708400"/>
          <p14:tracePt t="100207" x="7577138" y="3581400"/>
          <p14:tracePt t="100216" x="7594600" y="3454400"/>
          <p14:tracePt t="100224" x="7612063" y="3378200"/>
          <p14:tracePt t="100232" x="7620000" y="3276600"/>
          <p14:tracePt t="100240" x="7637463" y="3182938"/>
          <p14:tracePt t="100250" x="7637463" y="3081338"/>
          <p14:tracePt t="100256" x="7653338" y="3014663"/>
          <p14:tracePt t="100267" x="7653338" y="2938463"/>
          <p14:tracePt t="100272" x="7653338" y="2878138"/>
          <p14:tracePt t="100283" x="7662863" y="2827338"/>
          <p14:tracePt t="100288" x="7678738" y="2786063"/>
          <p14:tracePt t="100297" x="7678738" y="2743200"/>
          <p14:tracePt t="100304" x="7696200" y="2684463"/>
          <p14:tracePt t="100313" x="7704138" y="2659063"/>
          <p14:tracePt t="100321" x="7721600" y="2598738"/>
          <p14:tracePt t="100329" x="7721600" y="2557463"/>
          <p14:tracePt t="100337" x="7739063" y="2532063"/>
          <p14:tracePt t="100345" x="7747000" y="2471738"/>
          <p14:tracePt t="100353" x="7780338" y="2430463"/>
          <p14:tracePt t="100361" x="7789863" y="2395538"/>
          <p14:tracePt t="100369" x="7805738" y="2344738"/>
          <p14:tracePt t="100377" x="7848600" y="2268538"/>
          <p14:tracePt t="100385" x="7866063" y="2227263"/>
          <p14:tracePt t="100394" x="7907338" y="2133600"/>
          <p14:tracePt t="100401" x="7932738" y="2100263"/>
          <p14:tracePt t="100410" x="7975600" y="2057400"/>
          <p14:tracePt t="100418" x="8001000" y="1998663"/>
          <p14:tracePt t="100426" x="8034338" y="1955800"/>
          <p14:tracePt t="100434" x="8059738" y="1912938"/>
          <p14:tracePt t="100442" x="8120063" y="1846263"/>
          <p14:tracePt t="100450" x="8145463" y="1820863"/>
          <p14:tracePt t="100458" x="8178800" y="1778000"/>
          <p14:tracePt t="100466" x="8204200" y="1744663"/>
          <p14:tracePt t="100474" x="8229600" y="1701800"/>
          <p14:tracePt t="100482" x="8262938" y="1676400"/>
          <p14:tracePt t="100491" x="8288338" y="1658938"/>
          <p14:tracePt t="100499" x="8305800" y="1617663"/>
          <p14:tracePt t="100506" x="8331200" y="1592263"/>
          <p14:tracePt t="100516" x="8356600" y="1557338"/>
          <p14:tracePt t="100523" x="8389938" y="1531938"/>
          <p14:tracePt t="100532" x="8415338" y="1490663"/>
          <p14:tracePt t="100539" x="8440738" y="1465263"/>
          <p14:tracePt t="100549" x="8475663" y="1430338"/>
          <p14:tracePt t="100555" x="8542338" y="1363663"/>
          <p14:tracePt t="100566" x="8577263" y="1320800"/>
          <p14:tracePt t="100571" x="8643938" y="1277938"/>
          <p14:tracePt t="100582" x="8686800" y="1219200"/>
          <p14:tracePt t="100587" x="8755063" y="1150938"/>
          <p14:tracePt t="100599" x="8796338" y="1109663"/>
          <p14:tracePt t="100603" x="8831263" y="1066800"/>
          <p14:tracePt t="100615" x="8897938" y="990600"/>
          <p14:tracePt t="100619" x="8958263" y="922338"/>
          <p14:tracePt t="100633" x="8999538" y="881063"/>
          <p14:tracePt t="100636" x="9042400" y="820738"/>
          <p14:tracePt t="100649" x="9110663" y="736600"/>
          <p14:tracePt t="100652" x="9126538" y="711200"/>
          <p14:tracePt t="100666" x="9212263" y="609600"/>
          <p14:tracePt t="100668" x="9228138" y="584200"/>
          <p14:tracePt t="100682" x="9271000" y="525463"/>
          <p14:tracePt t="100684" x="9296400" y="465138"/>
          <p14:tracePt t="100699" x="9355138" y="414338"/>
          <p14:tracePt t="100700" x="9380538" y="355600"/>
          <p14:tracePt t="100716" x="9440863" y="296863"/>
          <p14:tracePt t="100717" x="9466263" y="254000"/>
          <p14:tracePt t="100732" x="9507538" y="185738"/>
          <p14:tracePt t="100733" x="9550400" y="144463"/>
          <p14:tracePt t="100749" x="9583738" y="84138"/>
          <p14:tracePt t="100750" x="9609138" y="42863"/>
        </p14:tracePtLst>
      </p14:laserTraceLst>
    </p:ext>
  </p:extLst>
</p:sld>
</file>

<file path=ppt/theme/theme1.xml><?xml version="1.0" encoding="utf-8"?>
<a:theme xmlns:a="http://schemas.openxmlformats.org/drawingml/2006/main" name="PortalVTI">
  <a:themeElements>
    <a:clrScheme name="AnalogousFromLightSeedRightStep">
      <a:dk1>
        <a:srgbClr val="000000"/>
      </a:dk1>
      <a:lt1>
        <a:srgbClr val="FFFFFF"/>
      </a:lt1>
      <a:dk2>
        <a:srgbClr val="413324"/>
      </a:dk2>
      <a:lt2>
        <a:srgbClr val="E2E4E8"/>
      </a:lt2>
      <a:accent1>
        <a:srgbClr val="B59E7B"/>
      </a:accent1>
      <a:accent2>
        <a:srgbClr val="A3A470"/>
      </a:accent2>
      <a:accent3>
        <a:srgbClr val="95A77E"/>
      </a:accent3>
      <a:accent4>
        <a:srgbClr val="7FAE77"/>
      </a:accent4>
      <a:accent5>
        <a:srgbClr val="82AB8D"/>
      </a:accent5>
      <a:accent6>
        <a:srgbClr val="76AD9C"/>
      </a:accent6>
      <a:hlink>
        <a:srgbClr val="6682AC"/>
      </a:hlink>
      <a:folHlink>
        <a:srgbClr val="7F7F7F"/>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ppt/theme/theme2.xml><?xml version="1.0" encoding="utf-8"?>
<a:theme xmlns:a="http://schemas.openxmlformats.org/drawingml/2006/main" name="PortalVTI">
  <a:themeElements>
    <a:clrScheme name="AnalogousFromLightSeedRightStep">
      <a:dk1>
        <a:srgbClr val="000000"/>
      </a:dk1>
      <a:lt1>
        <a:srgbClr val="FFFFFF"/>
      </a:lt1>
      <a:dk2>
        <a:srgbClr val="413324"/>
      </a:dk2>
      <a:lt2>
        <a:srgbClr val="E2E4E8"/>
      </a:lt2>
      <a:accent1>
        <a:srgbClr val="B59E7B"/>
      </a:accent1>
      <a:accent2>
        <a:srgbClr val="A3A470"/>
      </a:accent2>
      <a:accent3>
        <a:srgbClr val="95A77E"/>
      </a:accent3>
      <a:accent4>
        <a:srgbClr val="7FAE77"/>
      </a:accent4>
      <a:accent5>
        <a:srgbClr val="82AB8D"/>
      </a:accent5>
      <a:accent6>
        <a:srgbClr val="76AD9C"/>
      </a:accent6>
      <a:hlink>
        <a:srgbClr val="6682AC"/>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335</Words>
  <Application>Microsoft Office PowerPoint</Application>
  <PresentationFormat>Widescreen</PresentationFormat>
  <Paragraphs>24</Paragraphs>
  <Slides>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Oswald</vt:lpstr>
      <vt:lpstr>Oswald Light</vt:lpstr>
      <vt:lpstr>Trade Gothic Next Cond</vt:lpstr>
      <vt:lpstr>Trade Gothic Next Light</vt:lpstr>
      <vt:lpstr>PortalVTI</vt:lpstr>
      <vt:lpstr>PortalVTI</vt:lpstr>
      <vt:lpstr>Rough set theory IN KDD</vt:lpstr>
      <vt:lpstr>ROUGH SETS IN KDD</vt:lpstr>
      <vt:lpstr>WHAT ARE ROUGH SETS?</vt:lpstr>
      <vt:lpstr>WHY ROUGH SETS?</vt:lpstr>
      <vt:lpstr>ROUGH SET ANALYSIS IN KDD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Rough set theory</dc:title>
  <cp:lastModifiedBy>Kamalapriya Srinivasan</cp:lastModifiedBy>
  <cp:revision>5</cp:revision>
  <dcterms:modified xsi:type="dcterms:W3CDTF">2022-02-13T03:24:26Z</dcterms:modified>
</cp:coreProperties>
</file>