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2" d="100"/>
          <a:sy n="72" d="100"/>
        </p:scale>
        <p:origin x="80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9B1CA0E-4E52-4831-8F17-5BAB97CB46EF}" type="datetimeFigureOut">
              <a:rPr lang="en-IN" smtClean="0"/>
              <a:t>12-02-2022</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F520E76-BAC8-426D-85EF-2CAFA1264D60}" type="slidenum">
              <a:rPr lang="en-IN" smtClean="0"/>
              <a:t>‹#›</a:t>
            </a:fld>
            <a:endParaRPr lang="en-IN"/>
          </a:p>
        </p:txBody>
      </p:sp>
    </p:spTree>
    <p:extLst>
      <p:ext uri="{BB962C8B-B14F-4D97-AF65-F5344CB8AC3E}">
        <p14:creationId xmlns:p14="http://schemas.microsoft.com/office/powerpoint/2010/main" val="914212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9B1CA0E-4E52-4831-8F17-5BAB97CB46EF}" type="datetimeFigureOut">
              <a:rPr lang="en-IN" smtClean="0"/>
              <a:t>12-02-2022</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F520E76-BAC8-426D-85EF-2CAFA1264D60}" type="slidenum">
              <a:rPr lang="en-IN" smtClean="0"/>
              <a:t>‹#›</a:t>
            </a:fld>
            <a:endParaRPr lang="en-IN"/>
          </a:p>
        </p:txBody>
      </p:sp>
    </p:spTree>
    <p:extLst>
      <p:ext uri="{BB962C8B-B14F-4D97-AF65-F5344CB8AC3E}">
        <p14:creationId xmlns:p14="http://schemas.microsoft.com/office/powerpoint/2010/main" val="1579107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9B1CA0E-4E52-4831-8F17-5BAB97CB46EF}" type="datetimeFigureOut">
              <a:rPr lang="en-IN" smtClean="0"/>
              <a:t>12-02-2022</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F520E76-BAC8-426D-85EF-2CAFA1264D60}" type="slidenum">
              <a:rPr lang="en-IN" smtClean="0"/>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13889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49B1CA0E-4E52-4831-8F17-5BAB97CB46EF}" type="datetimeFigureOut">
              <a:rPr lang="en-IN" smtClean="0"/>
              <a:t>12-02-2022</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520E76-BAC8-426D-85EF-2CAFA1264D60}" type="slidenum">
              <a:rPr lang="en-IN" smtClean="0"/>
              <a:t>‹#›</a:t>
            </a:fld>
            <a:endParaRPr lang="en-IN"/>
          </a:p>
        </p:txBody>
      </p:sp>
    </p:spTree>
    <p:extLst>
      <p:ext uri="{BB962C8B-B14F-4D97-AF65-F5344CB8AC3E}">
        <p14:creationId xmlns:p14="http://schemas.microsoft.com/office/powerpoint/2010/main" val="11546983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49B1CA0E-4E52-4831-8F17-5BAB97CB46EF}" type="datetimeFigureOut">
              <a:rPr lang="en-IN" smtClean="0"/>
              <a:t>12-02-2022</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520E76-BAC8-426D-85EF-2CAFA1264D60}" type="slidenum">
              <a:rPr lang="en-IN" smtClean="0"/>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397540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49B1CA0E-4E52-4831-8F17-5BAB97CB46EF}" type="datetimeFigureOut">
              <a:rPr lang="en-IN" smtClean="0"/>
              <a:t>12-02-2022</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520E76-BAC8-426D-85EF-2CAFA1264D60}" type="slidenum">
              <a:rPr lang="en-IN" smtClean="0"/>
              <a:t>‹#›</a:t>
            </a:fld>
            <a:endParaRPr lang="en-IN"/>
          </a:p>
        </p:txBody>
      </p:sp>
    </p:spTree>
    <p:extLst>
      <p:ext uri="{BB962C8B-B14F-4D97-AF65-F5344CB8AC3E}">
        <p14:creationId xmlns:p14="http://schemas.microsoft.com/office/powerpoint/2010/main" val="24042264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B1CA0E-4E52-4831-8F17-5BAB97CB46EF}" type="datetimeFigureOut">
              <a:rPr lang="en-IN" smtClean="0"/>
              <a:t>12-02-2022</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F520E76-BAC8-426D-85EF-2CAFA1264D60}" type="slidenum">
              <a:rPr lang="en-IN" smtClean="0"/>
              <a:t>‹#›</a:t>
            </a:fld>
            <a:endParaRPr lang="en-IN"/>
          </a:p>
        </p:txBody>
      </p:sp>
    </p:spTree>
    <p:extLst>
      <p:ext uri="{BB962C8B-B14F-4D97-AF65-F5344CB8AC3E}">
        <p14:creationId xmlns:p14="http://schemas.microsoft.com/office/powerpoint/2010/main" val="36105420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B1CA0E-4E52-4831-8F17-5BAB97CB46EF}" type="datetimeFigureOut">
              <a:rPr lang="en-IN" smtClean="0"/>
              <a:t>12-02-2022</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F520E76-BAC8-426D-85EF-2CAFA1264D60}" type="slidenum">
              <a:rPr lang="en-IN" smtClean="0"/>
              <a:t>‹#›</a:t>
            </a:fld>
            <a:endParaRPr lang="en-IN"/>
          </a:p>
        </p:txBody>
      </p:sp>
    </p:spTree>
    <p:extLst>
      <p:ext uri="{BB962C8B-B14F-4D97-AF65-F5344CB8AC3E}">
        <p14:creationId xmlns:p14="http://schemas.microsoft.com/office/powerpoint/2010/main" val="806293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B1CA0E-4E52-4831-8F17-5BAB97CB46EF}" type="datetimeFigureOut">
              <a:rPr lang="en-IN" smtClean="0"/>
              <a:t>12-02-2022</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F520E76-BAC8-426D-85EF-2CAFA1264D60}" type="slidenum">
              <a:rPr lang="en-IN" smtClean="0"/>
              <a:t>‹#›</a:t>
            </a:fld>
            <a:endParaRPr lang="en-IN"/>
          </a:p>
        </p:txBody>
      </p:sp>
    </p:spTree>
    <p:extLst>
      <p:ext uri="{BB962C8B-B14F-4D97-AF65-F5344CB8AC3E}">
        <p14:creationId xmlns:p14="http://schemas.microsoft.com/office/powerpoint/2010/main" val="3151269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9B1CA0E-4E52-4831-8F17-5BAB97CB46EF}" type="datetimeFigureOut">
              <a:rPr lang="en-IN" smtClean="0"/>
              <a:t>12-02-2022</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F520E76-BAC8-426D-85EF-2CAFA1264D60}" type="slidenum">
              <a:rPr lang="en-IN" smtClean="0"/>
              <a:t>‹#›</a:t>
            </a:fld>
            <a:endParaRPr lang="en-IN"/>
          </a:p>
        </p:txBody>
      </p:sp>
    </p:spTree>
    <p:extLst>
      <p:ext uri="{BB962C8B-B14F-4D97-AF65-F5344CB8AC3E}">
        <p14:creationId xmlns:p14="http://schemas.microsoft.com/office/powerpoint/2010/main" val="2532981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B1CA0E-4E52-4831-8F17-5BAB97CB46EF}" type="datetimeFigureOut">
              <a:rPr lang="en-IN" smtClean="0"/>
              <a:t>12-02-2022</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F520E76-BAC8-426D-85EF-2CAFA1264D60}" type="slidenum">
              <a:rPr lang="en-IN" smtClean="0"/>
              <a:t>‹#›</a:t>
            </a:fld>
            <a:endParaRPr lang="en-IN"/>
          </a:p>
        </p:txBody>
      </p:sp>
    </p:spTree>
    <p:extLst>
      <p:ext uri="{BB962C8B-B14F-4D97-AF65-F5344CB8AC3E}">
        <p14:creationId xmlns:p14="http://schemas.microsoft.com/office/powerpoint/2010/main" val="1058256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B1CA0E-4E52-4831-8F17-5BAB97CB46EF}" type="datetimeFigureOut">
              <a:rPr lang="en-IN" smtClean="0"/>
              <a:t>12-02-2022</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F520E76-BAC8-426D-85EF-2CAFA1264D60}" type="slidenum">
              <a:rPr lang="en-IN" smtClean="0"/>
              <a:t>‹#›</a:t>
            </a:fld>
            <a:endParaRPr lang="en-IN"/>
          </a:p>
        </p:txBody>
      </p:sp>
    </p:spTree>
    <p:extLst>
      <p:ext uri="{BB962C8B-B14F-4D97-AF65-F5344CB8AC3E}">
        <p14:creationId xmlns:p14="http://schemas.microsoft.com/office/powerpoint/2010/main" val="484579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9B1CA0E-4E52-4831-8F17-5BAB97CB46EF}" type="datetimeFigureOut">
              <a:rPr lang="en-IN" smtClean="0"/>
              <a:t>12-02-2022</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F520E76-BAC8-426D-85EF-2CAFA1264D60}" type="slidenum">
              <a:rPr lang="en-IN" smtClean="0"/>
              <a:t>‹#›</a:t>
            </a:fld>
            <a:endParaRPr lang="en-IN"/>
          </a:p>
        </p:txBody>
      </p:sp>
    </p:spTree>
    <p:extLst>
      <p:ext uri="{BB962C8B-B14F-4D97-AF65-F5344CB8AC3E}">
        <p14:creationId xmlns:p14="http://schemas.microsoft.com/office/powerpoint/2010/main" val="1475104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B1CA0E-4E52-4831-8F17-5BAB97CB46EF}" type="datetimeFigureOut">
              <a:rPr lang="en-IN" smtClean="0"/>
              <a:t>12-02-2022</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F520E76-BAC8-426D-85EF-2CAFA1264D60}" type="slidenum">
              <a:rPr lang="en-IN" smtClean="0"/>
              <a:t>‹#›</a:t>
            </a:fld>
            <a:endParaRPr lang="en-IN"/>
          </a:p>
        </p:txBody>
      </p:sp>
    </p:spTree>
    <p:extLst>
      <p:ext uri="{BB962C8B-B14F-4D97-AF65-F5344CB8AC3E}">
        <p14:creationId xmlns:p14="http://schemas.microsoft.com/office/powerpoint/2010/main" val="480686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9B1CA0E-4E52-4831-8F17-5BAB97CB46EF}" type="datetimeFigureOut">
              <a:rPr lang="en-IN" smtClean="0"/>
              <a:t>12-02-2022</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F520E76-BAC8-426D-85EF-2CAFA1264D60}" type="slidenum">
              <a:rPr lang="en-IN" smtClean="0"/>
              <a:t>‹#›</a:t>
            </a:fld>
            <a:endParaRPr lang="en-IN"/>
          </a:p>
        </p:txBody>
      </p:sp>
    </p:spTree>
    <p:extLst>
      <p:ext uri="{BB962C8B-B14F-4D97-AF65-F5344CB8AC3E}">
        <p14:creationId xmlns:p14="http://schemas.microsoft.com/office/powerpoint/2010/main" val="2988818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9B1CA0E-4E52-4831-8F17-5BAB97CB46EF}" type="datetimeFigureOut">
              <a:rPr lang="en-IN" smtClean="0"/>
              <a:t>12-02-2022</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520E76-BAC8-426D-85EF-2CAFA1264D60}" type="slidenum">
              <a:rPr lang="en-IN" smtClean="0"/>
              <a:t>‹#›</a:t>
            </a:fld>
            <a:endParaRPr lang="en-IN"/>
          </a:p>
        </p:txBody>
      </p:sp>
    </p:spTree>
    <p:extLst>
      <p:ext uri="{BB962C8B-B14F-4D97-AF65-F5344CB8AC3E}">
        <p14:creationId xmlns:p14="http://schemas.microsoft.com/office/powerpoint/2010/main" val="4284055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9B1CA0E-4E52-4831-8F17-5BAB97CB46EF}" type="datetimeFigureOut">
              <a:rPr lang="en-IN" smtClean="0"/>
              <a:t>12-02-2022</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F520E76-BAC8-426D-85EF-2CAFA1264D60}" type="slidenum">
              <a:rPr lang="en-IN" smtClean="0"/>
              <a:t>‹#›</a:t>
            </a:fld>
            <a:endParaRPr lang="en-IN"/>
          </a:p>
        </p:txBody>
      </p:sp>
    </p:spTree>
    <p:extLst>
      <p:ext uri="{BB962C8B-B14F-4D97-AF65-F5344CB8AC3E}">
        <p14:creationId xmlns:p14="http://schemas.microsoft.com/office/powerpoint/2010/main" val="34575917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oftwaretestinghelp.com/fp-growth-algorithm-data-mining/#:~:text=Frequent%20Pattern%20Tree%20is%20a,lower%20nodes%20represent%20the%20itemsets" TargetMode="External"/><Relationship Id="rId2" Type="http://schemas.openxmlformats.org/officeDocument/2006/relationships/hyperlink" Target="https://www.arcjournals.org/pdfs/ijrscse/v4-i4/3.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0467" y="756139"/>
            <a:ext cx="8915399" cy="2262781"/>
          </a:xfrm>
        </p:spPr>
        <p:txBody>
          <a:bodyPr/>
          <a:lstStyle/>
          <a:p>
            <a:r>
              <a:rPr lang="en-IN" dirty="0"/>
              <a:t>Frequent Pattern Growth Strategy</a:t>
            </a:r>
          </a:p>
        </p:txBody>
      </p:sp>
    </p:spTree>
    <p:extLst>
      <p:ext uri="{BB962C8B-B14F-4D97-AF65-F5344CB8AC3E}">
        <p14:creationId xmlns:p14="http://schemas.microsoft.com/office/powerpoint/2010/main" val="1175097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Advantages</a:t>
            </a:r>
          </a:p>
        </p:txBody>
      </p:sp>
      <p:sp>
        <p:nvSpPr>
          <p:cNvPr id="3" name="Content Placeholder 2"/>
          <p:cNvSpPr>
            <a:spLocks noGrp="1"/>
          </p:cNvSpPr>
          <p:nvPr>
            <p:ph idx="1"/>
          </p:nvPr>
        </p:nvSpPr>
        <p:spPr/>
        <p:txBody>
          <a:bodyPr/>
          <a:lstStyle/>
          <a:p>
            <a:pPr marL="0" indent="0">
              <a:buNone/>
            </a:pPr>
            <a:r>
              <a:rPr lang="en-US" dirty="0"/>
              <a:t>Frequent Pattern Tree is a tree-like structure that is made with the initial item sets of the database. The purpose of the FP tree is to mine the most frequent pattern. Each node of the FP tree represents an item of the item set.</a:t>
            </a:r>
          </a:p>
          <a:p>
            <a:pPr marL="0" indent="0">
              <a:buNone/>
            </a:pPr>
            <a:endParaRPr lang="en-IN" dirty="0"/>
          </a:p>
          <a:p>
            <a:r>
              <a:rPr lang="en-IN" dirty="0"/>
              <a:t>The major advantage of FP tree algorithm is that it takes only two passes over the data set.</a:t>
            </a:r>
          </a:p>
          <a:p>
            <a:r>
              <a:rPr lang="en-US" dirty="0"/>
              <a:t>The FP-Growth algorithm allows the discovery of frequent item set without generating candidate item set.</a:t>
            </a:r>
          </a:p>
          <a:p>
            <a:pPr marL="0" indent="0">
              <a:buNone/>
            </a:pPr>
            <a:endParaRPr lang="en-IN" dirty="0"/>
          </a:p>
        </p:txBody>
      </p:sp>
    </p:spTree>
    <p:extLst>
      <p:ext uri="{BB962C8B-B14F-4D97-AF65-F5344CB8AC3E}">
        <p14:creationId xmlns:p14="http://schemas.microsoft.com/office/powerpoint/2010/main" val="258386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Advantages</a:t>
            </a:r>
          </a:p>
        </p:txBody>
      </p:sp>
      <p:sp>
        <p:nvSpPr>
          <p:cNvPr id="3" name="Content Placeholder 2"/>
          <p:cNvSpPr>
            <a:spLocks noGrp="1"/>
          </p:cNvSpPr>
          <p:nvPr>
            <p:ph idx="1"/>
          </p:nvPr>
        </p:nvSpPr>
        <p:spPr>
          <a:xfrm>
            <a:off x="2149597" y="2038097"/>
            <a:ext cx="8915400" cy="4626472"/>
          </a:xfrm>
        </p:spPr>
        <p:txBody>
          <a:bodyPr/>
          <a:lstStyle/>
          <a:p>
            <a:r>
              <a:rPr lang="en-IN" dirty="0"/>
              <a:t>FP growth algorithm helps in compression of the data because of overlapping of paths.</a:t>
            </a:r>
          </a:p>
          <a:p>
            <a:endParaRPr lang="en-US" dirty="0"/>
          </a:p>
          <a:p>
            <a:endParaRPr lang="en-IN" dirty="0"/>
          </a:p>
          <a:p>
            <a:endParaRPr lang="en-US" dirty="0"/>
          </a:p>
          <a:p>
            <a:endParaRPr lang="en-US" dirty="0"/>
          </a:p>
          <a:p>
            <a:endParaRPr lang="en-US" dirty="0"/>
          </a:p>
          <a:p>
            <a:endParaRPr lang="en-US" dirty="0"/>
          </a:p>
          <a:p>
            <a:endParaRPr lang="en-US" dirty="0"/>
          </a:p>
          <a:p>
            <a:endParaRPr lang="en-IN" dirty="0"/>
          </a:p>
          <a:p>
            <a:r>
              <a:rPr lang="en-US" dirty="0"/>
              <a:t>The working of the FP-Growth algorithm is much faster as compared to the </a:t>
            </a:r>
            <a:r>
              <a:rPr lang="en-US" dirty="0" err="1"/>
              <a:t>Apriori</a:t>
            </a:r>
            <a:r>
              <a:rPr lang="en-US" dirty="0"/>
              <a:t> algorithm.</a:t>
            </a:r>
            <a:endParaRPr lang="en-IN" dirty="0"/>
          </a:p>
          <a:p>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82460" y="2767010"/>
            <a:ext cx="4566725" cy="2904027"/>
          </a:xfrm>
          <a:prstGeom prst="rect">
            <a:avLst/>
          </a:prstGeom>
        </p:spPr>
      </p:pic>
    </p:spTree>
    <p:extLst>
      <p:ext uri="{BB962C8B-B14F-4D97-AF65-F5344CB8AC3E}">
        <p14:creationId xmlns:p14="http://schemas.microsoft.com/office/powerpoint/2010/main" val="494479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Disadvantages</a:t>
            </a:r>
          </a:p>
        </p:txBody>
      </p:sp>
      <p:sp>
        <p:nvSpPr>
          <p:cNvPr id="3" name="Content Placeholder 2"/>
          <p:cNvSpPr>
            <a:spLocks noGrp="1"/>
          </p:cNvSpPr>
          <p:nvPr>
            <p:ph idx="1"/>
          </p:nvPr>
        </p:nvSpPr>
        <p:spPr/>
        <p:txBody>
          <a:bodyPr/>
          <a:lstStyle/>
          <a:p>
            <a:r>
              <a:rPr lang="en-US" dirty="0"/>
              <a:t>The FP-Growth algorithm may not fit into the memory.</a:t>
            </a:r>
          </a:p>
          <a:p>
            <a:endParaRPr lang="en-US" dirty="0"/>
          </a:p>
          <a:p>
            <a:r>
              <a:rPr lang="en-US" dirty="0"/>
              <a:t>If the data is too long, the complexity of the data structure can reduce the performance. </a:t>
            </a:r>
          </a:p>
          <a:p>
            <a:pPr marL="0" indent="0">
              <a:buNone/>
            </a:pPr>
            <a:endParaRPr lang="en-US" dirty="0"/>
          </a:p>
          <a:p>
            <a:r>
              <a:rPr lang="en-US" dirty="0"/>
              <a:t>FP growth algorithm works better with a small data set.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966168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Disadvantages</a:t>
            </a:r>
          </a:p>
        </p:txBody>
      </p:sp>
      <p:sp>
        <p:nvSpPr>
          <p:cNvPr id="3" name="Content Placeholder 2"/>
          <p:cNvSpPr>
            <a:spLocks noGrp="1"/>
          </p:cNvSpPr>
          <p:nvPr>
            <p:ph idx="1"/>
          </p:nvPr>
        </p:nvSpPr>
        <p:spPr/>
        <p:txBody>
          <a:bodyPr/>
          <a:lstStyle/>
          <a:p>
            <a:r>
              <a:rPr lang="en-US" dirty="0"/>
              <a:t>The FP-Growth algorithm is expensive to construct. It consumes time to build. But once it is done with construction, item sets can be read off easily.</a:t>
            </a:r>
          </a:p>
          <a:p>
            <a:pPr marL="0" indent="0">
              <a:buNone/>
            </a:pPr>
            <a:endParaRPr lang="en-US" dirty="0"/>
          </a:p>
          <a:p>
            <a:r>
              <a:rPr lang="en-US" dirty="0"/>
              <a:t>The process of calculating the support can be carried out only after the entire data set is added to the FP-Tree.</a:t>
            </a:r>
            <a:endParaRPr lang="en-IN" dirty="0"/>
          </a:p>
        </p:txBody>
      </p:sp>
    </p:spTree>
    <p:extLst>
      <p:ext uri="{BB962C8B-B14F-4D97-AF65-F5344CB8AC3E}">
        <p14:creationId xmlns:p14="http://schemas.microsoft.com/office/powerpoint/2010/main" val="2676821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References</a:t>
            </a:r>
          </a:p>
        </p:txBody>
      </p:sp>
      <p:sp>
        <p:nvSpPr>
          <p:cNvPr id="3" name="Content Placeholder 2"/>
          <p:cNvSpPr>
            <a:spLocks noGrp="1"/>
          </p:cNvSpPr>
          <p:nvPr>
            <p:ph idx="1"/>
          </p:nvPr>
        </p:nvSpPr>
        <p:spPr/>
        <p:txBody>
          <a:bodyPr/>
          <a:lstStyle/>
          <a:p>
            <a:r>
              <a:rPr lang="en-IN" dirty="0">
                <a:hlinkClick r:id="rId2"/>
              </a:rPr>
              <a:t>https://www.arcjournals.org/pdfs/ijrscse/v4-i4/3.pdf</a:t>
            </a:r>
            <a:endParaRPr lang="en-IN" dirty="0"/>
          </a:p>
          <a:p>
            <a:r>
              <a:rPr lang="en-IN" dirty="0">
                <a:hlinkClick r:id="rId3"/>
              </a:rPr>
              <a:t>https://www.softwaretestinghelp.com/fp-growth-algorithm-data-mining/#:~:text=Frequent%20Pattern%20Tree%20is%20a,lower%20nodes%20represent%20the%20itemsets</a:t>
            </a:r>
            <a:endParaRPr lang="en-IN" dirty="0"/>
          </a:p>
          <a:p>
            <a:pPr marL="0" indent="0">
              <a:buNone/>
            </a:pPr>
            <a:endParaRPr lang="en-IN" dirty="0"/>
          </a:p>
        </p:txBody>
      </p:sp>
    </p:spTree>
    <p:extLst>
      <p:ext uri="{BB962C8B-B14F-4D97-AF65-F5344CB8AC3E}">
        <p14:creationId xmlns:p14="http://schemas.microsoft.com/office/powerpoint/2010/main" val="2238336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0585" y="1960685"/>
            <a:ext cx="10344027" cy="1799492"/>
          </a:xfrm>
        </p:spPr>
        <p:txBody>
          <a:bodyPr>
            <a:normAutofit/>
          </a:bodyPr>
          <a:lstStyle/>
          <a:p>
            <a:pPr algn="ctr"/>
            <a:r>
              <a:rPr lang="en-IN" sz="6600" dirty="0"/>
              <a:t>Thank You</a:t>
            </a:r>
          </a:p>
        </p:txBody>
      </p:sp>
      <p:sp>
        <p:nvSpPr>
          <p:cNvPr id="3" name="Content Placeholder 2"/>
          <p:cNvSpPr>
            <a:spLocks noGrp="1"/>
          </p:cNvSpPr>
          <p:nvPr>
            <p:ph idx="1"/>
          </p:nvPr>
        </p:nvSpPr>
        <p:spPr>
          <a:xfrm>
            <a:off x="8124092" y="5178668"/>
            <a:ext cx="3380520" cy="732553"/>
          </a:xfrm>
        </p:spPr>
        <p:txBody>
          <a:bodyPr/>
          <a:lstStyle/>
          <a:p>
            <a:endParaRPr lang="en-IN" dirty="0"/>
          </a:p>
        </p:txBody>
      </p:sp>
    </p:spTree>
    <p:extLst>
      <p:ext uri="{BB962C8B-B14F-4D97-AF65-F5344CB8AC3E}">
        <p14:creationId xmlns:p14="http://schemas.microsoft.com/office/powerpoint/2010/main" val="66158046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265</TotalTime>
  <Words>261</Words>
  <Application>Microsoft Office PowerPoint</Application>
  <PresentationFormat>Widescreen</PresentationFormat>
  <Paragraphs>31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Wisp</vt:lpstr>
      <vt:lpstr>Frequent Pattern Growth Strategy</vt:lpstr>
      <vt:lpstr>Advantages</vt:lpstr>
      <vt:lpstr>Advantages</vt:lpstr>
      <vt:lpstr>Disadvantages</vt:lpstr>
      <vt:lpstr>Disadvantages</vt:lpstr>
      <vt:lpstr>References</vt:lpstr>
      <vt:lpstr>Thank You</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Frequent Pattern Growth Strategy</dc:title>
  <dc:creator>Shashank Reddy</dc:creator>
  <cp:lastModifiedBy>avyay rao</cp:lastModifiedBy>
  <cp:revision>16</cp:revision>
  <dcterms:created xsi:type="dcterms:W3CDTF">2022-01-29T21:24:42Z</dcterms:created>
  <dcterms:modified xsi:type="dcterms:W3CDTF">2022-02-13T03:41:05Z</dcterms:modified>
</cp:coreProperties>
</file>