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35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76400"/>
            <a:ext cx="8610600" cy="26670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REDUCTS </a:t>
            </a:r>
            <a:b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 </a:t>
            </a:r>
            <a:b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INCOMPLETE INFORMATION SYSTEMS</a:t>
            </a:r>
            <a:endParaRPr lang="en-US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4724400"/>
            <a:ext cx="2971800" cy="990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Zbigniew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Ras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7912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</a:rPr>
              <a:t>Thank You !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81328"/>
            <a:ext cx="8153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 (X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 information system,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where  </a:t>
            </a: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- objects,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-attributes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partial functions from  X  into  2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  <a:sym typeface="Symbol"/>
              </a:rPr>
              <a:t>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{*}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600" b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- set of values of attribute a.</a:t>
            </a:r>
          </a:p>
          <a:p>
            <a:pPr>
              <a:buNone/>
            </a:pP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Information Systems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304799"/>
            <a:ext cx="80772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Example 1: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 = ({1,2,3,4,5,6}, {Price, Mileage, Size, Accident}) defined below: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3581400"/>
            <a:ext cx="8686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Let  A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AT.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similarity relation based on A we mean: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SIM(A) = {(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X: 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A)[a(x)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a(y)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or  a(x) = *  or  a(y) = *]}.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SIM(A) is 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tolerance relation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(reflexive, symmetric).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Let  I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(x) = {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SIM(A)} -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tolerance class for 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with regard to A.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X/SIM(A) = {I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(x) : x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X} – not a partition of  X  in general.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33400" y="1447801"/>
          <a:ext cx="5791201" cy="2209802"/>
        </p:xfrm>
        <a:graphic>
          <a:graphicData uri="http://schemas.openxmlformats.org/drawingml/2006/table">
            <a:tbl>
              <a:tblPr/>
              <a:tblGrid>
                <a:gridCol w="585627"/>
                <a:gridCol w="976046"/>
                <a:gridCol w="976046"/>
                <a:gridCol w="1626741"/>
                <a:gridCol w="1626741"/>
              </a:tblGrid>
              <a:tr h="315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Car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Price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Mileage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Size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Accident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{doors, engine}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{low}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{full, compact}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{engine}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{compact}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{low}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AT  is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reduct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information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ystem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 = (X, AT)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iff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SIM(A) = SIM(AT)  and 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A)[SIM(B)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SIM(A)].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AT  is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reduct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information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ystem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S=(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X, AT)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 x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iff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(x) = I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(x)  and 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)[I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(x)].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In our example {Price, Size, Accident} is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reduct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Definition:</a:t>
            </a:r>
            <a:endParaRPr lang="en-US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(X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{d})  decision system, where 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objects,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classification attributes,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 - decision attribute,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where  d(x)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(value is certain).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Let  A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AT  and 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(x) = {v : d(y) = v  and  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(x)}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/generalized decision in S/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Decision Systems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Example 2: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Decision System S with “</a:t>
            </a:r>
            <a:r>
              <a:rPr lang="en-US" sz="20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generalized decision</a:t>
            </a: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” as the extra feature.</a:t>
            </a:r>
            <a:b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000" b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600" y="1676400"/>
          <a:ext cx="7010401" cy="1600200"/>
        </p:xfrm>
        <a:graphic>
          <a:graphicData uri="http://schemas.openxmlformats.org/drawingml/2006/table">
            <a:tbl>
              <a:tblPr/>
              <a:tblGrid>
                <a:gridCol w="509272"/>
                <a:gridCol w="748069"/>
                <a:gridCol w="877213"/>
                <a:gridCol w="1411524"/>
                <a:gridCol w="1510085"/>
                <a:gridCol w="587246"/>
                <a:gridCol w="1366992"/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Car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Price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Mileage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Size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Accident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sym typeface="Symbol"/>
                        </a:rPr>
                        <a:t></a:t>
                      </a:r>
                      <a:r>
                        <a:rPr lang="en-US" sz="1200" b="1" baseline="-25000">
                          <a:latin typeface="Times New Roman"/>
                          <a:ea typeface="Times New Roman"/>
                        </a:rPr>
                        <a:t>AT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{doors, engine}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good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{good, excel}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{low}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{full, compact}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{engine}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good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{good}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{compact}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poor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{poor}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good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{good, excel}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excel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{good, excel}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{low}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good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{good, excel}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1" y="3505200"/>
            <a:ext cx="8153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Definition: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Set  A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AT  is 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reduct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of  S  (relative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reduct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or  d-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reduct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iff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and  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A)[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].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Set  A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AT  is 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reduct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of  S  for  x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X (relative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reduct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for x  or 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reduct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for x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iff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(x) =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(x)   and  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A)[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(x) ].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{Size, Accident} is a is a relative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reduct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of  S .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{Size, Accident} is a relative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reduct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of  S  for object  3  and 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{Price, Accident} is a relative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reduct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of  S  for object  2.</a:t>
            </a:r>
          </a:p>
          <a:p>
            <a:pPr>
              <a:buClrTx/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Relative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reducts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for objects are used to construct rules:</a:t>
            </a:r>
          </a:p>
          <a:p>
            <a:pPr>
              <a:buClrTx/>
              <a:buNone/>
            </a:pPr>
            <a:endParaRPr lang="en-US" sz="22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(Price, low)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(Accident, engine)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(d, good)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(Size, compact)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(Accident, doors)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(d, poor)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(Size, full)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(d, good)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(d, excel)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799" y="1447801"/>
          <a:ext cx="4030982" cy="1981196"/>
        </p:xfrm>
        <a:graphic>
          <a:graphicData uri="http://schemas.openxmlformats.org/drawingml/2006/table">
            <a:tbl>
              <a:tblPr/>
              <a:tblGrid>
                <a:gridCol w="535910"/>
                <a:gridCol w="582512"/>
                <a:gridCol w="582512"/>
                <a:gridCol w="582512"/>
                <a:gridCol w="582512"/>
                <a:gridCol w="582512"/>
                <a:gridCol w="582512"/>
              </a:tblGrid>
              <a:tr h="283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x/y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P,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Computation of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Reducts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9906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Discernibility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table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581400"/>
            <a:ext cx="8305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Here we use P – Price, M – Mileage, S – Size, A- Accident.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Discernibility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Function: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F(P,M,S,A) = 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A) = 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–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reduct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Reducts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for objects: F(1)=P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S, F(2)=P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A, F(3)=S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A, F(4)=P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S, F(5)=S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A, F(6)=P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S. 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81000"/>
            <a:ext cx="7924800" cy="685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Computing d-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Reducts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799" y="1676403"/>
          <a:ext cx="4114804" cy="2057398"/>
        </p:xfrm>
        <a:graphic>
          <a:graphicData uri="http://schemas.openxmlformats.org/drawingml/2006/table">
            <a:tbl>
              <a:tblPr/>
              <a:tblGrid>
                <a:gridCol w="547054"/>
                <a:gridCol w="594625"/>
                <a:gridCol w="594625"/>
                <a:gridCol w="594625"/>
                <a:gridCol w="594625"/>
                <a:gridCol w="594625"/>
                <a:gridCol w="594625"/>
              </a:tblGrid>
              <a:tr h="293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x/y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PA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1066801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Discernibility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table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8100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Here we use P – Price, M – Mileage, S – Size, A- Accident.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Discernibility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Function: 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F(P,M,S,A) = 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A) = 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– (d-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reduct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reducts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for objects:  F(1)=P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S, F(2)=P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A, F(3)=S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A, F(4)=(P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S, F(5)=S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A, F(6)=S.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314</TotalTime>
  <Words>609</Words>
  <Application>Microsoft Office PowerPoint</Application>
  <PresentationFormat>On-screen Show (4:3)</PresentationFormat>
  <Paragraphs>203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Lucida Sans Unicode</vt:lpstr>
      <vt:lpstr>Symbol</vt:lpstr>
      <vt:lpstr>Times New Roman</vt:lpstr>
      <vt:lpstr>Verdana</vt:lpstr>
      <vt:lpstr>Wingdings</vt:lpstr>
      <vt:lpstr>Wingdings 2</vt:lpstr>
      <vt:lpstr>Wingdings 3</vt:lpstr>
      <vt:lpstr>Concourse</vt:lpstr>
      <vt:lpstr>   REDUCTS  IN  INCOMPLETE INFORMATION SYSTEMS</vt:lpstr>
      <vt:lpstr>  Information Systems   </vt:lpstr>
      <vt:lpstr>PowerPoint Presentation</vt:lpstr>
      <vt:lpstr>Definition:</vt:lpstr>
      <vt:lpstr>Decision Systems </vt:lpstr>
      <vt:lpstr>Example 2: Decision System S with “generalized decision” as the extra feature. </vt:lpstr>
      <vt:lpstr>PowerPoint Presentation</vt:lpstr>
      <vt:lpstr>Computation of  Reducts: </vt:lpstr>
      <vt:lpstr>PowerPoint Presentation</vt:lpstr>
      <vt:lpstr>Thank You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Nikitha Reddy</dc:creator>
  <cp:lastModifiedBy>Dr. Ras</cp:lastModifiedBy>
  <cp:revision>66</cp:revision>
  <dcterms:created xsi:type="dcterms:W3CDTF">2006-08-16T00:00:00Z</dcterms:created>
  <dcterms:modified xsi:type="dcterms:W3CDTF">2014-08-27T20:05:11Z</dcterms:modified>
</cp:coreProperties>
</file>