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  <p:embeddedFont>
      <p:font typeface="Merriweather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7" Type="http://schemas.openxmlformats.org/officeDocument/2006/relationships/font" Target="fonts/Merriweather-regular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italic.fntdata"/><Relationship Id="rId6" Type="http://schemas.openxmlformats.org/officeDocument/2006/relationships/slide" Target="slides/slide1.xml"/><Relationship Id="rId18" Type="http://schemas.openxmlformats.org/officeDocument/2006/relationships/font" Target="fonts/Merriweather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23baf1359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23baf1359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23baf13594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23baf13594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3baf13594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3baf13594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3baf13594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3baf13594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3baf13594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3baf13594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3baf13594_0_3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3baf13594_0_3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to construct digests that appear to be random/unique in order to be considered cryptographically secure.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8.4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50"/>
            <a:ext cx="5173800" cy="82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Kayla Browne	   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7408125" y="4603250"/>
            <a:ext cx="1517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Group 9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8.4: Digital Signatures</a:t>
            </a:r>
            <a:endParaRPr/>
          </a:p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Digital signature is the authentication of data (e.g. message, files)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One party can send a signed message to another party by following the conditions below:</a:t>
            </a:r>
            <a:endParaRPr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The receiver can verify the claimed identity of the sender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The sender cannot later renounce or change their mind about the contents of the message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The receiver cannot possibly have prepared the message themselves</a:t>
            </a:r>
            <a:endParaRPr sz="1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8.4:Symmetric-Key signatures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key distributions for symmetric key signatures requires a secure and strong connection between the key distribution server and the IoT nodes.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Symmetric cryptography</a:t>
            </a:r>
            <a:endParaRPr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One approach is to have a central authority that knows everything, whom everyone trusts.</a:t>
            </a:r>
            <a:endParaRPr sz="1300"/>
          </a:p>
          <a:p>
            <a:pPr indent="-3111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■"/>
            </a:pPr>
            <a:r>
              <a:rPr lang="en" sz="1300"/>
              <a:t>If person A is trying to send a signed plaintext message(encrypted) to person B the central authority will see the message from person A, decrypts it, and sends it to Person B.</a:t>
            </a:r>
            <a:r>
              <a:rPr lang="en" sz="1300">
                <a:solidFill>
                  <a:srgbClr val="000000"/>
                </a:solidFill>
              </a:rPr>
              <a:t> </a:t>
            </a:r>
            <a:endParaRPr sz="1300"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3737350"/>
            <a:ext cx="4412475" cy="125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8.4: Public Key Signatures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Public key cryptography can provide signatures to only one user that has the private key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Public key verifies the user’s identity to ensure the user is the only one with the key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It makes sure the message’s integrity is protected and nothing is altered.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Signing: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User signs the message by encrypting with their own private key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User then attaches their signature to the message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Verification: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User can verify the message by decrypting the signature from the signers public key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8.4: Messages Digests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Message digest is a cryptographic one-way hash function that takes an arbitrarily long piece of plaintext and computes a fixed-length bit string from it.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Message digests can be used to speed up digital signature algorithms. It is faster at computing a piece of plaintext compared to public-key encryption algorithm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Variety of message digest functions:	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SHA-1(Secure Hash Algorithm 1)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Processes input data in 512-bit blocks and generate a 160 bit message digest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MD5</a:t>
            </a:r>
            <a:endParaRPr sz="1200"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Messages digest hashing algorithms that processes data in 512 bit strings, broken down into 16 words composed of 32 bits each. The output from MD5 is a 128 bit message digest value.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The goal of message digest functions is to produce digests that appear to be random/unique in order to be considered cryptographically secure.</a:t>
            </a:r>
            <a:endParaRPr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8.4: The Birthday Attack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Birthday attack is a type of cryptographic attack that exploits the mathematics behind the birthday problem in probability theory</a:t>
            </a:r>
            <a:endParaRPr sz="15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Question: ‘How many students do you need in a class before the probability of having two people with the same birthday exceeds ½?’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Theory:  the probability theory states it is 23 students. Given the formula n(n-1)/2  we can form (23 x 22)/2 = 253 different pairs, each of which has a probability of 1/365 of being hit.</a:t>
            </a:r>
            <a:endParaRPr sz="13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8.4 Question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4572000" y="2205425"/>
            <a:ext cx="4239000" cy="7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What is the main goal of Message Digest Functions?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