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74" r:id="rId3"/>
    <p:sldId id="275" r:id="rId4"/>
    <p:sldId id="276" r:id="rId5"/>
    <p:sldId id="277" r:id="rId6"/>
    <p:sldId id="278" r:id="rId7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9"/>
      <p:bold r:id="rId10"/>
      <p:italic r:id="rId11"/>
      <p:boldItalic r:id="rId12"/>
    </p:embeddedFont>
    <p:embeddedFont>
      <p:font typeface="Roboto" panose="020000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06" d="100"/>
          <a:sy n="106" d="100"/>
        </p:scale>
        <p:origin x="77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14bcca9f89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14bcca9f89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1afd1b404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1afd1b404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1afd1b404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1afd1b404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23c59b20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23c59b20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23c59b207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23c59b207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8.3 - 8.6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9630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8.5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KEY INFRASTRUCTURES</a:t>
            </a:r>
            <a:endParaRPr/>
          </a:p>
        </p:txBody>
      </p:sp>
      <p:sp>
        <p:nvSpPr>
          <p:cNvPr id="174" name="Google Shape;174;p3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What is PKI and What does it do?</a:t>
            </a:r>
            <a:endParaRPr b="1" u="sng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A PKI certificate is </a:t>
            </a:r>
            <a:r>
              <a:rPr lang="en" sz="1200" b="1">
                <a:solidFill>
                  <a:srgbClr val="202124"/>
                </a:solidFill>
                <a:highlight>
                  <a:srgbClr val="FFFFFF"/>
                </a:highlight>
              </a:rPr>
              <a:t>a trusted digital identity</a:t>
            </a: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. It is used to identify users, servers or things when communicating over untrusted networks, to sign code or documents and to encrypt data or communication.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PKI has multiple components, including users, CAs, certificates, and directories. 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PKI provides a way of structuring these components and define standards for the various documents and protocols.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9630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8.5: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KEY INFRASTRUCTURES</a:t>
            </a:r>
            <a:endParaRPr/>
          </a:p>
        </p:txBody>
      </p:sp>
      <p:sp>
        <p:nvSpPr>
          <p:cNvPr id="180" name="Google Shape;180;p32"/>
          <p:cNvSpPr txBox="1">
            <a:spLocks noGrp="1"/>
          </p:cNvSpPr>
          <p:nvPr>
            <p:ph type="body" idx="1"/>
          </p:nvPr>
        </p:nvSpPr>
        <p:spPr>
          <a:xfrm>
            <a:off x="4644675" y="114300"/>
            <a:ext cx="4166400" cy="44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A particularly simple form of PKI is a hierarchy of CAs. 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The top level CA, the root, certifies second-level CAs, which is called RAs( Regional Authorities) because they might cover some geographic region such as a country or continent. 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These in turn, certify the real CAs, which issue the X.509 certificates to organizations and individuals.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When the root authorizes a new RA, it generates an X.509 certificate stating that it has approved the RA, includes the new RA’s public key in it, signs it, and hands it to the RA.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Similarly when RA approves a new CA, it produces and signs a certificate stating its approval and containing the CA’s public key.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A chain of certificates going back to the root is called chain of trust of certification path.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9630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8.5: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Directories</a:t>
            </a:r>
            <a:endParaRPr/>
          </a:p>
        </p:txBody>
      </p:sp>
      <p:sp>
        <p:nvSpPr>
          <p:cNvPr id="186" name="Google Shape;186;p33"/>
          <p:cNvSpPr txBox="1">
            <a:spLocks noGrp="1"/>
          </p:cNvSpPr>
          <p:nvPr>
            <p:ph type="body" idx="1"/>
          </p:nvPr>
        </p:nvSpPr>
        <p:spPr>
          <a:xfrm>
            <a:off x="4644675" y="114300"/>
            <a:ext cx="4166400" cy="44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One issue for PKI is where the certificate is stored.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There are few solutions that people prefer, some of them are listed below: 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Have each user store his or her own certificates because there is no way for users to tamper with signed certificates without detection.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Using DNS as certificate directory.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Using dedicated directory servers whose onu job is managing X.509 certificates. 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9630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8.5: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Revocation</a:t>
            </a:r>
            <a:endParaRPr/>
          </a:p>
        </p:txBody>
      </p:sp>
      <p:sp>
        <p:nvSpPr>
          <p:cNvPr id="192" name="Google Shape;192;p34"/>
          <p:cNvSpPr txBox="1">
            <a:spLocks noGrp="1"/>
          </p:cNvSpPr>
          <p:nvPr>
            <p:ph type="body" idx="1"/>
          </p:nvPr>
        </p:nvSpPr>
        <p:spPr>
          <a:xfrm>
            <a:off x="4644675" y="114300"/>
            <a:ext cx="4166400" cy="44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Certificates can be revoked for following reasons: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If the person holding the certificate violates the certificate guideline, it can be revoked by the grantor of the certificate.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It can also be revoked if the subjects private key has been exposed or, worse, the CA’s private key has been compromised.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A PKI needs to deal with the issue of revocation.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Clr>
                <a:srgbClr val="202124"/>
              </a:buClr>
              <a:buSzPts val="1200"/>
              <a:buChar char="-"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Keeping a CRL(certification revocation list) can help users keep track of which certificates has been revoked and which one can be used still. 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9630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8.5: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</a:t>
            </a:r>
            <a:endParaRPr/>
          </a:p>
        </p:txBody>
      </p:sp>
      <p:sp>
        <p:nvSpPr>
          <p:cNvPr id="198" name="Google Shape;198;p35"/>
          <p:cNvSpPr txBox="1">
            <a:spLocks noGrp="1"/>
          </p:cNvSpPr>
          <p:nvPr>
            <p:ph type="body" idx="1"/>
          </p:nvPr>
        </p:nvSpPr>
        <p:spPr>
          <a:xfrm>
            <a:off x="4644675" y="114300"/>
            <a:ext cx="4166400" cy="448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02124"/>
                </a:solidFill>
                <a:highlight>
                  <a:srgbClr val="FFFFFF"/>
                </a:highlight>
              </a:rPr>
              <a:t>What does PKI stands for?</a:t>
            </a: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On-screen Show (16:9)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Merriweather</vt:lpstr>
      <vt:lpstr>Roboto</vt:lpstr>
      <vt:lpstr>Arial</vt:lpstr>
      <vt:lpstr>Paradigm</vt:lpstr>
      <vt:lpstr>8.3 - 8.6</vt:lpstr>
      <vt:lpstr>8.5  PUBLIC KEY INFRASTRUCTURES</vt:lpstr>
      <vt:lpstr>8.5:   PUBLIC KEY INFRASTRUCTURES</vt:lpstr>
      <vt:lpstr>8.5:   Directories</vt:lpstr>
      <vt:lpstr>8.5:   Revocation</vt:lpstr>
      <vt:lpstr>8.5:  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8.3 - 8.6</dc:title>
  <cp:lastModifiedBy>chigurupati rishika</cp:lastModifiedBy>
  <cp:revision>2</cp:revision>
  <dcterms:modified xsi:type="dcterms:W3CDTF">2022-05-03T18:55:56Z</dcterms:modified>
</cp:coreProperties>
</file>