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0" r:id="rId1"/>
    <p:sldMasterId id="2147483671" r:id="rId2"/>
  </p:sldMasterIdLst>
  <p:notesMasterIdLst>
    <p:notesMasterId r:id="rId10"/>
  </p:notesMasterIdLst>
  <p:sldIdLst>
    <p:sldId id="256" r:id="rId3"/>
    <p:sldId id="257" r:id="rId4"/>
    <p:sldId id="258" r:id="rId5"/>
    <p:sldId id="259" r:id="rId6"/>
    <p:sldId id="260" r:id="rId7"/>
    <p:sldId id="261" r:id="rId8"/>
    <p:sldId id="262" r:id="rId9"/>
  </p:sldIdLst>
  <p:sldSz cx="9144000" cy="5143500" type="screen16x9"/>
  <p:notesSz cx="6858000" cy="9144000"/>
  <p:embeddedFontLst>
    <p:embeddedFont>
      <p:font typeface="Merriweather" panose="00000500000000000000" pitchFamily="2" charset="0"/>
      <p:regular r:id="rId11"/>
      <p:bold r:id="rId12"/>
      <p:italic r:id="rId13"/>
      <p:boldItalic r:id="rId14"/>
    </p:embeddedFont>
    <p:embeddedFont>
      <p:font typeface="Roboto" panose="02000000000000000000" pitchFamily="2"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778"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3.fntdata"/><Relationship Id="rId18" Type="http://schemas.openxmlformats.org/officeDocument/2006/relationships/font" Target="fonts/font8.fntdata"/><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slideMaster" Target="slideMasters/slideMaster2.xml"/><Relationship Id="rId16" Type="http://schemas.openxmlformats.org/officeDocument/2006/relationships/font" Target="fonts/font6.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1.fntdata"/><Relationship Id="rId5" Type="http://schemas.openxmlformats.org/officeDocument/2006/relationships/slide" Target="slides/slide3.xml"/><Relationship Id="rId15" Type="http://schemas.openxmlformats.org/officeDocument/2006/relationships/font" Target="fonts/font5.fntdata"/><Relationship Id="rId10" Type="http://schemas.openxmlformats.org/officeDocument/2006/relationships/notesMaster" Target="notesMasters/notesMaster1.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4.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12147956549_0_19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12147956549_0_1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12147956549_0_1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12147956549_0_19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12147956549_0_2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12147956549_0_2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12147956549_0_2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12147956549_0_2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12147956549_0_2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12147956549_0_2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12147956549_0_2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12147956549_0_2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12147956549_0_22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12147956549_0_22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54"/>
        <p:cNvGrpSpPr/>
        <p:nvPr/>
      </p:nvGrpSpPr>
      <p:grpSpPr>
        <a:xfrm>
          <a:off x="0" y="0"/>
          <a:ext cx="0" cy="0"/>
          <a:chOff x="0" y="0"/>
          <a:chExt cx="0" cy="0"/>
        </a:xfrm>
      </p:grpSpPr>
      <p:sp>
        <p:nvSpPr>
          <p:cNvPr id="55" name="Google Shape;55;p14"/>
          <p:cNvSpPr/>
          <p:nvPr/>
        </p:nvSpPr>
        <p:spPr>
          <a:xfrm>
            <a:off x="-125" y="0"/>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56" name="Google Shape;56;p14"/>
          <p:cNvSpPr txBox="1">
            <a:spLocks noGrp="1"/>
          </p:cNvSpPr>
          <p:nvPr>
            <p:ph type="ctrTitle"/>
          </p:nvPr>
        </p:nvSpPr>
        <p:spPr>
          <a:xfrm>
            <a:off x="311700" y="539725"/>
            <a:ext cx="8520600" cy="1282500"/>
          </a:xfrm>
          <a:prstGeom prst="rect">
            <a:avLst/>
          </a:prstGeom>
        </p:spPr>
        <p:txBody>
          <a:bodyPr spcFirstLastPara="1" wrap="square" lIns="91425" tIns="91425" rIns="91425" bIns="91425" anchor="t" anchorCtr="0">
            <a:normAutofit/>
          </a:bodyPr>
          <a:lstStyle>
            <a:lvl1pPr lvl="0" rtl="0">
              <a:spcBef>
                <a:spcPts val="0"/>
              </a:spcBef>
              <a:spcAft>
                <a:spcPts val="0"/>
              </a:spcAft>
              <a:buSzPts val="3600"/>
              <a:buNone/>
              <a:defRPr sz="3600"/>
            </a:lvl1pPr>
            <a:lvl2pPr lvl="1" rtl="0">
              <a:spcBef>
                <a:spcPts val="0"/>
              </a:spcBef>
              <a:spcAft>
                <a:spcPts val="0"/>
              </a:spcAft>
              <a:buSzPts val="3600"/>
              <a:buNone/>
              <a:defRPr sz="3600"/>
            </a:lvl2pPr>
            <a:lvl3pPr lvl="2" rtl="0">
              <a:spcBef>
                <a:spcPts val="0"/>
              </a:spcBef>
              <a:spcAft>
                <a:spcPts val="0"/>
              </a:spcAft>
              <a:buSzPts val="3600"/>
              <a:buNone/>
              <a:defRPr sz="3600"/>
            </a:lvl3pPr>
            <a:lvl4pPr lvl="3" rtl="0">
              <a:spcBef>
                <a:spcPts val="0"/>
              </a:spcBef>
              <a:spcAft>
                <a:spcPts val="0"/>
              </a:spcAft>
              <a:buSzPts val="3600"/>
              <a:buNone/>
              <a:defRPr sz="3600"/>
            </a:lvl4pPr>
            <a:lvl5pPr lvl="4" rtl="0">
              <a:spcBef>
                <a:spcPts val="0"/>
              </a:spcBef>
              <a:spcAft>
                <a:spcPts val="0"/>
              </a:spcAft>
              <a:buSzPts val="3600"/>
              <a:buNone/>
              <a:defRPr sz="3600"/>
            </a:lvl5pPr>
            <a:lvl6pPr lvl="5" rtl="0">
              <a:spcBef>
                <a:spcPts val="0"/>
              </a:spcBef>
              <a:spcAft>
                <a:spcPts val="0"/>
              </a:spcAft>
              <a:buSzPts val="3600"/>
              <a:buNone/>
              <a:defRPr sz="3600"/>
            </a:lvl6pPr>
            <a:lvl7pPr lvl="6" rtl="0">
              <a:spcBef>
                <a:spcPts val="0"/>
              </a:spcBef>
              <a:spcAft>
                <a:spcPts val="0"/>
              </a:spcAft>
              <a:buSzPts val="3600"/>
              <a:buNone/>
              <a:defRPr sz="3600"/>
            </a:lvl7pPr>
            <a:lvl8pPr lvl="7" rtl="0">
              <a:spcBef>
                <a:spcPts val="0"/>
              </a:spcBef>
              <a:spcAft>
                <a:spcPts val="0"/>
              </a:spcAft>
              <a:buSzPts val="3600"/>
              <a:buNone/>
              <a:defRPr sz="3600"/>
            </a:lvl8pPr>
            <a:lvl9pPr lvl="8" rtl="0">
              <a:spcBef>
                <a:spcPts val="0"/>
              </a:spcBef>
              <a:spcAft>
                <a:spcPts val="0"/>
              </a:spcAft>
              <a:buSzPts val="3600"/>
              <a:buNone/>
              <a:defRPr sz="3600"/>
            </a:lvl9pPr>
          </a:lstStyle>
          <a:p>
            <a:endParaRPr/>
          </a:p>
        </p:txBody>
      </p:sp>
      <p:sp>
        <p:nvSpPr>
          <p:cNvPr id="57" name="Google Shape;57;p14"/>
          <p:cNvSpPr txBox="1">
            <a:spLocks noGrp="1"/>
          </p:cNvSpPr>
          <p:nvPr>
            <p:ph type="subTitle" idx="1"/>
          </p:nvPr>
        </p:nvSpPr>
        <p:spPr>
          <a:xfrm>
            <a:off x="311700" y="1878560"/>
            <a:ext cx="4242600" cy="7383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chemeClr val="lt2"/>
              </a:buClr>
              <a:buSzPts val="1600"/>
              <a:buNone/>
              <a:defRPr sz="1600">
                <a:solidFill>
                  <a:schemeClr val="lt2"/>
                </a:solidFill>
              </a:defRPr>
            </a:lvl1pPr>
            <a:lvl2pPr lvl="1" rtl="0">
              <a:lnSpc>
                <a:spcPct val="100000"/>
              </a:lnSpc>
              <a:spcBef>
                <a:spcPts val="0"/>
              </a:spcBef>
              <a:spcAft>
                <a:spcPts val="0"/>
              </a:spcAft>
              <a:buClr>
                <a:schemeClr val="lt2"/>
              </a:buClr>
              <a:buSzPts val="1600"/>
              <a:buNone/>
              <a:defRPr sz="1600">
                <a:solidFill>
                  <a:schemeClr val="lt2"/>
                </a:solidFill>
              </a:defRPr>
            </a:lvl2pPr>
            <a:lvl3pPr lvl="2" rtl="0">
              <a:lnSpc>
                <a:spcPct val="100000"/>
              </a:lnSpc>
              <a:spcBef>
                <a:spcPts val="0"/>
              </a:spcBef>
              <a:spcAft>
                <a:spcPts val="0"/>
              </a:spcAft>
              <a:buClr>
                <a:schemeClr val="lt2"/>
              </a:buClr>
              <a:buSzPts val="1600"/>
              <a:buNone/>
              <a:defRPr sz="1600">
                <a:solidFill>
                  <a:schemeClr val="lt2"/>
                </a:solidFill>
              </a:defRPr>
            </a:lvl3pPr>
            <a:lvl4pPr lvl="3" rtl="0">
              <a:lnSpc>
                <a:spcPct val="100000"/>
              </a:lnSpc>
              <a:spcBef>
                <a:spcPts val="0"/>
              </a:spcBef>
              <a:spcAft>
                <a:spcPts val="0"/>
              </a:spcAft>
              <a:buClr>
                <a:schemeClr val="lt2"/>
              </a:buClr>
              <a:buSzPts val="1600"/>
              <a:buNone/>
              <a:defRPr sz="1600">
                <a:solidFill>
                  <a:schemeClr val="lt2"/>
                </a:solidFill>
              </a:defRPr>
            </a:lvl4pPr>
            <a:lvl5pPr lvl="4" rtl="0">
              <a:lnSpc>
                <a:spcPct val="100000"/>
              </a:lnSpc>
              <a:spcBef>
                <a:spcPts val="0"/>
              </a:spcBef>
              <a:spcAft>
                <a:spcPts val="0"/>
              </a:spcAft>
              <a:buClr>
                <a:schemeClr val="lt2"/>
              </a:buClr>
              <a:buSzPts val="1600"/>
              <a:buNone/>
              <a:defRPr sz="1600">
                <a:solidFill>
                  <a:schemeClr val="lt2"/>
                </a:solidFill>
              </a:defRPr>
            </a:lvl5pPr>
            <a:lvl6pPr lvl="5" rtl="0">
              <a:lnSpc>
                <a:spcPct val="100000"/>
              </a:lnSpc>
              <a:spcBef>
                <a:spcPts val="0"/>
              </a:spcBef>
              <a:spcAft>
                <a:spcPts val="0"/>
              </a:spcAft>
              <a:buClr>
                <a:schemeClr val="lt2"/>
              </a:buClr>
              <a:buSzPts val="1600"/>
              <a:buNone/>
              <a:defRPr sz="1600">
                <a:solidFill>
                  <a:schemeClr val="lt2"/>
                </a:solidFill>
              </a:defRPr>
            </a:lvl6pPr>
            <a:lvl7pPr lvl="6" rtl="0">
              <a:lnSpc>
                <a:spcPct val="100000"/>
              </a:lnSpc>
              <a:spcBef>
                <a:spcPts val="0"/>
              </a:spcBef>
              <a:spcAft>
                <a:spcPts val="0"/>
              </a:spcAft>
              <a:buClr>
                <a:schemeClr val="lt2"/>
              </a:buClr>
              <a:buSzPts val="1600"/>
              <a:buNone/>
              <a:defRPr sz="1600">
                <a:solidFill>
                  <a:schemeClr val="lt2"/>
                </a:solidFill>
              </a:defRPr>
            </a:lvl7pPr>
            <a:lvl8pPr lvl="7" rtl="0">
              <a:lnSpc>
                <a:spcPct val="100000"/>
              </a:lnSpc>
              <a:spcBef>
                <a:spcPts val="0"/>
              </a:spcBef>
              <a:spcAft>
                <a:spcPts val="0"/>
              </a:spcAft>
              <a:buClr>
                <a:schemeClr val="lt2"/>
              </a:buClr>
              <a:buSzPts val="1600"/>
              <a:buNone/>
              <a:defRPr sz="1600">
                <a:solidFill>
                  <a:schemeClr val="lt2"/>
                </a:solidFill>
              </a:defRPr>
            </a:lvl8pPr>
            <a:lvl9pPr lvl="8" rtl="0">
              <a:lnSpc>
                <a:spcPct val="100000"/>
              </a:lnSpc>
              <a:spcBef>
                <a:spcPts val="0"/>
              </a:spcBef>
              <a:spcAft>
                <a:spcPts val="0"/>
              </a:spcAft>
              <a:buClr>
                <a:schemeClr val="lt2"/>
              </a:buClr>
              <a:buSzPts val="1600"/>
              <a:buNone/>
              <a:defRPr sz="1600">
                <a:solidFill>
                  <a:schemeClr val="lt2"/>
                </a:solidFill>
              </a:defRPr>
            </a:lvl9pPr>
          </a:lstStyle>
          <a:p>
            <a:endParaRPr/>
          </a:p>
        </p:txBody>
      </p:sp>
      <p:sp>
        <p:nvSpPr>
          <p:cNvPr id="58" name="Google Shape;58;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59"/>
        <p:cNvGrpSpPr/>
        <p:nvPr/>
      </p:nvGrpSpPr>
      <p:grpSpPr>
        <a:xfrm>
          <a:off x="0" y="0"/>
          <a:ext cx="0" cy="0"/>
          <a:chOff x="0" y="0"/>
          <a:chExt cx="0" cy="0"/>
        </a:xfrm>
      </p:grpSpPr>
      <p:sp>
        <p:nvSpPr>
          <p:cNvPr id="60" name="Google Shape;60;p15"/>
          <p:cNvSpPr/>
          <p:nvPr/>
        </p:nvSpPr>
        <p:spPr>
          <a:xfrm>
            <a:off x="0" y="48099"/>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61" name="Google Shape;61;p15"/>
          <p:cNvSpPr/>
          <p:nvPr/>
        </p:nvSpPr>
        <p:spPr>
          <a:xfrm>
            <a:off x="0" y="0"/>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accent3"/>
          </a:solidFill>
          <a:ln>
            <a:noFill/>
          </a:ln>
        </p:spPr>
      </p:sp>
      <p:sp>
        <p:nvSpPr>
          <p:cNvPr id="62" name="Google Shape;62;p15"/>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rmAutofit/>
          </a:bodyPr>
          <a:lstStyle>
            <a:lvl1pPr lvl="0" rtl="0">
              <a:spcBef>
                <a:spcPts val="0"/>
              </a:spcBef>
              <a:spcAft>
                <a:spcPts val="0"/>
              </a:spcAft>
              <a:buSzPts val="3600"/>
              <a:buNone/>
              <a:defRPr sz="3600"/>
            </a:lvl1pPr>
            <a:lvl2pPr lvl="1" rtl="0">
              <a:spcBef>
                <a:spcPts val="0"/>
              </a:spcBef>
              <a:spcAft>
                <a:spcPts val="0"/>
              </a:spcAft>
              <a:buSzPts val="3600"/>
              <a:buNone/>
              <a:defRPr sz="3600"/>
            </a:lvl2pPr>
            <a:lvl3pPr lvl="2" rtl="0">
              <a:spcBef>
                <a:spcPts val="0"/>
              </a:spcBef>
              <a:spcAft>
                <a:spcPts val="0"/>
              </a:spcAft>
              <a:buSzPts val="3600"/>
              <a:buNone/>
              <a:defRPr sz="3600"/>
            </a:lvl3pPr>
            <a:lvl4pPr lvl="3" rtl="0">
              <a:spcBef>
                <a:spcPts val="0"/>
              </a:spcBef>
              <a:spcAft>
                <a:spcPts val="0"/>
              </a:spcAft>
              <a:buSzPts val="3600"/>
              <a:buNone/>
              <a:defRPr sz="3600"/>
            </a:lvl4pPr>
            <a:lvl5pPr lvl="4" rtl="0">
              <a:spcBef>
                <a:spcPts val="0"/>
              </a:spcBef>
              <a:spcAft>
                <a:spcPts val="0"/>
              </a:spcAft>
              <a:buSzPts val="3600"/>
              <a:buNone/>
              <a:defRPr sz="3600"/>
            </a:lvl5pPr>
            <a:lvl6pPr lvl="5" rtl="0">
              <a:spcBef>
                <a:spcPts val="0"/>
              </a:spcBef>
              <a:spcAft>
                <a:spcPts val="0"/>
              </a:spcAft>
              <a:buSzPts val="3600"/>
              <a:buNone/>
              <a:defRPr sz="3600"/>
            </a:lvl6pPr>
            <a:lvl7pPr lvl="6" rtl="0">
              <a:spcBef>
                <a:spcPts val="0"/>
              </a:spcBef>
              <a:spcAft>
                <a:spcPts val="0"/>
              </a:spcAft>
              <a:buSzPts val="3600"/>
              <a:buNone/>
              <a:defRPr sz="3600"/>
            </a:lvl7pPr>
            <a:lvl8pPr lvl="7" rtl="0">
              <a:spcBef>
                <a:spcPts val="0"/>
              </a:spcBef>
              <a:spcAft>
                <a:spcPts val="0"/>
              </a:spcAft>
              <a:buSzPts val="3600"/>
              <a:buNone/>
              <a:defRPr sz="3600"/>
            </a:lvl8pPr>
            <a:lvl9pPr lvl="8" rtl="0">
              <a:spcBef>
                <a:spcPts val="0"/>
              </a:spcBef>
              <a:spcAft>
                <a:spcPts val="0"/>
              </a:spcAft>
              <a:buSzPts val="3600"/>
              <a:buNone/>
              <a:defRPr sz="3600"/>
            </a:lvl9pPr>
          </a:lstStyle>
          <a:p>
            <a:endParaRPr/>
          </a:p>
        </p:txBody>
      </p:sp>
      <p:sp>
        <p:nvSpPr>
          <p:cNvPr id="63" name="Google Shape;63;p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solidFill>
                  <a:schemeClr val="accent1"/>
                </a:solidFill>
              </a:defRPr>
            </a:lvl1pPr>
            <a:lvl2pPr lvl="1" rtl="0">
              <a:buNone/>
              <a:defRPr>
                <a:solidFill>
                  <a:schemeClr val="accent1"/>
                </a:solidFill>
              </a:defRPr>
            </a:lvl2pPr>
            <a:lvl3pPr lvl="2" rtl="0">
              <a:buNone/>
              <a:defRPr>
                <a:solidFill>
                  <a:schemeClr val="accent1"/>
                </a:solidFill>
              </a:defRPr>
            </a:lvl3pPr>
            <a:lvl4pPr lvl="3" rtl="0">
              <a:buNone/>
              <a:defRPr>
                <a:solidFill>
                  <a:schemeClr val="accent1"/>
                </a:solidFill>
              </a:defRPr>
            </a:lvl4pPr>
            <a:lvl5pPr lvl="4" rtl="0">
              <a:buNone/>
              <a:defRPr>
                <a:solidFill>
                  <a:schemeClr val="accent1"/>
                </a:solidFill>
              </a:defRPr>
            </a:lvl5pPr>
            <a:lvl6pPr lvl="5" rtl="0">
              <a:buNone/>
              <a:defRPr>
                <a:solidFill>
                  <a:schemeClr val="accent1"/>
                </a:solidFill>
              </a:defRPr>
            </a:lvl6pPr>
            <a:lvl7pPr lvl="6" rtl="0">
              <a:buNone/>
              <a:defRPr>
                <a:solidFill>
                  <a:schemeClr val="accent1"/>
                </a:solidFill>
              </a:defRPr>
            </a:lvl7pPr>
            <a:lvl8pPr lvl="7" rtl="0">
              <a:buNone/>
              <a:defRPr>
                <a:solidFill>
                  <a:schemeClr val="accent1"/>
                </a:solidFill>
              </a:defRPr>
            </a:lvl8pPr>
            <a:lvl9pPr lvl="8" rtl="0">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4"/>
        <p:cNvGrpSpPr/>
        <p:nvPr/>
      </p:nvGrpSpPr>
      <p:grpSpPr>
        <a:xfrm>
          <a:off x="0" y="0"/>
          <a:ext cx="0" cy="0"/>
          <a:chOff x="0" y="0"/>
          <a:chExt cx="0" cy="0"/>
        </a:xfrm>
      </p:grpSpPr>
      <p:sp>
        <p:nvSpPr>
          <p:cNvPr id="65" name="Google Shape;65;p16"/>
          <p:cNvSpPr/>
          <p:nvPr/>
        </p:nvSpPr>
        <p:spPr>
          <a:xfrm>
            <a:off x="0" y="0"/>
            <a:ext cx="4314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16"/>
          <p:cNvSpPr/>
          <p:nvPr/>
        </p:nvSpPr>
        <p:spPr>
          <a:xfrm>
            <a:off x="0" y="44125"/>
            <a:ext cx="4313625" cy="4399375"/>
          </a:xfrm>
          <a:custGeom>
            <a:avLst/>
            <a:gdLst/>
            <a:ahLst/>
            <a:cxnLst/>
            <a:rect l="l" t="t" r="r" b="b"/>
            <a:pathLst>
              <a:path w="172545" h="175975" extrusionOk="0">
                <a:moveTo>
                  <a:pt x="0" y="157"/>
                </a:moveTo>
                <a:lnTo>
                  <a:pt x="172419" y="0"/>
                </a:lnTo>
                <a:lnTo>
                  <a:pt x="172545" y="126541"/>
                </a:lnTo>
                <a:lnTo>
                  <a:pt x="0" y="175975"/>
                </a:lnTo>
                <a:close/>
              </a:path>
            </a:pathLst>
          </a:custGeom>
          <a:solidFill>
            <a:schemeClr val="accent2"/>
          </a:solidFill>
          <a:ln>
            <a:noFill/>
          </a:ln>
        </p:spPr>
      </p:sp>
      <p:sp>
        <p:nvSpPr>
          <p:cNvPr id="67" name="Google Shape;67;p16"/>
          <p:cNvSpPr/>
          <p:nvPr/>
        </p:nvSpPr>
        <p:spPr>
          <a:xfrm>
            <a:off x="-125" y="0"/>
            <a:ext cx="4316900" cy="4395600"/>
          </a:xfrm>
          <a:custGeom>
            <a:avLst/>
            <a:gdLst/>
            <a:ahLst/>
            <a:cxnLst/>
            <a:rect l="l" t="t" r="r" b="b"/>
            <a:pathLst>
              <a:path w="172676" h="175824" extrusionOk="0">
                <a:moveTo>
                  <a:pt x="0" y="6"/>
                </a:moveTo>
                <a:lnTo>
                  <a:pt x="172676" y="0"/>
                </a:lnTo>
                <a:lnTo>
                  <a:pt x="172562" y="126442"/>
                </a:lnTo>
                <a:lnTo>
                  <a:pt x="0" y="175824"/>
                </a:lnTo>
                <a:close/>
              </a:path>
            </a:pathLst>
          </a:custGeom>
          <a:solidFill>
            <a:schemeClr val="dk1"/>
          </a:solidFill>
          <a:ln>
            <a:noFill/>
          </a:ln>
        </p:spPr>
      </p:sp>
      <p:sp>
        <p:nvSpPr>
          <p:cNvPr id="68" name="Google Shape;68;p16"/>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lt1"/>
              </a:buClr>
              <a:buSzPts val="2800"/>
              <a:buNone/>
              <a:defRPr>
                <a:solidFill>
                  <a:schemeClr val="l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endParaRPr/>
          </a:p>
        </p:txBody>
      </p:sp>
      <p:sp>
        <p:nvSpPr>
          <p:cNvPr id="69" name="Google Shape;69;p16"/>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rmAutofit/>
          </a:bodyPr>
          <a:lstStyle>
            <a:lvl1pPr marL="457200" lvl="0" indent="-311150" rtl="0">
              <a:spcBef>
                <a:spcPts val="0"/>
              </a:spcBef>
              <a:spcAft>
                <a:spcPts val="0"/>
              </a:spcAft>
              <a:buSzPts val="1300"/>
              <a:buChar char="●"/>
              <a:defRPr/>
            </a:lvl1pPr>
            <a:lvl2pPr marL="914400" lvl="1" indent="-298450" rtl="0">
              <a:spcBef>
                <a:spcPts val="0"/>
              </a:spcBef>
              <a:spcAft>
                <a:spcPts val="0"/>
              </a:spcAft>
              <a:buSzPts val="1100"/>
              <a:buChar char="○"/>
              <a:defRPr/>
            </a:lvl2pPr>
            <a:lvl3pPr marL="1371600" lvl="2" indent="-298450" rtl="0">
              <a:spcBef>
                <a:spcPts val="0"/>
              </a:spcBef>
              <a:spcAft>
                <a:spcPts val="0"/>
              </a:spcAft>
              <a:buSzPts val="1100"/>
              <a:buChar char="■"/>
              <a:defRPr/>
            </a:lvl3pPr>
            <a:lvl4pPr marL="1828800" lvl="3" indent="-298450" rtl="0">
              <a:spcBef>
                <a:spcPts val="0"/>
              </a:spcBef>
              <a:spcAft>
                <a:spcPts val="0"/>
              </a:spcAft>
              <a:buSzPts val="1100"/>
              <a:buChar char="●"/>
              <a:defRPr/>
            </a:lvl4pPr>
            <a:lvl5pPr marL="2286000" lvl="4" indent="-298450" rtl="0">
              <a:spcBef>
                <a:spcPts val="0"/>
              </a:spcBef>
              <a:spcAft>
                <a:spcPts val="0"/>
              </a:spcAft>
              <a:buSzPts val="1100"/>
              <a:buChar char="○"/>
              <a:defRPr/>
            </a:lvl5pPr>
            <a:lvl6pPr marL="2743200" lvl="5" indent="-298450" rtl="0">
              <a:spcBef>
                <a:spcPts val="0"/>
              </a:spcBef>
              <a:spcAft>
                <a:spcPts val="0"/>
              </a:spcAft>
              <a:buSzPts val="1100"/>
              <a:buChar char="■"/>
              <a:defRPr/>
            </a:lvl6pPr>
            <a:lvl7pPr marL="3200400" lvl="6" indent="-298450" rtl="0">
              <a:spcBef>
                <a:spcPts val="0"/>
              </a:spcBef>
              <a:spcAft>
                <a:spcPts val="0"/>
              </a:spcAft>
              <a:buSzPts val="1100"/>
              <a:buChar char="●"/>
              <a:defRPr/>
            </a:lvl7pPr>
            <a:lvl8pPr marL="3657600" lvl="7" indent="-298450" rtl="0">
              <a:spcBef>
                <a:spcPts val="0"/>
              </a:spcBef>
              <a:spcAft>
                <a:spcPts val="0"/>
              </a:spcAft>
              <a:buSzPts val="1100"/>
              <a:buChar char="○"/>
              <a:defRPr/>
            </a:lvl8pPr>
            <a:lvl9pPr marL="4114800" lvl="8" indent="-298450" rtl="0">
              <a:spcBef>
                <a:spcPts val="0"/>
              </a:spcBef>
              <a:spcAft>
                <a:spcPts val="0"/>
              </a:spcAft>
              <a:buSzPts val="1100"/>
              <a:buChar char="■"/>
              <a:defRPr/>
            </a:lvl9pPr>
          </a:lstStyle>
          <a:p>
            <a:endParaRPr/>
          </a:p>
        </p:txBody>
      </p:sp>
      <p:sp>
        <p:nvSpPr>
          <p:cNvPr id="70" name="Google Shape;70;p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71"/>
        <p:cNvGrpSpPr/>
        <p:nvPr/>
      </p:nvGrpSpPr>
      <p:grpSpPr>
        <a:xfrm>
          <a:off x="0" y="0"/>
          <a:ext cx="0" cy="0"/>
          <a:chOff x="0" y="0"/>
          <a:chExt cx="0" cy="0"/>
        </a:xfrm>
      </p:grpSpPr>
      <p:sp>
        <p:nvSpPr>
          <p:cNvPr id="72" name="Google Shape;72;p17"/>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17"/>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lt1"/>
              </a:buClr>
              <a:buSzPts val="2800"/>
              <a:buNone/>
              <a:defRPr>
                <a:solidFill>
                  <a:schemeClr val="l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endParaRPr/>
          </a:p>
        </p:txBody>
      </p:sp>
      <p:sp>
        <p:nvSpPr>
          <p:cNvPr id="74" name="Google Shape;74;p17"/>
          <p:cNvSpPr txBox="1">
            <a:spLocks noGrp="1"/>
          </p:cNvSpPr>
          <p:nvPr>
            <p:ph type="body" idx="1"/>
          </p:nvPr>
        </p:nvSpPr>
        <p:spPr>
          <a:xfrm>
            <a:off x="311700" y="1505700"/>
            <a:ext cx="3999900" cy="3076200"/>
          </a:xfrm>
          <a:prstGeom prst="rect">
            <a:avLst/>
          </a:prstGeom>
        </p:spPr>
        <p:txBody>
          <a:bodyPr spcFirstLastPara="1" wrap="square" lIns="91425" tIns="91425" rIns="91425" bIns="91425" anchor="t" anchorCtr="0">
            <a:normAutofit/>
          </a:bodyPr>
          <a:lstStyle>
            <a:lvl1pPr marL="457200" lvl="0" indent="-311150" rtl="0">
              <a:spcBef>
                <a:spcPts val="0"/>
              </a:spcBef>
              <a:spcAft>
                <a:spcPts val="0"/>
              </a:spcAft>
              <a:buSzPts val="1300"/>
              <a:buChar char="●"/>
              <a:defRPr/>
            </a:lvl1pPr>
            <a:lvl2pPr marL="914400" lvl="1" indent="-298450" rtl="0">
              <a:spcBef>
                <a:spcPts val="0"/>
              </a:spcBef>
              <a:spcAft>
                <a:spcPts val="0"/>
              </a:spcAft>
              <a:buSzPts val="1100"/>
              <a:buChar char="○"/>
              <a:defRPr/>
            </a:lvl2pPr>
            <a:lvl3pPr marL="1371600" lvl="2" indent="-298450" rtl="0">
              <a:spcBef>
                <a:spcPts val="0"/>
              </a:spcBef>
              <a:spcAft>
                <a:spcPts val="0"/>
              </a:spcAft>
              <a:buSzPts val="1100"/>
              <a:buChar char="■"/>
              <a:defRPr/>
            </a:lvl3pPr>
            <a:lvl4pPr marL="1828800" lvl="3" indent="-298450" rtl="0">
              <a:spcBef>
                <a:spcPts val="0"/>
              </a:spcBef>
              <a:spcAft>
                <a:spcPts val="0"/>
              </a:spcAft>
              <a:buSzPts val="1100"/>
              <a:buChar char="●"/>
              <a:defRPr/>
            </a:lvl4pPr>
            <a:lvl5pPr marL="2286000" lvl="4" indent="-298450" rtl="0">
              <a:spcBef>
                <a:spcPts val="0"/>
              </a:spcBef>
              <a:spcAft>
                <a:spcPts val="0"/>
              </a:spcAft>
              <a:buSzPts val="1100"/>
              <a:buChar char="○"/>
              <a:defRPr/>
            </a:lvl5pPr>
            <a:lvl6pPr marL="2743200" lvl="5" indent="-298450" rtl="0">
              <a:spcBef>
                <a:spcPts val="0"/>
              </a:spcBef>
              <a:spcAft>
                <a:spcPts val="0"/>
              </a:spcAft>
              <a:buSzPts val="1100"/>
              <a:buChar char="■"/>
              <a:defRPr/>
            </a:lvl6pPr>
            <a:lvl7pPr marL="3200400" lvl="6" indent="-298450" rtl="0">
              <a:spcBef>
                <a:spcPts val="0"/>
              </a:spcBef>
              <a:spcAft>
                <a:spcPts val="0"/>
              </a:spcAft>
              <a:buSzPts val="1100"/>
              <a:buChar char="●"/>
              <a:defRPr/>
            </a:lvl7pPr>
            <a:lvl8pPr marL="3657600" lvl="7" indent="-298450" rtl="0">
              <a:spcBef>
                <a:spcPts val="0"/>
              </a:spcBef>
              <a:spcAft>
                <a:spcPts val="0"/>
              </a:spcAft>
              <a:buSzPts val="1100"/>
              <a:buChar char="○"/>
              <a:defRPr/>
            </a:lvl8pPr>
            <a:lvl9pPr marL="4114800" lvl="8" indent="-298450" rtl="0">
              <a:spcBef>
                <a:spcPts val="0"/>
              </a:spcBef>
              <a:spcAft>
                <a:spcPts val="0"/>
              </a:spcAft>
              <a:buSzPts val="1100"/>
              <a:buChar char="■"/>
              <a:defRPr/>
            </a:lvl9pPr>
          </a:lstStyle>
          <a:p>
            <a:endParaRPr/>
          </a:p>
        </p:txBody>
      </p:sp>
      <p:sp>
        <p:nvSpPr>
          <p:cNvPr id="75" name="Google Shape;75;p17"/>
          <p:cNvSpPr txBox="1">
            <a:spLocks noGrp="1"/>
          </p:cNvSpPr>
          <p:nvPr>
            <p:ph type="body" idx="2"/>
          </p:nvPr>
        </p:nvSpPr>
        <p:spPr>
          <a:xfrm>
            <a:off x="4832400" y="1505700"/>
            <a:ext cx="3999900" cy="3076200"/>
          </a:xfrm>
          <a:prstGeom prst="rect">
            <a:avLst/>
          </a:prstGeom>
        </p:spPr>
        <p:txBody>
          <a:bodyPr spcFirstLastPara="1" wrap="square" lIns="91425" tIns="91425" rIns="91425" bIns="91425" anchor="t" anchorCtr="0">
            <a:normAutofit/>
          </a:bodyPr>
          <a:lstStyle>
            <a:lvl1pPr marL="457200" lvl="0" indent="-311150" rtl="0">
              <a:spcBef>
                <a:spcPts val="0"/>
              </a:spcBef>
              <a:spcAft>
                <a:spcPts val="0"/>
              </a:spcAft>
              <a:buSzPts val="1300"/>
              <a:buChar char="●"/>
              <a:defRPr/>
            </a:lvl1pPr>
            <a:lvl2pPr marL="914400" lvl="1" indent="-298450" rtl="0">
              <a:spcBef>
                <a:spcPts val="0"/>
              </a:spcBef>
              <a:spcAft>
                <a:spcPts val="0"/>
              </a:spcAft>
              <a:buSzPts val="1100"/>
              <a:buChar char="○"/>
              <a:defRPr/>
            </a:lvl2pPr>
            <a:lvl3pPr marL="1371600" lvl="2" indent="-298450" rtl="0">
              <a:spcBef>
                <a:spcPts val="0"/>
              </a:spcBef>
              <a:spcAft>
                <a:spcPts val="0"/>
              </a:spcAft>
              <a:buSzPts val="1100"/>
              <a:buChar char="■"/>
              <a:defRPr/>
            </a:lvl3pPr>
            <a:lvl4pPr marL="1828800" lvl="3" indent="-298450" rtl="0">
              <a:spcBef>
                <a:spcPts val="0"/>
              </a:spcBef>
              <a:spcAft>
                <a:spcPts val="0"/>
              </a:spcAft>
              <a:buSzPts val="1100"/>
              <a:buChar char="●"/>
              <a:defRPr/>
            </a:lvl4pPr>
            <a:lvl5pPr marL="2286000" lvl="4" indent="-298450" rtl="0">
              <a:spcBef>
                <a:spcPts val="0"/>
              </a:spcBef>
              <a:spcAft>
                <a:spcPts val="0"/>
              </a:spcAft>
              <a:buSzPts val="1100"/>
              <a:buChar char="○"/>
              <a:defRPr/>
            </a:lvl5pPr>
            <a:lvl6pPr marL="2743200" lvl="5" indent="-298450" rtl="0">
              <a:spcBef>
                <a:spcPts val="0"/>
              </a:spcBef>
              <a:spcAft>
                <a:spcPts val="0"/>
              </a:spcAft>
              <a:buSzPts val="1100"/>
              <a:buChar char="■"/>
              <a:defRPr/>
            </a:lvl6pPr>
            <a:lvl7pPr marL="3200400" lvl="6" indent="-298450" rtl="0">
              <a:spcBef>
                <a:spcPts val="0"/>
              </a:spcBef>
              <a:spcAft>
                <a:spcPts val="0"/>
              </a:spcAft>
              <a:buSzPts val="1100"/>
              <a:buChar char="●"/>
              <a:defRPr/>
            </a:lvl7pPr>
            <a:lvl8pPr marL="3657600" lvl="7" indent="-298450" rtl="0">
              <a:spcBef>
                <a:spcPts val="0"/>
              </a:spcBef>
              <a:spcAft>
                <a:spcPts val="0"/>
              </a:spcAft>
              <a:buSzPts val="1100"/>
              <a:buChar char="○"/>
              <a:defRPr/>
            </a:lvl8pPr>
            <a:lvl9pPr marL="4114800" lvl="8" indent="-298450" rtl="0">
              <a:spcBef>
                <a:spcPts val="0"/>
              </a:spcBef>
              <a:spcAft>
                <a:spcPts val="0"/>
              </a:spcAft>
              <a:buSzPts val="1100"/>
              <a:buChar char="■"/>
              <a:defRPr/>
            </a:lvl9pPr>
          </a:lstStyle>
          <a:p>
            <a:endParaRPr/>
          </a:p>
        </p:txBody>
      </p:sp>
      <p:sp>
        <p:nvSpPr>
          <p:cNvPr id="76" name="Google Shape;76;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7"/>
        <p:cNvGrpSpPr/>
        <p:nvPr/>
      </p:nvGrpSpPr>
      <p:grpSpPr>
        <a:xfrm>
          <a:off x="0" y="0"/>
          <a:ext cx="0" cy="0"/>
          <a:chOff x="0" y="0"/>
          <a:chExt cx="0" cy="0"/>
        </a:xfrm>
      </p:grpSpPr>
      <p:sp>
        <p:nvSpPr>
          <p:cNvPr id="78" name="Google Shape;78;p18"/>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18"/>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lt1"/>
              </a:buClr>
              <a:buSzPts val="2800"/>
              <a:buNone/>
              <a:defRPr>
                <a:solidFill>
                  <a:schemeClr val="l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endParaRPr/>
          </a:p>
        </p:txBody>
      </p:sp>
      <p:sp>
        <p:nvSpPr>
          <p:cNvPr id="80" name="Google Shape;80;p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81"/>
        <p:cNvGrpSpPr/>
        <p:nvPr/>
      </p:nvGrpSpPr>
      <p:grpSpPr>
        <a:xfrm>
          <a:off x="0" y="0"/>
          <a:ext cx="0" cy="0"/>
          <a:chOff x="0" y="0"/>
          <a:chExt cx="0" cy="0"/>
        </a:xfrm>
      </p:grpSpPr>
      <p:sp>
        <p:nvSpPr>
          <p:cNvPr id="82" name="Google Shape;82;p19"/>
          <p:cNvSpPr/>
          <p:nvPr/>
        </p:nvSpPr>
        <p:spPr>
          <a:xfrm>
            <a:off x="0" y="0"/>
            <a:ext cx="37644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19"/>
          <p:cNvSpPr txBox="1">
            <a:spLocks noGrp="1"/>
          </p:cNvSpPr>
          <p:nvPr>
            <p:ph type="title"/>
          </p:nvPr>
        </p:nvSpPr>
        <p:spPr>
          <a:xfrm>
            <a:off x="311725" y="500925"/>
            <a:ext cx="3127500" cy="18291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lt1"/>
              </a:buClr>
              <a:buSzPts val="2800"/>
              <a:buNone/>
              <a:defRPr>
                <a:solidFill>
                  <a:schemeClr val="l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endParaRPr/>
          </a:p>
        </p:txBody>
      </p:sp>
      <p:sp>
        <p:nvSpPr>
          <p:cNvPr id="84" name="Google Shape;84;p19"/>
          <p:cNvSpPr txBox="1">
            <a:spLocks noGrp="1"/>
          </p:cNvSpPr>
          <p:nvPr>
            <p:ph type="body" idx="1"/>
          </p:nvPr>
        </p:nvSpPr>
        <p:spPr>
          <a:xfrm>
            <a:off x="311700" y="2390650"/>
            <a:ext cx="3127500" cy="2298000"/>
          </a:xfrm>
          <a:prstGeom prst="rect">
            <a:avLst/>
          </a:prstGeom>
        </p:spPr>
        <p:txBody>
          <a:bodyPr spcFirstLastPara="1" wrap="square" lIns="91425" tIns="91425" rIns="91425" bIns="91425" anchor="t" anchorCtr="0">
            <a:normAutofit/>
          </a:bodyPr>
          <a:lstStyle>
            <a:lvl1pPr marL="457200" lvl="0" indent="-311150" rtl="0">
              <a:spcBef>
                <a:spcPts val="0"/>
              </a:spcBef>
              <a:spcAft>
                <a:spcPts val="0"/>
              </a:spcAft>
              <a:buClr>
                <a:schemeClr val="accent2"/>
              </a:buClr>
              <a:buSzPts val="1300"/>
              <a:buChar char="●"/>
              <a:defRPr>
                <a:solidFill>
                  <a:schemeClr val="accent2"/>
                </a:solidFill>
              </a:defRPr>
            </a:lvl1pPr>
            <a:lvl2pPr marL="914400" lvl="1" indent="-298450" rtl="0">
              <a:spcBef>
                <a:spcPts val="0"/>
              </a:spcBef>
              <a:spcAft>
                <a:spcPts val="0"/>
              </a:spcAft>
              <a:buClr>
                <a:schemeClr val="accent2"/>
              </a:buClr>
              <a:buSzPts val="1100"/>
              <a:buChar char="○"/>
              <a:defRPr>
                <a:solidFill>
                  <a:schemeClr val="accent2"/>
                </a:solidFill>
              </a:defRPr>
            </a:lvl2pPr>
            <a:lvl3pPr marL="1371600" lvl="2" indent="-298450" rtl="0">
              <a:spcBef>
                <a:spcPts val="0"/>
              </a:spcBef>
              <a:spcAft>
                <a:spcPts val="0"/>
              </a:spcAft>
              <a:buClr>
                <a:schemeClr val="accent2"/>
              </a:buClr>
              <a:buSzPts val="1100"/>
              <a:buChar char="■"/>
              <a:defRPr>
                <a:solidFill>
                  <a:schemeClr val="accent2"/>
                </a:solidFill>
              </a:defRPr>
            </a:lvl3pPr>
            <a:lvl4pPr marL="1828800" lvl="3" indent="-298450" rtl="0">
              <a:spcBef>
                <a:spcPts val="0"/>
              </a:spcBef>
              <a:spcAft>
                <a:spcPts val="0"/>
              </a:spcAft>
              <a:buClr>
                <a:schemeClr val="accent2"/>
              </a:buClr>
              <a:buSzPts val="1100"/>
              <a:buChar char="●"/>
              <a:defRPr>
                <a:solidFill>
                  <a:schemeClr val="accent2"/>
                </a:solidFill>
              </a:defRPr>
            </a:lvl4pPr>
            <a:lvl5pPr marL="2286000" lvl="4" indent="-298450" rtl="0">
              <a:spcBef>
                <a:spcPts val="0"/>
              </a:spcBef>
              <a:spcAft>
                <a:spcPts val="0"/>
              </a:spcAft>
              <a:buClr>
                <a:schemeClr val="accent2"/>
              </a:buClr>
              <a:buSzPts val="1100"/>
              <a:buChar char="○"/>
              <a:defRPr>
                <a:solidFill>
                  <a:schemeClr val="accent2"/>
                </a:solidFill>
              </a:defRPr>
            </a:lvl5pPr>
            <a:lvl6pPr marL="2743200" lvl="5" indent="-298450" rtl="0">
              <a:spcBef>
                <a:spcPts val="0"/>
              </a:spcBef>
              <a:spcAft>
                <a:spcPts val="0"/>
              </a:spcAft>
              <a:buClr>
                <a:schemeClr val="accent2"/>
              </a:buClr>
              <a:buSzPts val="1100"/>
              <a:buChar char="■"/>
              <a:defRPr>
                <a:solidFill>
                  <a:schemeClr val="accent2"/>
                </a:solidFill>
              </a:defRPr>
            </a:lvl6pPr>
            <a:lvl7pPr marL="3200400" lvl="6" indent="-298450" rtl="0">
              <a:spcBef>
                <a:spcPts val="0"/>
              </a:spcBef>
              <a:spcAft>
                <a:spcPts val="0"/>
              </a:spcAft>
              <a:buClr>
                <a:schemeClr val="accent2"/>
              </a:buClr>
              <a:buSzPts val="1100"/>
              <a:buChar char="●"/>
              <a:defRPr>
                <a:solidFill>
                  <a:schemeClr val="accent2"/>
                </a:solidFill>
              </a:defRPr>
            </a:lvl7pPr>
            <a:lvl8pPr marL="3657600" lvl="7" indent="-298450" rtl="0">
              <a:spcBef>
                <a:spcPts val="0"/>
              </a:spcBef>
              <a:spcAft>
                <a:spcPts val="0"/>
              </a:spcAft>
              <a:buClr>
                <a:schemeClr val="accent2"/>
              </a:buClr>
              <a:buSzPts val="1100"/>
              <a:buChar char="○"/>
              <a:defRPr>
                <a:solidFill>
                  <a:schemeClr val="accent2"/>
                </a:solidFill>
              </a:defRPr>
            </a:lvl8pPr>
            <a:lvl9pPr marL="4114800" lvl="8" indent="-298450" rtl="0">
              <a:spcBef>
                <a:spcPts val="0"/>
              </a:spcBef>
              <a:spcAft>
                <a:spcPts val="0"/>
              </a:spcAft>
              <a:buClr>
                <a:schemeClr val="accent2"/>
              </a:buClr>
              <a:buSzPts val="1100"/>
              <a:buChar char="■"/>
              <a:defRPr>
                <a:solidFill>
                  <a:schemeClr val="accent2"/>
                </a:solidFill>
              </a:defRPr>
            </a:lvl9pPr>
          </a:lstStyle>
          <a:p>
            <a:endParaRPr/>
          </a:p>
        </p:txBody>
      </p:sp>
      <p:sp>
        <p:nvSpPr>
          <p:cNvPr id="85" name="Google Shape;85;p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86"/>
        <p:cNvGrpSpPr/>
        <p:nvPr/>
      </p:nvGrpSpPr>
      <p:grpSpPr>
        <a:xfrm>
          <a:off x="0" y="0"/>
          <a:ext cx="0" cy="0"/>
          <a:chOff x="0" y="0"/>
          <a:chExt cx="0" cy="0"/>
        </a:xfrm>
      </p:grpSpPr>
      <p:sp>
        <p:nvSpPr>
          <p:cNvPr id="87" name="Google Shape;87;p20"/>
          <p:cNvSpPr txBox="1">
            <a:spLocks noGrp="1"/>
          </p:cNvSpPr>
          <p:nvPr>
            <p:ph type="title"/>
          </p:nvPr>
        </p:nvSpPr>
        <p:spPr>
          <a:xfrm>
            <a:off x="311675" y="798600"/>
            <a:ext cx="6247800" cy="3546300"/>
          </a:xfrm>
          <a:prstGeom prst="rect">
            <a:avLst/>
          </a:prstGeom>
        </p:spPr>
        <p:txBody>
          <a:bodyPr spcFirstLastPara="1" wrap="square" lIns="91425" tIns="91425" rIns="91425" bIns="91425" anchor="ctr" anchorCtr="0">
            <a:normAutofit/>
          </a:bodyPr>
          <a:lstStyle>
            <a:lvl1pPr lvl="0" rtl="0">
              <a:spcBef>
                <a:spcPts val="0"/>
              </a:spcBef>
              <a:spcAft>
                <a:spcPts val="0"/>
              </a:spcAft>
              <a:buSzPts val="3600"/>
              <a:buNone/>
              <a:defRPr sz="3600"/>
            </a:lvl1pPr>
            <a:lvl2pPr lvl="1" rtl="0">
              <a:spcBef>
                <a:spcPts val="0"/>
              </a:spcBef>
              <a:spcAft>
                <a:spcPts val="0"/>
              </a:spcAft>
              <a:buSzPts val="3600"/>
              <a:buNone/>
              <a:defRPr sz="3600"/>
            </a:lvl2pPr>
            <a:lvl3pPr lvl="2" rtl="0">
              <a:spcBef>
                <a:spcPts val="0"/>
              </a:spcBef>
              <a:spcAft>
                <a:spcPts val="0"/>
              </a:spcAft>
              <a:buSzPts val="3600"/>
              <a:buNone/>
              <a:defRPr sz="3600"/>
            </a:lvl3pPr>
            <a:lvl4pPr lvl="3" rtl="0">
              <a:spcBef>
                <a:spcPts val="0"/>
              </a:spcBef>
              <a:spcAft>
                <a:spcPts val="0"/>
              </a:spcAft>
              <a:buSzPts val="3600"/>
              <a:buNone/>
              <a:defRPr sz="3600"/>
            </a:lvl4pPr>
            <a:lvl5pPr lvl="4" rtl="0">
              <a:spcBef>
                <a:spcPts val="0"/>
              </a:spcBef>
              <a:spcAft>
                <a:spcPts val="0"/>
              </a:spcAft>
              <a:buSzPts val="3600"/>
              <a:buNone/>
              <a:defRPr sz="3600"/>
            </a:lvl5pPr>
            <a:lvl6pPr lvl="5" rtl="0">
              <a:spcBef>
                <a:spcPts val="0"/>
              </a:spcBef>
              <a:spcAft>
                <a:spcPts val="0"/>
              </a:spcAft>
              <a:buSzPts val="3600"/>
              <a:buNone/>
              <a:defRPr sz="3600"/>
            </a:lvl6pPr>
            <a:lvl7pPr lvl="6" rtl="0">
              <a:spcBef>
                <a:spcPts val="0"/>
              </a:spcBef>
              <a:spcAft>
                <a:spcPts val="0"/>
              </a:spcAft>
              <a:buSzPts val="3600"/>
              <a:buNone/>
              <a:defRPr sz="3600"/>
            </a:lvl7pPr>
            <a:lvl8pPr lvl="7" rtl="0">
              <a:spcBef>
                <a:spcPts val="0"/>
              </a:spcBef>
              <a:spcAft>
                <a:spcPts val="0"/>
              </a:spcAft>
              <a:buSzPts val="3600"/>
              <a:buNone/>
              <a:defRPr sz="3600"/>
            </a:lvl8pPr>
            <a:lvl9pPr lvl="8" rtl="0">
              <a:spcBef>
                <a:spcPts val="0"/>
              </a:spcBef>
              <a:spcAft>
                <a:spcPts val="0"/>
              </a:spcAft>
              <a:buSzPts val="3600"/>
              <a:buNone/>
              <a:defRPr sz="3600"/>
            </a:lvl9pPr>
          </a:lstStyle>
          <a:p>
            <a:endParaRPr/>
          </a:p>
        </p:txBody>
      </p:sp>
      <p:sp>
        <p:nvSpPr>
          <p:cNvPr id="88" name="Google Shape;88;p2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solidFill>
                  <a:schemeClr val="accent1"/>
                </a:solidFill>
              </a:defRPr>
            </a:lvl1pPr>
            <a:lvl2pPr lvl="1" rtl="0">
              <a:buNone/>
              <a:defRPr>
                <a:solidFill>
                  <a:schemeClr val="accent1"/>
                </a:solidFill>
              </a:defRPr>
            </a:lvl2pPr>
            <a:lvl3pPr lvl="2" rtl="0">
              <a:buNone/>
              <a:defRPr>
                <a:solidFill>
                  <a:schemeClr val="accent1"/>
                </a:solidFill>
              </a:defRPr>
            </a:lvl3pPr>
            <a:lvl4pPr lvl="3" rtl="0">
              <a:buNone/>
              <a:defRPr>
                <a:solidFill>
                  <a:schemeClr val="accent1"/>
                </a:solidFill>
              </a:defRPr>
            </a:lvl4pPr>
            <a:lvl5pPr lvl="4" rtl="0">
              <a:buNone/>
              <a:defRPr>
                <a:solidFill>
                  <a:schemeClr val="accent1"/>
                </a:solidFill>
              </a:defRPr>
            </a:lvl5pPr>
            <a:lvl6pPr lvl="5" rtl="0">
              <a:buNone/>
              <a:defRPr>
                <a:solidFill>
                  <a:schemeClr val="accent1"/>
                </a:solidFill>
              </a:defRPr>
            </a:lvl6pPr>
            <a:lvl7pPr lvl="6" rtl="0">
              <a:buNone/>
              <a:defRPr>
                <a:solidFill>
                  <a:schemeClr val="accent1"/>
                </a:solidFill>
              </a:defRPr>
            </a:lvl7pPr>
            <a:lvl8pPr lvl="7" rtl="0">
              <a:buNone/>
              <a:defRPr>
                <a:solidFill>
                  <a:schemeClr val="accent1"/>
                </a:solidFill>
              </a:defRPr>
            </a:lvl8pPr>
            <a:lvl9pPr lvl="8" rtl="0">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9"/>
        <p:cNvGrpSpPr/>
        <p:nvPr/>
      </p:nvGrpSpPr>
      <p:grpSpPr>
        <a:xfrm>
          <a:off x="0" y="0"/>
          <a:ext cx="0" cy="0"/>
          <a:chOff x="0" y="0"/>
          <a:chExt cx="0" cy="0"/>
        </a:xfrm>
      </p:grpSpPr>
      <p:sp>
        <p:nvSpPr>
          <p:cNvPr id="90" name="Google Shape;90;p21"/>
          <p:cNvSpPr/>
          <p:nvPr/>
        </p:nvSpPr>
        <p:spPr>
          <a:xfrm>
            <a:off x="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21"/>
          <p:cNvSpPr txBox="1">
            <a:spLocks noGrp="1"/>
          </p:cNvSpPr>
          <p:nvPr>
            <p:ph type="title"/>
          </p:nvPr>
        </p:nvSpPr>
        <p:spPr>
          <a:xfrm>
            <a:off x="311300" y="500925"/>
            <a:ext cx="3704400" cy="2049600"/>
          </a:xfrm>
          <a:prstGeom prst="rect">
            <a:avLst/>
          </a:prstGeom>
        </p:spPr>
        <p:txBody>
          <a:bodyPr spcFirstLastPara="1" wrap="square" lIns="91425" tIns="91425" rIns="91425" bIns="91425" anchor="t" anchorCtr="0">
            <a:normAutofit/>
          </a:bodyPr>
          <a:lstStyle>
            <a:lvl1pPr lvl="0" rtl="0">
              <a:spcBef>
                <a:spcPts val="0"/>
              </a:spcBef>
              <a:spcAft>
                <a:spcPts val="0"/>
              </a:spcAft>
              <a:buClr>
                <a:schemeClr val="lt1"/>
              </a:buClr>
              <a:buSzPts val="2800"/>
              <a:buNone/>
              <a:defRPr>
                <a:solidFill>
                  <a:schemeClr val="l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endParaRPr/>
          </a:p>
        </p:txBody>
      </p:sp>
      <p:sp>
        <p:nvSpPr>
          <p:cNvPr id="92" name="Google Shape;92;p21"/>
          <p:cNvSpPr txBox="1">
            <a:spLocks noGrp="1"/>
          </p:cNvSpPr>
          <p:nvPr>
            <p:ph type="subTitle" idx="1"/>
          </p:nvPr>
        </p:nvSpPr>
        <p:spPr>
          <a:xfrm>
            <a:off x="304800" y="2626725"/>
            <a:ext cx="3704400" cy="9267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chemeClr val="accent2"/>
              </a:buClr>
              <a:buSzPts val="1600"/>
              <a:buNone/>
              <a:defRPr sz="1600">
                <a:solidFill>
                  <a:schemeClr val="accent2"/>
                </a:solidFill>
              </a:defRPr>
            </a:lvl1pPr>
            <a:lvl2pPr lvl="1" rtl="0">
              <a:lnSpc>
                <a:spcPct val="100000"/>
              </a:lnSpc>
              <a:spcBef>
                <a:spcPts val="0"/>
              </a:spcBef>
              <a:spcAft>
                <a:spcPts val="0"/>
              </a:spcAft>
              <a:buClr>
                <a:schemeClr val="accent2"/>
              </a:buClr>
              <a:buSzPts val="1600"/>
              <a:buNone/>
              <a:defRPr sz="1600">
                <a:solidFill>
                  <a:schemeClr val="accent2"/>
                </a:solidFill>
              </a:defRPr>
            </a:lvl2pPr>
            <a:lvl3pPr lvl="2" rtl="0">
              <a:lnSpc>
                <a:spcPct val="100000"/>
              </a:lnSpc>
              <a:spcBef>
                <a:spcPts val="0"/>
              </a:spcBef>
              <a:spcAft>
                <a:spcPts val="0"/>
              </a:spcAft>
              <a:buClr>
                <a:schemeClr val="accent2"/>
              </a:buClr>
              <a:buSzPts val="1600"/>
              <a:buNone/>
              <a:defRPr sz="1600">
                <a:solidFill>
                  <a:schemeClr val="accent2"/>
                </a:solidFill>
              </a:defRPr>
            </a:lvl3pPr>
            <a:lvl4pPr lvl="3" rtl="0">
              <a:lnSpc>
                <a:spcPct val="100000"/>
              </a:lnSpc>
              <a:spcBef>
                <a:spcPts val="0"/>
              </a:spcBef>
              <a:spcAft>
                <a:spcPts val="0"/>
              </a:spcAft>
              <a:buClr>
                <a:schemeClr val="accent2"/>
              </a:buClr>
              <a:buSzPts val="1600"/>
              <a:buNone/>
              <a:defRPr sz="1600">
                <a:solidFill>
                  <a:schemeClr val="accent2"/>
                </a:solidFill>
              </a:defRPr>
            </a:lvl4pPr>
            <a:lvl5pPr lvl="4" rtl="0">
              <a:lnSpc>
                <a:spcPct val="100000"/>
              </a:lnSpc>
              <a:spcBef>
                <a:spcPts val="0"/>
              </a:spcBef>
              <a:spcAft>
                <a:spcPts val="0"/>
              </a:spcAft>
              <a:buClr>
                <a:schemeClr val="accent2"/>
              </a:buClr>
              <a:buSzPts val="1600"/>
              <a:buNone/>
              <a:defRPr sz="1600">
                <a:solidFill>
                  <a:schemeClr val="accent2"/>
                </a:solidFill>
              </a:defRPr>
            </a:lvl5pPr>
            <a:lvl6pPr lvl="5" rtl="0">
              <a:lnSpc>
                <a:spcPct val="100000"/>
              </a:lnSpc>
              <a:spcBef>
                <a:spcPts val="0"/>
              </a:spcBef>
              <a:spcAft>
                <a:spcPts val="0"/>
              </a:spcAft>
              <a:buClr>
                <a:schemeClr val="accent2"/>
              </a:buClr>
              <a:buSzPts val="1600"/>
              <a:buNone/>
              <a:defRPr sz="1600">
                <a:solidFill>
                  <a:schemeClr val="accent2"/>
                </a:solidFill>
              </a:defRPr>
            </a:lvl6pPr>
            <a:lvl7pPr lvl="6" rtl="0">
              <a:lnSpc>
                <a:spcPct val="100000"/>
              </a:lnSpc>
              <a:spcBef>
                <a:spcPts val="0"/>
              </a:spcBef>
              <a:spcAft>
                <a:spcPts val="0"/>
              </a:spcAft>
              <a:buClr>
                <a:schemeClr val="accent2"/>
              </a:buClr>
              <a:buSzPts val="1600"/>
              <a:buNone/>
              <a:defRPr sz="1600">
                <a:solidFill>
                  <a:schemeClr val="accent2"/>
                </a:solidFill>
              </a:defRPr>
            </a:lvl7pPr>
            <a:lvl8pPr lvl="7" rtl="0">
              <a:lnSpc>
                <a:spcPct val="100000"/>
              </a:lnSpc>
              <a:spcBef>
                <a:spcPts val="0"/>
              </a:spcBef>
              <a:spcAft>
                <a:spcPts val="0"/>
              </a:spcAft>
              <a:buClr>
                <a:schemeClr val="accent2"/>
              </a:buClr>
              <a:buSzPts val="1600"/>
              <a:buNone/>
              <a:defRPr sz="1600">
                <a:solidFill>
                  <a:schemeClr val="accent2"/>
                </a:solidFill>
              </a:defRPr>
            </a:lvl8pPr>
            <a:lvl9pPr lvl="8" rtl="0">
              <a:lnSpc>
                <a:spcPct val="100000"/>
              </a:lnSpc>
              <a:spcBef>
                <a:spcPts val="0"/>
              </a:spcBef>
              <a:spcAft>
                <a:spcPts val="0"/>
              </a:spcAft>
              <a:buClr>
                <a:schemeClr val="accent2"/>
              </a:buClr>
              <a:buSzPts val="1600"/>
              <a:buNone/>
              <a:defRPr sz="1600">
                <a:solidFill>
                  <a:schemeClr val="accent2"/>
                </a:solidFill>
              </a:defRPr>
            </a:lvl9pPr>
          </a:lstStyle>
          <a:p>
            <a:endParaRPr/>
          </a:p>
        </p:txBody>
      </p:sp>
      <p:sp>
        <p:nvSpPr>
          <p:cNvPr id="93" name="Google Shape;93;p21"/>
          <p:cNvSpPr txBox="1">
            <a:spLocks noGrp="1"/>
          </p:cNvSpPr>
          <p:nvPr>
            <p:ph type="body" idx="2"/>
          </p:nvPr>
        </p:nvSpPr>
        <p:spPr>
          <a:xfrm>
            <a:off x="4879025" y="500925"/>
            <a:ext cx="3954000" cy="4111500"/>
          </a:xfrm>
          <a:prstGeom prst="rect">
            <a:avLst/>
          </a:prstGeom>
        </p:spPr>
        <p:txBody>
          <a:bodyPr spcFirstLastPara="1" wrap="square" lIns="91425" tIns="91425" rIns="91425" bIns="91425" anchor="t" anchorCtr="0">
            <a:normAutofit/>
          </a:bodyPr>
          <a:lstStyle>
            <a:lvl1pPr marL="457200" lvl="0" indent="-311150" rtl="0">
              <a:spcBef>
                <a:spcPts val="0"/>
              </a:spcBef>
              <a:spcAft>
                <a:spcPts val="0"/>
              </a:spcAft>
              <a:buSzPts val="1300"/>
              <a:buChar char="●"/>
              <a:defRPr/>
            </a:lvl1pPr>
            <a:lvl2pPr marL="914400" lvl="1" indent="-298450" rtl="0">
              <a:spcBef>
                <a:spcPts val="0"/>
              </a:spcBef>
              <a:spcAft>
                <a:spcPts val="0"/>
              </a:spcAft>
              <a:buSzPts val="1100"/>
              <a:buChar char="○"/>
              <a:defRPr/>
            </a:lvl2pPr>
            <a:lvl3pPr marL="1371600" lvl="2" indent="-298450" rtl="0">
              <a:spcBef>
                <a:spcPts val="0"/>
              </a:spcBef>
              <a:spcAft>
                <a:spcPts val="0"/>
              </a:spcAft>
              <a:buSzPts val="1100"/>
              <a:buChar char="■"/>
              <a:defRPr/>
            </a:lvl3pPr>
            <a:lvl4pPr marL="1828800" lvl="3" indent="-298450" rtl="0">
              <a:spcBef>
                <a:spcPts val="0"/>
              </a:spcBef>
              <a:spcAft>
                <a:spcPts val="0"/>
              </a:spcAft>
              <a:buSzPts val="1100"/>
              <a:buChar char="●"/>
              <a:defRPr/>
            </a:lvl4pPr>
            <a:lvl5pPr marL="2286000" lvl="4" indent="-298450" rtl="0">
              <a:spcBef>
                <a:spcPts val="0"/>
              </a:spcBef>
              <a:spcAft>
                <a:spcPts val="0"/>
              </a:spcAft>
              <a:buSzPts val="1100"/>
              <a:buChar char="○"/>
              <a:defRPr/>
            </a:lvl5pPr>
            <a:lvl6pPr marL="2743200" lvl="5" indent="-298450" rtl="0">
              <a:spcBef>
                <a:spcPts val="0"/>
              </a:spcBef>
              <a:spcAft>
                <a:spcPts val="0"/>
              </a:spcAft>
              <a:buSzPts val="1100"/>
              <a:buChar char="■"/>
              <a:defRPr/>
            </a:lvl6pPr>
            <a:lvl7pPr marL="3200400" lvl="6" indent="-298450" rtl="0">
              <a:spcBef>
                <a:spcPts val="0"/>
              </a:spcBef>
              <a:spcAft>
                <a:spcPts val="0"/>
              </a:spcAft>
              <a:buSzPts val="1100"/>
              <a:buChar char="●"/>
              <a:defRPr/>
            </a:lvl7pPr>
            <a:lvl8pPr marL="3657600" lvl="7" indent="-298450" rtl="0">
              <a:spcBef>
                <a:spcPts val="0"/>
              </a:spcBef>
              <a:spcAft>
                <a:spcPts val="0"/>
              </a:spcAft>
              <a:buSzPts val="1100"/>
              <a:buChar char="○"/>
              <a:defRPr/>
            </a:lvl8pPr>
            <a:lvl9pPr marL="4114800" lvl="8" indent="-298450" rtl="0">
              <a:spcBef>
                <a:spcPts val="0"/>
              </a:spcBef>
              <a:spcAft>
                <a:spcPts val="0"/>
              </a:spcAft>
              <a:buSzPts val="1100"/>
              <a:buChar char="■"/>
              <a:defRPr/>
            </a:lvl9pPr>
          </a:lstStyle>
          <a:p>
            <a:endParaRPr/>
          </a:p>
        </p:txBody>
      </p:sp>
      <p:sp>
        <p:nvSpPr>
          <p:cNvPr id="94" name="Google Shape;94;p2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5"/>
        <p:cNvGrpSpPr/>
        <p:nvPr/>
      </p:nvGrpSpPr>
      <p:grpSpPr>
        <a:xfrm>
          <a:off x="0" y="0"/>
          <a:ext cx="0" cy="0"/>
          <a:chOff x="0" y="0"/>
          <a:chExt cx="0" cy="0"/>
        </a:xfrm>
      </p:grpSpPr>
      <p:sp>
        <p:nvSpPr>
          <p:cNvPr id="96" name="Google Shape;96;p22"/>
          <p:cNvSpPr/>
          <p:nvPr/>
        </p:nvSpPr>
        <p:spPr>
          <a:xfrm>
            <a:off x="0" y="4369000"/>
            <a:ext cx="9144000" cy="7743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22"/>
          <p:cNvSpPr txBox="1">
            <a:spLocks noGrp="1"/>
          </p:cNvSpPr>
          <p:nvPr>
            <p:ph type="body" idx="1"/>
          </p:nvPr>
        </p:nvSpPr>
        <p:spPr>
          <a:xfrm>
            <a:off x="311700" y="4521400"/>
            <a:ext cx="7979400" cy="4605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a:endParaRPr/>
          </a:p>
        </p:txBody>
      </p:sp>
      <p:sp>
        <p:nvSpPr>
          <p:cNvPr id="98" name="Google Shape;98;p2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99"/>
        <p:cNvGrpSpPr/>
        <p:nvPr/>
      </p:nvGrpSpPr>
      <p:grpSpPr>
        <a:xfrm>
          <a:off x="0" y="0"/>
          <a:ext cx="0" cy="0"/>
          <a:chOff x="0" y="0"/>
          <a:chExt cx="0" cy="0"/>
        </a:xfrm>
      </p:grpSpPr>
      <p:sp>
        <p:nvSpPr>
          <p:cNvPr id="100" name="Google Shape;100;p23"/>
          <p:cNvSpPr txBox="1">
            <a:spLocks noGrp="1"/>
          </p:cNvSpPr>
          <p:nvPr>
            <p:ph type="title" hasCustomPrompt="1"/>
          </p:nvPr>
        </p:nvSpPr>
        <p:spPr>
          <a:xfrm>
            <a:off x="311750" y="831175"/>
            <a:ext cx="5334900" cy="1244700"/>
          </a:xfrm>
          <a:prstGeom prst="rect">
            <a:avLst/>
          </a:prstGeom>
        </p:spPr>
        <p:txBody>
          <a:bodyPr spcFirstLastPara="1" wrap="square" lIns="91425" tIns="91425" rIns="91425" bIns="91425" anchor="b" anchorCtr="0">
            <a:normAutofit/>
          </a:bodyPr>
          <a:lstStyle>
            <a:lvl1pPr lvl="0" rtl="0">
              <a:spcBef>
                <a:spcPts val="0"/>
              </a:spcBef>
              <a:spcAft>
                <a:spcPts val="0"/>
              </a:spcAft>
              <a:buClr>
                <a:schemeClr val="lt1"/>
              </a:buClr>
              <a:buSzPts val="10000"/>
              <a:buNone/>
              <a:defRPr sz="10000">
                <a:solidFill>
                  <a:schemeClr val="lt1"/>
                </a:solidFill>
              </a:defRPr>
            </a:lvl1pPr>
            <a:lvl2pPr lvl="1" rtl="0">
              <a:spcBef>
                <a:spcPts val="0"/>
              </a:spcBef>
              <a:spcAft>
                <a:spcPts val="0"/>
              </a:spcAft>
              <a:buClr>
                <a:schemeClr val="lt1"/>
              </a:buClr>
              <a:buSzPts val="10000"/>
              <a:buNone/>
              <a:defRPr sz="10000">
                <a:solidFill>
                  <a:schemeClr val="lt1"/>
                </a:solidFill>
              </a:defRPr>
            </a:lvl2pPr>
            <a:lvl3pPr lvl="2" rtl="0">
              <a:spcBef>
                <a:spcPts val="0"/>
              </a:spcBef>
              <a:spcAft>
                <a:spcPts val="0"/>
              </a:spcAft>
              <a:buClr>
                <a:schemeClr val="lt1"/>
              </a:buClr>
              <a:buSzPts val="10000"/>
              <a:buNone/>
              <a:defRPr sz="10000">
                <a:solidFill>
                  <a:schemeClr val="lt1"/>
                </a:solidFill>
              </a:defRPr>
            </a:lvl3pPr>
            <a:lvl4pPr lvl="3" rtl="0">
              <a:spcBef>
                <a:spcPts val="0"/>
              </a:spcBef>
              <a:spcAft>
                <a:spcPts val="0"/>
              </a:spcAft>
              <a:buClr>
                <a:schemeClr val="lt1"/>
              </a:buClr>
              <a:buSzPts val="10000"/>
              <a:buNone/>
              <a:defRPr sz="10000">
                <a:solidFill>
                  <a:schemeClr val="lt1"/>
                </a:solidFill>
              </a:defRPr>
            </a:lvl4pPr>
            <a:lvl5pPr lvl="4" rtl="0">
              <a:spcBef>
                <a:spcPts val="0"/>
              </a:spcBef>
              <a:spcAft>
                <a:spcPts val="0"/>
              </a:spcAft>
              <a:buClr>
                <a:schemeClr val="lt1"/>
              </a:buClr>
              <a:buSzPts val="10000"/>
              <a:buNone/>
              <a:defRPr sz="10000">
                <a:solidFill>
                  <a:schemeClr val="lt1"/>
                </a:solidFill>
              </a:defRPr>
            </a:lvl5pPr>
            <a:lvl6pPr lvl="5" rtl="0">
              <a:spcBef>
                <a:spcPts val="0"/>
              </a:spcBef>
              <a:spcAft>
                <a:spcPts val="0"/>
              </a:spcAft>
              <a:buClr>
                <a:schemeClr val="lt1"/>
              </a:buClr>
              <a:buSzPts val="10000"/>
              <a:buNone/>
              <a:defRPr sz="10000">
                <a:solidFill>
                  <a:schemeClr val="lt1"/>
                </a:solidFill>
              </a:defRPr>
            </a:lvl6pPr>
            <a:lvl7pPr lvl="6" rtl="0">
              <a:spcBef>
                <a:spcPts val="0"/>
              </a:spcBef>
              <a:spcAft>
                <a:spcPts val="0"/>
              </a:spcAft>
              <a:buClr>
                <a:schemeClr val="lt1"/>
              </a:buClr>
              <a:buSzPts val="10000"/>
              <a:buNone/>
              <a:defRPr sz="10000">
                <a:solidFill>
                  <a:schemeClr val="lt1"/>
                </a:solidFill>
              </a:defRPr>
            </a:lvl7pPr>
            <a:lvl8pPr lvl="7" rtl="0">
              <a:spcBef>
                <a:spcPts val="0"/>
              </a:spcBef>
              <a:spcAft>
                <a:spcPts val="0"/>
              </a:spcAft>
              <a:buClr>
                <a:schemeClr val="lt1"/>
              </a:buClr>
              <a:buSzPts val="10000"/>
              <a:buNone/>
              <a:defRPr sz="10000">
                <a:solidFill>
                  <a:schemeClr val="lt1"/>
                </a:solidFill>
              </a:defRPr>
            </a:lvl8pPr>
            <a:lvl9pPr lvl="8" rtl="0">
              <a:spcBef>
                <a:spcPts val="0"/>
              </a:spcBef>
              <a:spcAft>
                <a:spcPts val="0"/>
              </a:spcAft>
              <a:buClr>
                <a:schemeClr val="lt1"/>
              </a:buClr>
              <a:buSzPts val="10000"/>
              <a:buNone/>
              <a:defRPr sz="10000">
                <a:solidFill>
                  <a:schemeClr val="lt1"/>
                </a:solidFill>
              </a:defRPr>
            </a:lvl9pPr>
          </a:lstStyle>
          <a:p>
            <a:r>
              <a:t>xx%</a:t>
            </a:r>
          </a:p>
        </p:txBody>
      </p:sp>
      <p:sp>
        <p:nvSpPr>
          <p:cNvPr id="101" name="Google Shape;101;p23"/>
          <p:cNvSpPr txBox="1">
            <a:spLocks noGrp="1"/>
          </p:cNvSpPr>
          <p:nvPr>
            <p:ph type="body" idx="1"/>
          </p:nvPr>
        </p:nvSpPr>
        <p:spPr>
          <a:xfrm>
            <a:off x="311700" y="2121425"/>
            <a:ext cx="5334900" cy="942600"/>
          </a:xfrm>
          <a:prstGeom prst="rect">
            <a:avLst/>
          </a:prstGeom>
        </p:spPr>
        <p:txBody>
          <a:bodyPr spcFirstLastPara="1" wrap="square" lIns="91425" tIns="91425" rIns="91425" bIns="91425" anchor="t" anchorCtr="0">
            <a:normAutofit/>
          </a:bodyPr>
          <a:lstStyle>
            <a:lvl1pPr marL="457200" lvl="0" indent="-311150" rtl="0">
              <a:spcBef>
                <a:spcPts val="0"/>
              </a:spcBef>
              <a:spcAft>
                <a:spcPts val="0"/>
              </a:spcAft>
              <a:buClr>
                <a:schemeClr val="accent2"/>
              </a:buClr>
              <a:buSzPts val="1300"/>
              <a:buChar char="●"/>
              <a:defRPr>
                <a:solidFill>
                  <a:schemeClr val="accent2"/>
                </a:solidFill>
              </a:defRPr>
            </a:lvl1pPr>
            <a:lvl2pPr marL="914400" lvl="1" indent="-298450" rtl="0">
              <a:spcBef>
                <a:spcPts val="0"/>
              </a:spcBef>
              <a:spcAft>
                <a:spcPts val="0"/>
              </a:spcAft>
              <a:buClr>
                <a:schemeClr val="accent2"/>
              </a:buClr>
              <a:buSzPts val="1100"/>
              <a:buChar char="○"/>
              <a:defRPr>
                <a:solidFill>
                  <a:schemeClr val="accent2"/>
                </a:solidFill>
              </a:defRPr>
            </a:lvl2pPr>
            <a:lvl3pPr marL="1371600" lvl="2" indent="-298450" rtl="0">
              <a:spcBef>
                <a:spcPts val="0"/>
              </a:spcBef>
              <a:spcAft>
                <a:spcPts val="0"/>
              </a:spcAft>
              <a:buClr>
                <a:schemeClr val="accent2"/>
              </a:buClr>
              <a:buSzPts val="1100"/>
              <a:buChar char="■"/>
              <a:defRPr>
                <a:solidFill>
                  <a:schemeClr val="accent2"/>
                </a:solidFill>
              </a:defRPr>
            </a:lvl3pPr>
            <a:lvl4pPr marL="1828800" lvl="3" indent="-298450" rtl="0">
              <a:spcBef>
                <a:spcPts val="0"/>
              </a:spcBef>
              <a:spcAft>
                <a:spcPts val="0"/>
              </a:spcAft>
              <a:buClr>
                <a:schemeClr val="accent2"/>
              </a:buClr>
              <a:buSzPts val="1100"/>
              <a:buChar char="●"/>
              <a:defRPr>
                <a:solidFill>
                  <a:schemeClr val="accent2"/>
                </a:solidFill>
              </a:defRPr>
            </a:lvl4pPr>
            <a:lvl5pPr marL="2286000" lvl="4" indent="-298450" rtl="0">
              <a:spcBef>
                <a:spcPts val="0"/>
              </a:spcBef>
              <a:spcAft>
                <a:spcPts val="0"/>
              </a:spcAft>
              <a:buClr>
                <a:schemeClr val="accent2"/>
              </a:buClr>
              <a:buSzPts val="1100"/>
              <a:buChar char="○"/>
              <a:defRPr>
                <a:solidFill>
                  <a:schemeClr val="accent2"/>
                </a:solidFill>
              </a:defRPr>
            </a:lvl5pPr>
            <a:lvl6pPr marL="2743200" lvl="5" indent="-298450" rtl="0">
              <a:spcBef>
                <a:spcPts val="0"/>
              </a:spcBef>
              <a:spcAft>
                <a:spcPts val="0"/>
              </a:spcAft>
              <a:buClr>
                <a:schemeClr val="accent2"/>
              </a:buClr>
              <a:buSzPts val="1100"/>
              <a:buChar char="■"/>
              <a:defRPr>
                <a:solidFill>
                  <a:schemeClr val="accent2"/>
                </a:solidFill>
              </a:defRPr>
            </a:lvl6pPr>
            <a:lvl7pPr marL="3200400" lvl="6" indent="-298450" rtl="0">
              <a:spcBef>
                <a:spcPts val="0"/>
              </a:spcBef>
              <a:spcAft>
                <a:spcPts val="0"/>
              </a:spcAft>
              <a:buClr>
                <a:schemeClr val="accent2"/>
              </a:buClr>
              <a:buSzPts val="1100"/>
              <a:buChar char="●"/>
              <a:defRPr>
                <a:solidFill>
                  <a:schemeClr val="accent2"/>
                </a:solidFill>
              </a:defRPr>
            </a:lvl7pPr>
            <a:lvl8pPr marL="3657600" lvl="7" indent="-298450" rtl="0">
              <a:spcBef>
                <a:spcPts val="0"/>
              </a:spcBef>
              <a:spcAft>
                <a:spcPts val="0"/>
              </a:spcAft>
              <a:buClr>
                <a:schemeClr val="accent2"/>
              </a:buClr>
              <a:buSzPts val="1100"/>
              <a:buChar char="○"/>
              <a:defRPr>
                <a:solidFill>
                  <a:schemeClr val="accent2"/>
                </a:solidFill>
              </a:defRPr>
            </a:lvl8pPr>
            <a:lvl9pPr marL="4114800" lvl="8" indent="-298450" rtl="0">
              <a:spcBef>
                <a:spcPts val="0"/>
              </a:spcBef>
              <a:spcAft>
                <a:spcPts val="0"/>
              </a:spcAft>
              <a:buClr>
                <a:schemeClr val="accent2"/>
              </a:buClr>
              <a:buSzPts val="1100"/>
              <a:buChar char="■"/>
              <a:defRPr>
                <a:solidFill>
                  <a:schemeClr val="accent2"/>
                </a:solidFill>
              </a:defRPr>
            </a:lvl9pPr>
          </a:lstStyle>
          <a:p>
            <a:endParaRPr/>
          </a:p>
        </p:txBody>
      </p:sp>
      <p:sp>
        <p:nvSpPr>
          <p:cNvPr id="102" name="Google Shape;102;p2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3"/>
        <p:cNvGrpSpPr/>
        <p:nvPr/>
      </p:nvGrpSpPr>
      <p:grpSpPr>
        <a:xfrm>
          <a:off x="0" y="0"/>
          <a:ext cx="0" cy="0"/>
          <a:chOff x="0" y="0"/>
          <a:chExt cx="0" cy="0"/>
        </a:xfrm>
      </p:grpSpPr>
      <p:sp>
        <p:nvSpPr>
          <p:cNvPr id="104" name="Google Shape;104;p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paradigm">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1pPr>
            <a:lvl2pPr lvl="1" rt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2pPr>
            <a:lvl3pPr lvl="2" rt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3pPr>
            <a:lvl4pPr lvl="3" rt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4pPr>
            <a:lvl5pPr lvl="4" rt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5pPr>
            <a:lvl6pPr lvl="5" rt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6pPr>
            <a:lvl7pPr lvl="6" rt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7pPr>
            <a:lvl8pPr lvl="7" rt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8pPr>
            <a:lvl9pPr lvl="8" rt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9pPr>
          </a:lstStyle>
          <a:p>
            <a:endParaRPr/>
          </a:p>
        </p:txBody>
      </p:sp>
      <p:sp>
        <p:nvSpPr>
          <p:cNvPr id="52" name="Google Shape;52;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rtl="0">
              <a:lnSpc>
                <a:spcPct val="115000"/>
              </a:lnSpc>
              <a:spcBef>
                <a:spcPts val="0"/>
              </a:spcBef>
              <a:spcAft>
                <a:spcPts val="0"/>
              </a:spcAft>
              <a:buClr>
                <a:schemeClr val="dk2"/>
              </a:buClr>
              <a:buSzPts val="1300"/>
              <a:buFont typeface="Roboto"/>
              <a:buChar char="●"/>
              <a:defRPr sz="1300">
                <a:solidFill>
                  <a:schemeClr val="dk2"/>
                </a:solidFill>
                <a:latin typeface="Roboto"/>
                <a:ea typeface="Roboto"/>
                <a:cs typeface="Roboto"/>
                <a:sym typeface="Roboto"/>
              </a:defRPr>
            </a:lvl1pPr>
            <a:lvl2pPr marL="914400" lvl="1" indent="-298450" rtl="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2pPr>
            <a:lvl3pPr marL="1371600" lvl="2" indent="-298450" rtl="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3pPr>
            <a:lvl4pPr marL="1828800" lvl="3" indent="-298450" rtl="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4pPr>
            <a:lvl5pPr marL="2286000" lvl="4" indent="-298450" rtl="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5pPr>
            <a:lvl6pPr marL="2743200" lvl="5" indent="-298450" rtl="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6pPr>
            <a:lvl7pPr marL="3200400" lvl="6" indent="-298450" rtl="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7pPr>
            <a:lvl8pPr marL="3657600" lvl="7" indent="-298450" rtl="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8pPr>
            <a:lvl9pPr marL="4114800" lvl="8" indent="-298450" rtl="0">
              <a:lnSpc>
                <a:spcPct val="115000"/>
              </a:lnSpc>
              <a:spcBef>
                <a:spcPts val="0"/>
              </a:spcBef>
              <a:spcAft>
                <a:spcPts val="0"/>
              </a:spcAft>
              <a:buClr>
                <a:schemeClr val="dk2"/>
              </a:buClr>
              <a:buSzPts val="1100"/>
              <a:buFont typeface="Roboto"/>
              <a:buChar char="■"/>
              <a:defRPr sz="1100">
                <a:solidFill>
                  <a:schemeClr val="dk2"/>
                </a:solidFill>
                <a:latin typeface="Roboto"/>
                <a:ea typeface="Roboto"/>
                <a:cs typeface="Roboto"/>
                <a:sym typeface="Roboto"/>
              </a:defRPr>
            </a:lvl9pPr>
          </a:lstStyle>
          <a:p>
            <a:endParaRPr/>
          </a:p>
        </p:txBody>
      </p:sp>
      <p:sp>
        <p:nvSpPr>
          <p:cNvPr id="53" name="Google Shape;53;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dk2"/>
                </a:solidFill>
                <a:latin typeface="Roboto"/>
                <a:ea typeface="Roboto"/>
                <a:cs typeface="Roboto"/>
                <a:sym typeface="Roboto"/>
              </a:defRPr>
            </a:lvl1pPr>
            <a:lvl2pPr lvl="1" algn="r" rtl="0">
              <a:buNone/>
              <a:defRPr sz="1000">
                <a:solidFill>
                  <a:schemeClr val="dk2"/>
                </a:solidFill>
                <a:latin typeface="Roboto"/>
                <a:ea typeface="Roboto"/>
                <a:cs typeface="Roboto"/>
                <a:sym typeface="Roboto"/>
              </a:defRPr>
            </a:lvl2pPr>
            <a:lvl3pPr lvl="2" algn="r" rtl="0">
              <a:buNone/>
              <a:defRPr sz="1000">
                <a:solidFill>
                  <a:schemeClr val="dk2"/>
                </a:solidFill>
                <a:latin typeface="Roboto"/>
                <a:ea typeface="Roboto"/>
                <a:cs typeface="Roboto"/>
                <a:sym typeface="Roboto"/>
              </a:defRPr>
            </a:lvl3pPr>
            <a:lvl4pPr lvl="3" algn="r" rtl="0">
              <a:buNone/>
              <a:defRPr sz="1000">
                <a:solidFill>
                  <a:schemeClr val="dk2"/>
                </a:solidFill>
                <a:latin typeface="Roboto"/>
                <a:ea typeface="Roboto"/>
                <a:cs typeface="Roboto"/>
                <a:sym typeface="Roboto"/>
              </a:defRPr>
            </a:lvl4pPr>
            <a:lvl5pPr lvl="4" algn="r" rtl="0">
              <a:buNone/>
              <a:defRPr sz="1000">
                <a:solidFill>
                  <a:schemeClr val="dk2"/>
                </a:solidFill>
                <a:latin typeface="Roboto"/>
                <a:ea typeface="Roboto"/>
                <a:cs typeface="Roboto"/>
                <a:sym typeface="Roboto"/>
              </a:defRPr>
            </a:lvl5pPr>
            <a:lvl6pPr lvl="5" algn="r" rtl="0">
              <a:buNone/>
              <a:defRPr sz="1000">
                <a:solidFill>
                  <a:schemeClr val="dk2"/>
                </a:solidFill>
                <a:latin typeface="Roboto"/>
                <a:ea typeface="Roboto"/>
                <a:cs typeface="Roboto"/>
                <a:sym typeface="Roboto"/>
              </a:defRPr>
            </a:lvl6pPr>
            <a:lvl7pPr lvl="6" algn="r" rtl="0">
              <a:buNone/>
              <a:defRPr sz="1000">
                <a:solidFill>
                  <a:schemeClr val="dk2"/>
                </a:solidFill>
                <a:latin typeface="Roboto"/>
                <a:ea typeface="Roboto"/>
                <a:cs typeface="Roboto"/>
                <a:sym typeface="Roboto"/>
              </a:defRPr>
            </a:lvl7pPr>
            <a:lvl8pPr lvl="7" algn="r" rtl="0">
              <a:buNone/>
              <a:defRPr sz="1000">
                <a:solidFill>
                  <a:schemeClr val="dk2"/>
                </a:solidFill>
                <a:latin typeface="Roboto"/>
                <a:ea typeface="Roboto"/>
                <a:cs typeface="Roboto"/>
                <a:sym typeface="Roboto"/>
              </a:defRPr>
            </a:lvl8pPr>
            <a:lvl9pPr lvl="8" algn="r" rtl="0">
              <a:buNone/>
              <a:defRPr sz="1000">
                <a:solidFill>
                  <a:schemeClr val="dk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5"/>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The Media Player</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6"/>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The Media Player</a:t>
            </a:r>
            <a:endParaRPr/>
          </a:p>
        </p:txBody>
      </p:sp>
      <p:sp>
        <p:nvSpPr>
          <p:cNvPr id="115" name="Google Shape;115;p26"/>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The media player has four major jobs to do:</a:t>
            </a:r>
            <a:endParaRPr/>
          </a:p>
          <a:p>
            <a:pPr marL="457200" lvl="0" indent="-311150" algn="l" rtl="0">
              <a:spcBef>
                <a:spcPts val="1200"/>
              </a:spcBef>
              <a:spcAft>
                <a:spcPts val="0"/>
              </a:spcAft>
              <a:buSzPts val="1300"/>
              <a:buAutoNum type="arabicPeriod"/>
            </a:pPr>
            <a:r>
              <a:rPr lang="en"/>
              <a:t>Manage the user interface</a:t>
            </a:r>
            <a:endParaRPr/>
          </a:p>
          <a:p>
            <a:pPr marL="457200" lvl="0" indent="-311150" algn="l" rtl="0">
              <a:spcBef>
                <a:spcPts val="0"/>
              </a:spcBef>
              <a:spcAft>
                <a:spcPts val="0"/>
              </a:spcAft>
              <a:buSzPts val="1300"/>
              <a:buAutoNum type="arabicPeriod"/>
            </a:pPr>
            <a:r>
              <a:rPr lang="en"/>
              <a:t>Handle Transmission Errors</a:t>
            </a:r>
            <a:endParaRPr/>
          </a:p>
          <a:p>
            <a:pPr marL="457200" lvl="0" indent="-311150" algn="l" rtl="0">
              <a:spcBef>
                <a:spcPts val="0"/>
              </a:spcBef>
              <a:spcAft>
                <a:spcPts val="0"/>
              </a:spcAft>
              <a:buSzPts val="1300"/>
              <a:buAutoNum type="arabicPeriod"/>
            </a:pPr>
            <a:r>
              <a:rPr lang="en"/>
              <a:t>Decompress the content</a:t>
            </a:r>
            <a:endParaRPr/>
          </a:p>
          <a:p>
            <a:pPr marL="457200" lvl="0" indent="-311150" algn="l" rtl="0">
              <a:spcBef>
                <a:spcPts val="0"/>
              </a:spcBef>
              <a:spcAft>
                <a:spcPts val="0"/>
              </a:spcAft>
              <a:buSzPts val="1300"/>
              <a:buAutoNum type="arabicPeriod"/>
            </a:pPr>
            <a:r>
              <a:rPr lang="en"/>
              <a:t>Eliminate Jitter</a:t>
            </a:r>
            <a:endParaRPr/>
          </a:p>
          <a:p>
            <a:pPr marL="0" lvl="0" indent="0" algn="l" rtl="0">
              <a:spcBef>
                <a:spcPts val="1200"/>
              </a:spcBef>
              <a:spcAft>
                <a:spcPts val="0"/>
              </a:spcAft>
              <a:buNone/>
            </a:pPr>
            <a:r>
              <a:rPr lang="en"/>
              <a:t>If a TCP-based transport is used, there are no errors for the media player to correct because TCP provides reliability with retransmissions.</a:t>
            </a:r>
            <a:endParaRPr/>
          </a:p>
          <a:p>
            <a:pPr marL="0" lvl="0" indent="0" algn="l" rtl="0">
              <a:spcBef>
                <a:spcPts val="1200"/>
              </a:spcBef>
              <a:spcAft>
                <a:spcPts val="0"/>
              </a:spcAft>
              <a:buNone/>
            </a:pPr>
            <a:r>
              <a:rPr lang="en"/>
              <a:t>If a UDP-based transport is used, there are no retransmissions. This means that packet loss due to congestion or transmission errors will mean that some of the media won’t arrive.</a:t>
            </a:r>
            <a:endParaRPr/>
          </a:p>
          <a:p>
            <a:pPr marL="0" lvl="0" indent="0" algn="l" rtl="0">
              <a:spcBef>
                <a:spcPts val="1200"/>
              </a:spcBef>
              <a:spcAft>
                <a:spcPts val="1200"/>
              </a:spcAft>
              <a:buNone/>
            </a:pPr>
            <a:r>
              <a:rPr lang="en"/>
              <a:t>Two ways to reduce the impact of packet loss are FEC and interleaving.</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27"/>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Forward Error Correction</a:t>
            </a:r>
            <a:endParaRPr/>
          </a:p>
        </p:txBody>
      </p:sp>
      <p:sp>
        <p:nvSpPr>
          <p:cNvPr id="122" name="Google Shape;122;p27"/>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FEC is the error-correcting coding applied in the application level. Parity across packets provides an example. For every four data packets sent, a fifth packet can be sent. The information in the fifth is redundant information from the exclusive-OR sums of the first four bits.</a:t>
            </a:r>
            <a:endParaRPr/>
          </a:p>
          <a:p>
            <a:pPr marL="0" lvl="0" indent="0" algn="l" rtl="0">
              <a:spcBef>
                <a:spcPts val="1200"/>
              </a:spcBef>
              <a:spcAft>
                <a:spcPts val="0"/>
              </a:spcAft>
              <a:buNone/>
            </a:pPr>
            <a:r>
              <a:rPr lang="en"/>
              <a:t>Occasionally, a packet mad be lost during transmission, like in figure 7-52(right). B can be reconstructed based on the information in packets A, C, D, and P, the fifth redundant packet.</a:t>
            </a:r>
            <a:endParaRPr/>
          </a:p>
          <a:p>
            <a:pPr marL="0" lvl="0" indent="0" algn="l" rtl="0">
              <a:spcBef>
                <a:spcPts val="1200"/>
              </a:spcBef>
              <a:spcAft>
                <a:spcPts val="1200"/>
              </a:spcAft>
              <a:buNone/>
            </a:pPr>
            <a:r>
              <a:rPr lang="en"/>
              <a:t>FEC can reduce the level of loss seen by the media player, but it has limitations, such as the increased bandwidth required to send the extra packet, or the lack of failsafe if more than one packet is lost during transmission.</a:t>
            </a:r>
            <a:endParaRPr/>
          </a:p>
        </p:txBody>
      </p:sp>
      <p:pic>
        <p:nvPicPr>
          <p:cNvPr id="123" name="Google Shape;123;p27"/>
          <p:cNvPicPr preferRelativeResize="0"/>
          <p:nvPr/>
        </p:nvPicPr>
        <p:blipFill>
          <a:blip r:embed="rId3">
            <a:alphaModFix/>
          </a:blip>
          <a:stretch>
            <a:fillRect/>
          </a:stretch>
        </p:blipFill>
        <p:spPr>
          <a:xfrm>
            <a:off x="52975" y="2124000"/>
            <a:ext cx="4223975" cy="13061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8"/>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Interleaving</a:t>
            </a:r>
            <a:endParaRPr/>
          </a:p>
        </p:txBody>
      </p:sp>
      <p:sp>
        <p:nvSpPr>
          <p:cNvPr id="130" name="Google Shape;130;p28"/>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This method is based on mixing up or ‘interleaving’ the order of the media before transmission and unmixing or ‘deinterleaving’ it on reception. This means that if a packet is lost, the loss will be spread out over time, instead of one large gap when the media is being played.</a:t>
            </a:r>
            <a:endParaRPr/>
          </a:p>
          <a:p>
            <a:pPr marL="0" lvl="0" indent="0" algn="l" rtl="0">
              <a:spcBef>
                <a:spcPts val="1200"/>
              </a:spcBef>
              <a:spcAft>
                <a:spcPts val="0"/>
              </a:spcAft>
              <a:buNone/>
            </a:pPr>
            <a:r>
              <a:rPr lang="en"/>
              <a:t>This method usually only works on uncompressed sampling. However, interleaving over short periods of time (not individual samples) can also be applied after compression as long as there’s a way to find sample boundaries in the compressed stream.</a:t>
            </a:r>
            <a:endParaRPr/>
          </a:p>
          <a:p>
            <a:pPr marL="0" lvl="0" indent="0" algn="l" rtl="0">
              <a:spcBef>
                <a:spcPts val="1200"/>
              </a:spcBef>
              <a:spcAft>
                <a:spcPts val="1200"/>
              </a:spcAft>
              <a:buNone/>
            </a:pPr>
            <a:r>
              <a:rPr lang="en"/>
              <a:t>Unlike FEC, interleaving is an attractive technique because it requires no additional bandwidth to be carried out.</a:t>
            </a:r>
            <a:endParaRPr/>
          </a:p>
        </p:txBody>
      </p:sp>
      <p:pic>
        <p:nvPicPr>
          <p:cNvPr id="131" name="Google Shape;131;p28"/>
          <p:cNvPicPr preferRelativeResize="0"/>
          <p:nvPr/>
        </p:nvPicPr>
        <p:blipFill>
          <a:blip r:embed="rId3">
            <a:alphaModFix/>
          </a:blip>
          <a:stretch>
            <a:fillRect/>
          </a:stretch>
        </p:blipFill>
        <p:spPr>
          <a:xfrm>
            <a:off x="-4975" y="2074325"/>
            <a:ext cx="4339875" cy="1800019"/>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9"/>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Decompression </a:t>
            </a:r>
            <a:endParaRPr/>
          </a:p>
        </p:txBody>
      </p:sp>
      <p:sp>
        <p:nvSpPr>
          <p:cNvPr id="138" name="Google Shape;138;p29"/>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Decompression, while computationally intensive is very straightforward. The issues arise when talking about how to decode media if the network protocol doesn’t correct transmission errors.</a:t>
            </a:r>
            <a:endParaRPr/>
          </a:p>
          <a:p>
            <a:pPr marL="0" lvl="0" indent="0" algn="l" rtl="0">
              <a:spcBef>
                <a:spcPts val="1200"/>
              </a:spcBef>
              <a:spcAft>
                <a:spcPts val="0"/>
              </a:spcAft>
              <a:buNone/>
            </a:pPr>
            <a:r>
              <a:rPr lang="en"/>
              <a:t>In many compression schemes, later data can’t be decompressed until the earlier data has, because the later data is encoded relative to the earlier data. For a UDP-based transport, there can be packet loss. This means that the encoding process must allow for decoding despite packet loss.</a:t>
            </a:r>
            <a:endParaRPr/>
          </a:p>
          <a:p>
            <a:pPr marL="0" lvl="0" indent="0" algn="l" rtl="0">
              <a:spcBef>
                <a:spcPts val="1200"/>
              </a:spcBef>
              <a:spcAft>
                <a:spcPts val="0"/>
              </a:spcAft>
              <a:buNone/>
            </a:pPr>
            <a:r>
              <a:rPr lang="en"/>
              <a:t>This is the reason that MPEG uses I-, P- and B- frames.</a:t>
            </a:r>
            <a:endParaRPr/>
          </a:p>
          <a:p>
            <a:pPr marL="0" lvl="0" indent="0" algn="l" rtl="0">
              <a:spcBef>
                <a:spcPts val="1200"/>
              </a:spcBef>
              <a:spcAft>
                <a:spcPts val="1200"/>
              </a:spcAft>
              <a:buNone/>
            </a:pPr>
            <a:r>
              <a:rPr lang="en"/>
              <a:t>Each I-frame can be decoded independently of the other frames to recover from the loss of any earlier frames.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30"/>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Buffering</a:t>
            </a:r>
            <a:endParaRPr/>
          </a:p>
        </p:txBody>
      </p:sp>
      <p:sp>
        <p:nvSpPr>
          <p:cNvPr id="145" name="Google Shape;145;p30"/>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en"/>
              <a:t>To eliminate jitter, the generally accepted solution is to use a playout buffer. All streaming systems start by buffering 5-10 seconds worth of media before playing (seen in figure 7-54). </a:t>
            </a:r>
            <a:endParaRPr/>
          </a:p>
          <a:p>
            <a:pPr marL="0" lvl="0" indent="0" algn="l" rtl="0">
              <a:spcBef>
                <a:spcPts val="1200"/>
              </a:spcBef>
              <a:spcAft>
                <a:spcPts val="0"/>
              </a:spcAft>
              <a:buNone/>
            </a:pPr>
            <a:r>
              <a:rPr lang="en"/>
              <a:t>Playing drains media from the buffer so that the audio is clear and the video is smooth. The startup delay gives the buffer a chance to fill to the </a:t>
            </a:r>
            <a:r>
              <a:rPr lang="en" b="1"/>
              <a:t>low-water mark</a:t>
            </a:r>
            <a:r>
              <a:rPr lang="en"/>
              <a:t>. The data should now arrive regularly enough to ensure the buffer is never emptied.</a:t>
            </a:r>
            <a:endParaRPr/>
          </a:p>
          <a:p>
            <a:pPr marL="0" lvl="0" indent="0" algn="l" rtl="0">
              <a:spcBef>
                <a:spcPts val="1200"/>
              </a:spcBef>
              <a:spcAft>
                <a:spcPts val="0"/>
              </a:spcAft>
              <a:buNone/>
            </a:pPr>
            <a:r>
              <a:rPr lang="en"/>
              <a:t>If a UDP-based transport is used, little buffering is needed, even if interleaving or FEC occurs, assuming there are no bandwidth constraints. Some jitter might also occur with UDP.</a:t>
            </a:r>
            <a:endParaRPr/>
          </a:p>
          <a:p>
            <a:pPr marL="0" lvl="0" indent="0" algn="l" rtl="0">
              <a:spcBef>
                <a:spcPts val="1200"/>
              </a:spcBef>
              <a:spcAft>
                <a:spcPts val="1200"/>
              </a:spcAft>
              <a:buNone/>
            </a:pPr>
            <a:r>
              <a:rPr lang="en"/>
              <a:t>If a TCP-based transport is used, jitter may be more common, but since TCP sends data as fast as the network carries it, the buffer will often fill up much faster than can be emptied, even if retransmissions are needed.</a:t>
            </a:r>
            <a:endParaRPr/>
          </a:p>
        </p:txBody>
      </p:sp>
      <p:pic>
        <p:nvPicPr>
          <p:cNvPr id="146" name="Google Shape;146;p30"/>
          <p:cNvPicPr preferRelativeResize="0"/>
          <p:nvPr/>
        </p:nvPicPr>
        <p:blipFill>
          <a:blip r:embed="rId3">
            <a:alphaModFix/>
          </a:blip>
          <a:stretch>
            <a:fillRect/>
          </a:stretch>
        </p:blipFill>
        <p:spPr>
          <a:xfrm>
            <a:off x="81775" y="2278550"/>
            <a:ext cx="4166400" cy="15152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31"/>
          <p:cNvSpPr txBox="1">
            <a:spLocks noGrp="1"/>
          </p:cNvSpPr>
          <p:nvPr>
            <p:ph type="title"/>
          </p:nvPr>
        </p:nvSpPr>
        <p:spPr>
          <a:xfrm>
            <a:off x="1448100" y="798600"/>
            <a:ext cx="6247800" cy="35463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Question</a:t>
            </a:r>
            <a:endParaRPr/>
          </a:p>
          <a:p>
            <a:pPr marL="0" lvl="0" indent="0" algn="ctr" rtl="0">
              <a:spcBef>
                <a:spcPts val="1000"/>
              </a:spcBef>
              <a:spcAft>
                <a:spcPts val="0"/>
              </a:spcAft>
              <a:buNone/>
            </a:pPr>
            <a:r>
              <a:rPr lang="en" sz="2000">
                <a:solidFill>
                  <a:schemeClr val="dk2"/>
                </a:solidFill>
              </a:rPr>
              <a:t>What are some of the jobs that the media player carries out?</a:t>
            </a:r>
            <a:endParaRPr sz="2000">
              <a:solidFill>
                <a:schemeClr val="dk2"/>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651</Words>
  <Application>Microsoft Office PowerPoint</Application>
  <PresentationFormat>On-screen Show (16:9)</PresentationFormat>
  <Paragraphs>30</Paragraphs>
  <Slides>7</Slides>
  <Notes>7</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Roboto</vt:lpstr>
      <vt:lpstr>Merriweather</vt:lpstr>
      <vt:lpstr>Simple Light</vt:lpstr>
      <vt:lpstr>Paradigm</vt:lpstr>
      <vt:lpstr>The Media Player</vt:lpstr>
      <vt:lpstr>The Media Player</vt:lpstr>
      <vt:lpstr>Forward Error Correction</vt:lpstr>
      <vt:lpstr>Interleaving</vt:lpstr>
      <vt:lpstr>Decompression </vt:lpstr>
      <vt:lpstr>Buffering</vt:lpstr>
      <vt:lpstr>Question What are some of the jobs that the media player carries out?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Media Player</dc:title>
  <cp:lastModifiedBy>chigurupati rishika</cp:lastModifiedBy>
  <cp:revision>1</cp:revision>
  <dcterms:modified xsi:type="dcterms:W3CDTF">2022-05-03T18:51:04Z</dcterms:modified>
</cp:coreProperties>
</file>