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0" r:id="rId1"/>
    <p:sldMasterId id="2147483671" r:id="rId2"/>
  </p:sldMasterIdLst>
  <p:notesMasterIdLst>
    <p:notesMasterId r:id="rId10"/>
  </p:notesMasterIdLst>
  <p:sldIdLst>
    <p:sldId id="256" r:id="rId3"/>
    <p:sldId id="257" r:id="rId4"/>
    <p:sldId id="258" r:id="rId5"/>
    <p:sldId id="259" r:id="rId6"/>
    <p:sldId id="260" r:id="rId7"/>
    <p:sldId id="261" r:id="rId8"/>
    <p:sldId id="262" r:id="rId9"/>
  </p:sldIdLst>
  <p:sldSz cx="9144000" cy="5143500" type="screen16x9"/>
  <p:notesSz cx="6858000" cy="9144000"/>
  <p:embeddedFontLst>
    <p:embeddedFont>
      <p:font typeface="Merriweather" panose="00000500000000000000" pitchFamily="2" charset="0"/>
      <p:regular r:id="rId11"/>
      <p:bold r:id="rId12"/>
      <p:italic r:id="rId13"/>
      <p:boldItalic r:id="rId14"/>
    </p:embeddedFont>
    <p:embeddedFont>
      <p:font typeface="Roboto" panose="02000000000000000000" pitchFamily="2"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778" y="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font" Target="fonts/font3.fntdata"/><Relationship Id="rId18" Type="http://schemas.openxmlformats.org/officeDocument/2006/relationships/font" Target="fonts/font8.fntdata"/><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font" Target="fonts/font2.fntdata"/><Relationship Id="rId17" Type="http://schemas.openxmlformats.org/officeDocument/2006/relationships/font" Target="fonts/font7.fntdata"/><Relationship Id="rId2" Type="http://schemas.openxmlformats.org/officeDocument/2006/relationships/slideMaster" Target="slideMasters/slideMaster2.xml"/><Relationship Id="rId16" Type="http://schemas.openxmlformats.org/officeDocument/2006/relationships/font" Target="fonts/font6.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font" Target="fonts/font1.fntdata"/><Relationship Id="rId5" Type="http://schemas.openxmlformats.org/officeDocument/2006/relationships/slide" Target="slides/slide3.xml"/><Relationship Id="rId15" Type="http://schemas.openxmlformats.org/officeDocument/2006/relationships/font" Target="fonts/font5.fntdata"/><Relationship Id="rId10" Type="http://schemas.openxmlformats.org/officeDocument/2006/relationships/notesMaster" Target="notesMasters/notesMaster1.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font" Target="fonts/font4.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122ecb39c14_0_17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122ecb39c14_0_1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122ecb39c14_0_18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3" name="Google Shape;113;g122ecb39c14_0_1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122ecb39c14_0_18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122ecb39c14_0_1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122ecb39c14_0_19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122ecb39c14_0_1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122ecb39c14_0_19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122ecb39c14_0_1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122ecb39c14_0_20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122ecb39c14_0_2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122ecb39c14_0_20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122ecb39c14_0_2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54"/>
        <p:cNvGrpSpPr/>
        <p:nvPr/>
      </p:nvGrpSpPr>
      <p:grpSpPr>
        <a:xfrm>
          <a:off x="0" y="0"/>
          <a:ext cx="0" cy="0"/>
          <a:chOff x="0" y="0"/>
          <a:chExt cx="0" cy="0"/>
        </a:xfrm>
      </p:grpSpPr>
      <p:sp>
        <p:nvSpPr>
          <p:cNvPr id="55" name="Google Shape;55;p14"/>
          <p:cNvSpPr/>
          <p:nvPr/>
        </p:nvSpPr>
        <p:spPr>
          <a:xfrm>
            <a:off x="-125" y="0"/>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lt1"/>
          </a:solidFill>
          <a:ln>
            <a:noFill/>
          </a:ln>
        </p:spPr>
      </p:sp>
      <p:sp>
        <p:nvSpPr>
          <p:cNvPr id="56" name="Google Shape;56;p14"/>
          <p:cNvSpPr txBox="1">
            <a:spLocks noGrp="1"/>
          </p:cNvSpPr>
          <p:nvPr>
            <p:ph type="ctrTitle"/>
          </p:nvPr>
        </p:nvSpPr>
        <p:spPr>
          <a:xfrm>
            <a:off x="311700" y="539725"/>
            <a:ext cx="8520600" cy="1282500"/>
          </a:xfrm>
          <a:prstGeom prst="rect">
            <a:avLst/>
          </a:prstGeom>
        </p:spPr>
        <p:txBody>
          <a:bodyPr spcFirstLastPara="1" wrap="square" lIns="91425" tIns="91425" rIns="91425" bIns="91425" anchor="t" anchorCtr="0">
            <a:normAutofit/>
          </a:bodyPr>
          <a:lstStyle>
            <a:lvl1pPr lvl="0" rtl="0">
              <a:spcBef>
                <a:spcPts val="0"/>
              </a:spcBef>
              <a:spcAft>
                <a:spcPts val="0"/>
              </a:spcAft>
              <a:buSzPts val="3600"/>
              <a:buNone/>
              <a:defRPr sz="3600"/>
            </a:lvl1pPr>
            <a:lvl2pPr lvl="1" rtl="0">
              <a:spcBef>
                <a:spcPts val="0"/>
              </a:spcBef>
              <a:spcAft>
                <a:spcPts val="0"/>
              </a:spcAft>
              <a:buSzPts val="3600"/>
              <a:buNone/>
              <a:defRPr sz="3600"/>
            </a:lvl2pPr>
            <a:lvl3pPr lvl="2" rtl="0">
              <a:spcBef>
                <a:spcPts val="0"/>
              </a:spcBef>
              <a:spcAft>
                <a:spcPts val="0"/>
              </a:spcAft>
              <a:buSzPts val="3600"/>
              <a:buNone/>
              <a:defRPr sz="3600"/>
            </a:lvl3pPr>
            <a:lvl4pPr lvl="3" rtl="0">
              <a:spcBef>
                <a:spcPts val="0"/>
              </a:spcBef>
              <a:spcAft>
                <a:spcPts val="0"/>
              </a:spcAft>
              <a:buSzPts val="3600"/>
              <a:buNone/>
              <a:defRPr sz="3600"/>
            </a:lvl4pPr>
            <a:lvl5pPr lvl="4" rtl="0">
              <a:spcBef>
                <a:spcPts val="0"/>
              </a:spcBef>
              <a:spcAft>
                <a:spcPts val="0"/>
              </a:spcAft>
              <a:buSzPts val="3600"/>
              <a:buNone/>
              <a:defRPr sz="3600"/>
            </a:lvl5pPr>
            <a:lvl6pPr lvl="5" rtl="0">
              <a:spcBef>
                <a:spcPts val="0"/>
              </a:spcBef>
              <a:spcAft>
                <a:spcPts val="0"/>
              </a:spcAft>
              <a:buSzPts val="3600"/>
              <a:buNone/>
              <a:defRPr sz="3600"/>
            </a:lvl6pPr>
            <a:lvl7pPr lvl="6" rtl="0">
              <a:spcBef>
                <a:spcPts val="0"/>
              </a:spcBef>
              <a:spcAft>
                <a:spcPts val="0"/>
              </a:spcAft>
              <a:buSzPts val="3600"/>
              <a:buNone/>
              <a:defRPr sz="3600"/>
            </a:lvl7pPr>
            <a:lvl8pPr lvl="7" rtl="0">
              <a:spcBef>
                <a:spcPts val="0"/>
              </a:spcBef>
              <a:spcAft>
                <a:spcPts val="0"/>
              </a:spcAft>
              <a:buSzPts val="3600"/>
              <a:buNone/>
              <a:defRPr sz="3600"/>
            </a:lvl8pPr>
            <a:lvl9pPr lvl="8" rtl="0">
              <a:spcBef>
                <a:spcPts val="0"/>
              </a:spcBef>
              <a:spcAft>
                <a:spcPts val="0"/>
              </a:spcAft>
              <a:buSzPts val="3600"/>
              <a:buNone/>
              <a:defRPr sz="3600"/>
            </a:lvl9pPr>
          </a:lstStyle>
          <a:p>
            <a:endParaRPr/>
          </a:p>
        </p:txBody>
      </p:sp>
      <p:sp>
        <p:nvSpPr>
          <p:cNvPr id="57" name="Google Shape;57;p14"/>
          <p:cNvSpPr txBox="1">
            <a:spLocks noGrp="1"/>
          </p:cNvSpPr>
          <p:nvPr>
            <p:ph type="subTitle" idx="1"/>
          </p:nvPr>
        </p:nvSpPr>
        <p:spPr>
          <a:xfrm>
            <a:off x="311700" y="1878560"/>
            <a:ext cx="4242600" cy="7383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Clr>
                <a:schemeClr val="lt2"/>
              </a:buClr>
              <a:buSzPts val="1600"/>
              <a:buNone/>
              <a:defRPr sz="1600">
                <a:solidFill>
                  <a:schemeClr val="lt2"/>
                </a:solidFill>
              </a:defRPr>
            </a:lvl1pPr>
            <a:lvl2pPr lvl="1" rtl="0">
              <a:lnSpc>
                <a:spcPct val="100000"/>
              </a:lnSpc>
              <a:spcBef>
                <a:spcPts val="0"/>
              </a:spcBef>
              <a:spcAft>
                <a:spcPts val="0"/>
              </a:spcAft>
              <a:buClr>
                <a:schemeClr val="lt2"/>
              </a:buClr>
              <a:buSzPts val="1600"/>
              <a:buNone/>
              <a:defRPr sz="1600">
                <a:solidFill>
                  <a:schemeClr val="lt2"/>
                </a:solidFill>
              </a:defRPr>
            </a:lvl2pPr>
            <a:lvl3pPr lvl="2" rtl="0">
              <a:lnSpc>
                <a:spcPct val="100000"/>
              </a:lnSpc>
              <a:spcBef>
                <a:spcPts val="0"/>
              </a:spcBef>
              <a:spcAft>
                <a:spcPts val="0"/>
              </a:spcAft>
              <a:buClr>
                <a:schemeClr val="lt2"/>
              </a:buClr>
              <a:buSzPts val="1600"/>
              <a:buNone/>
              <a:defRPr sz="1600">
                <a:solidFill>
                  <a:schemeClr val="lt2"/>
                </a:solidFill>
              </a:defRPr>
            </a:lvl3pPr>
            <a:lvl4pPr lvl="3" rtl="0">
              <a:lnSpc>
                <a:spcPct val="100000"/>
              </a:lnSpc>
              <a:spcBef>
                <a:spcPts val="0"/>
              </a:spcBef>
              <a:spcAft>
                <a:spcPts val="0"/>
              </a:spcAft>
              <a:buClr>
                <a:schemeClr val="lt2"/>
              </a:buClr>
              <a:buSzPts val="1600"/>
              <a:buNone/>
              <a:defRPr sz="1600">
                <a:solidFill>
                  <a:schemeClr val="lt2"/>
                </a:solidFill>
              </a:defRPr>
            </a:lvl4pPr>
            <a:lvl5pPr lvl="4" rtl="0">
              <a:lnSpc>
                <a:spcPct val="100000"/>
              </a:lnSpc>
              <a:spcBef>
                <a:spcPts val="0"/>
              </a:spcBef>
              <a:spcAft>
                <a:spcPts val="0"/>
              </a:spcAft>
              <a:buClr>
                <a:schemeClr val="lt2"/>
              </a:buClr>
              <a:buSzPts val="1600"/>
              <a:buNone/>
              <a:defRPr sz="1600">
                <a:solidFill>
                  <a:schemeClr val="lt2"/>
                </a:solidFill>
              </a:defRPr>
            </a:lvl5pPr>
            <a:lvl6pPr lvl="5" rtl="0">
              <a:lnSpc>
                <a:spcPct val="100000"/>
              </a:lnSpc>
              <a:spcBef>
                <a:spcPts val="0"/>
              </a:spcBef>
              <a:spcAft>
                <a:spcPts val="0"/>
              </a:spcAft>
              <a:buClr>
                <a:schemeClr val="lt2"/>
              </a:buClr>
              <a:buSzPts val="1600"/>
              <a:buNone/>
              <a:defRPr sz="1600">
                <a:solidFill>
                  <a:schemeClr val="lt2"/>
                </a:solidFill>
              </a:defRPr>
            </a:lvl6pPr>
            <a:lvl7pPr lvl="6" rtl="0">
              <a:lnSpc>
                <a:spcPct val="100000"/>
              </a:lnSpc>
              <a:spcBef>
                <a:spcPts val="0"/>
              </a:spcBef>
              <a:spcAft>
                <a:spcPts val="0"/>
              </a:spcAft>
              <a:buClr>
                <a:schemeClr val="lt2"/>
              </a:buClr>
              <a:buSzPts val="1600"/>
              <a:buNone/>
              <a:defRPr sz="1600">
                <a:solidFill>
                  <a:schemeClr val="lt2"/>
                </a:solidFill>
              </a:defRPr>
            </a:lvl7pPr>
            <a:lvl8pPr lvl="7" rtl="0">
              <a:lnSpc>
                <a:spcPct val="100000"/>
              </a:lnSpc>
              <a:spcBef>
                <a:spcPts val="0"/>
              </a:spcBef>
              <a:spcAft>
                <a:spcPts val="0"/>
              </a:spcAft>
              <a:buClr>
                <a:schemeClr val="lt2"/>
              </a:buClr>
              <a:buSzPts val="1600"/>
              <a:buNone/>
              <a:defRPr sz="1600">
                <a:solidFill>
                  <a:schemeClr val="lt2"/>
                </a:solidFill>
              </a:defRPr>
            </a:lvl8pPr>
            <a:lvl9pPr lvl="8" rtl="0">
              <a:lnSpc>
                <a:spcPct val="100000"/>
              </a:lnSpc>
              <a:spcBef>
                <a:spcPts val="0"/>
              </a:spcBef>
              <a:spcAft>
                <a:spcPts val="0"/>
              </a:spcAft>
              <a:buClr>
                <a:schemeClr val="lt2"/>
              </a:buClr>
              <a:buSzPts val="1600"/>
              <a:buNone/>
              <a:defRPr sz="1600">
                <a:solidFill>
                  <a:schemeClr val="lt2"/>
                </a:solidFill>
              </a:defRPr>
            </a:lvl9pPr>
          </a:lstStyle>
          <a:p>
            <a:endParaRPr/>
          </a:p>
        </p:txBody>
      </p:sp>
      <p:sp>
        <p:nvSpPr>
          <p:cNvPr id="58" name="Google Shape;58;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3"/>
        </a:solidFill>
        <a:effectLst/>
      </p:bgPr>
    </p:bg>
    <p:spTree>
      <p:nvGrpSpPr>
        <p:cNvPr id="1" name="Shape 59"/>
        <p:cNvGrpSpPr/>
        <p:nvPr/>
      </p:nvGrpSpPr>
      <p:grpSpPr>
        <a:xfrm>
          <a:off x="0" y="0"/>
          <a:ext cx="0" cy="0"/>
          <a:chOff x="0" y="0"/>
          <a:chExt cx="0" cy="0"/>
        </a:xfrm>
      </p:grpSpPr>
      <p:sp>
        <p:nvSpPr>
          <p:cNvPr id="60" name="Google Shape;60;p15"/>
          <p:cNvSpPr/>
          <p:nvPr/>
        </p:nvSpPr>
        <p:spPr>
          <a:xfrm>
            <a:off x="0" y="48099"/>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lt1"/>
          </a:solidFill>
          <a:ln>
            <a:noFill/>
          </a:ln>
        </p:spPr>
      </p:sp>
      <p:sp>
        <p:nvSpPr>
          <p:cNvPr id="61" name="Google Shape;61;p15"/>
          <p:cNvSpPr/>
          <p:nvPr/>
        </p:nvSpPr>
        <p:spPr>
          <a:xfrm>
            <a:off x="0" y="0"/>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accent3"/>
          </a:solidFill>
          <a:ln>
            <a:noFill/>
          </a:ln>
        </p:spPr>
      </p:sp>
      <p:sp>
        <p:nvSpPr>
          <p:cNvPr id="62" name="Google Shape;62;p15"/>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rmAutofit/>
          </a:bodyPr>
          <a:lstStyle>
            <a:lvl1pPr lvl="0" rtl="0">
              <a:spcBef>
                <a:spcPts val="0"/>
              </a:spcBef>
              <a:spcAft>
                <a:spcPts val="0"/>
              </a:spcAft>
              <a:buSzPts val="3600"/>
              <a:buNone/>
              <a:defRPr sz="3600"/>
            </a:lvl1pPr>
            <a:lvl2pPr lvl="1" rtl="0">
              <a:spcBef>
                <a:spcPts val="0"/>
              </a:spcBef>
              <a:spcAft>
                <a:spcPts val="0"/>
              </a:spcAft>
              <a:buSzPts val="3600"/>
              <a:buNone/>
              <a:defRPr sz="3600"/>
            </a:lvl2pPr>
            <a:lvl3pPr lvl="2" rtl="0">
              <a:spcBef>
                <a:spcPts val="0"/>
              </a:spcBef>
              <a:spcAft>
                <a:spcPts val="0"/>
              </a:spcAft>
              <a:buSzPts val="3600"/>
              <a:buNone/>
              <a:defRPr sz="3600"/>
            </a:lvl3pPr>
            <a:lvl4pPr lvl="3" rtl="0">
              <a:spcBef>
                <a:spcPts val="0"/>
              </a:spcBef>
              <a:spcAft>
                <a:spcPts val="0"/>
              </a:spcAft>
              <a:buSzPts val="3600"/>
              <a:buNone/>
              <a:defRPr sz="3600"/>
            </a:lvl4pPr>
            <a:lvl5pPr lvl="4" rtl="0">
              <a:spcBef>
                <a:spcPts val="0"/>
              </a:spcBef>
              <a:spcAft>
                <a:spcPts val="0"/>
              </a:spcAft>
              <a:buSzPts val="3600"/>
              <a:buNone/>
              <a:defRPr sz="3600"/>
            </a:lvl5pPr>
            <a:lvl6pPr lvl="5" rtl="0">
              <a:spcBef>
                <a:spcPts val="0"/>
              </a:spcBef>
              <a:spcAft>
                <a:spcPts val="0"/>
              </a:spcAft>
              <a:buSzPts val="3600"/>
              <a:buNone/>
              <a:defRPr sz="3600"/>
            </a:lvl6pPr>
            <a:lvl7pPr lvl="6" rtl="0">
              <a:spcBef>
                <a:spcPts val="0"/>
              </a:spcBef>
              <a:spcAft>
                <a:spcPts val="0"/>
              </a:spcAft>
              <a:buSzPts val="3600"/>
              <a:buNone/>
              <a:defRPr sz="3600"/>
            </a:lvl7pPr>
            <a:lvl8pPr lvl="7" rtl="0">
              <a:spcBef>
                <a:spcPts val="0"/>
              </a:spcBef>
              <a:spcAft>
                <a:spcPts val="0"/>
              </a:spcAft>
              <a:buSzPts val="3600"/>
              <a:buNone/>
              <a:defRPr sz="3600"/>
            </a:lvl8pPr>
            <a:lvl9pPr lvl="8" rtl="0">
              <a:spcBef>
                <a:spcPts val="0"/>
              </a:spcBef>
              <a:spcAft>
                <a:spcPts val="0"/>
              </a:spcAft>
              <a:buSzPts val="3600"/>
              <a:buNone/>
              <a:defRPr sz="3600"/>
            </a:lvl9pPr>
          </a:lstStyle>
          <a:p>
            <a:endParaRPr/>
          </a:p>
        </p:txBody>
      </p:sp>
      <p:sp>
        <p:nvSpPr>
          <p:cNvPr id="63" name="Google Shape;63;p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solidFill>
                  <a:schemeClr val="accent1"/>
                </a:solidFill>
              </a:defRPr>
            </a:lvl1pPr>
            <a:lvl2pPr lvl="1" rtl="0">
              <a:buNone/>
              <a:defRPr>
                <a:solidFill>
                  <a:schemeClr val="accent1"/>
                </a:solidFill>
              </a:defRPr>
            </a:lvl2pPr>
            <a:lvl3pPr lvl="2" rtl="0">
              <a:buNone/>
              <a:defRPr>
                <a:solidFill>
                  <a:schemeClr val="accent1"/>
                </a:solidFill>
              </a:defRPr>
            </a:lvl3pPr>
            <a:lvl4pPr lvl="3" rtl="0">
              <a:buNone/>
              <a:defRPr>
                <a:solidFill>
                  <a:schemeClr val="accent1"/>
                </a:solidFill>
              </a:defRPr>
            </a:lvl4pPr>
            <a:lvl5pPr lvl="4" rtl="0">
              <a:buNone/>
              <a:defRPr>
                <a:solidFill>
                  <a:schemeClr val="accent1"/>
                </a:solidFill>
              </a:defRPr>
            </a:lvl5pPr>
            <a:lvl6pPr lvl="5" rtl="0">
              <a:buNone/>
              <a:defRPr>
                <a:solidFill>
                  <a:schemeClr val="accent1"/>
                </a:solidFill>
              </a:defRPr>
            </a:lvl6pPr>
            <a:lvl7pPr lvl="6" rtl="0">
              <a:buNone/>
              <a:defRPr>
                <a:solidFill>
                  <a:schemeClr val="accent1"/>
                </a:solidFill>
              </a:defRPr>
            </a:lvl7pPr>
            <a:lvl8pPr lvl="7" rtl="0">
              <a:buNone/>
              <a:defRPr>
                <a:solidFill>
                  <a:schemeClr val="accent1"/>
                </a:solidFill>
              </a:defRPr>
            </a:lvl8pPr>
            <a:lvl9pPr lvl="8" rtl="0">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4"/>
        <p:cNvGrpSpPr/>
        <p:nvPr/>
      </p:nvGrpSpPr>
      <p:grpSpPr>
        <a:xfrm>
          <a:off x="0" y="0"/>
          <a:ext cx="0" cy="0"/>
          <a:chOff x="0" y="0"/>
          <a:chExt cx="0" cy="0"/>
        </a:xfrm>
      </p:grpSpPr>
      <p:sp>
        <p:nvSpPr>
          <p:cNvPr id="65" name="Google Shape;65;p16"/>
          <p:cNvSpPr/>
          <p:nvPr/>
        </p:nvSpPr>
        <p:spPr>
          <a:xfrm>
            <a:off x="0" y="0"/>
            <a:ext cx="4314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6"/>
          <p:cNvSpPr/>
          <p:nvPr/>
        </p:nvSpPr>
        <p:spPr>
          <a:xfrm>
            <a:off x="0" y="44125"/>
            <a:ext cx="4313625" cy="4399375"/>
          </a:xfrm>
          <a:custGeom>
            <a:avLst/>
            <a:gdLst/>
            <a:ahLst/>
            <a:cxnLst/>
            <a:rect l="l" t="t" r="r" b="b"/>
            <a:pathLst>
              <a:path w="172545" h="175975" extrusionOk="0">
                <a:moveTo>
                  <a:pt x="0" y="157"/>
                </a:moveTo>
                <a:lnTo>
                  <a:pt x="172419" y="0"/>
                </a:lnTo>
                <a:lnTo>
                  <a:pt x="172545" y="126541"/>
                </a:lnTo>
                <a:lnTo>
                  <a:pt x="0" y="175975"/>
                </a:lnTo>
                <a:close/>
              </a:path>
            </a:pathLst>
          </a:custGeom>
          <a:solidFill>
            <a:schemeClr val="accent2"/>
          </a:solidFill>
          <a:ln>
            <a:noFill/>
          </a:ln>
        </p:spPr>
      </p:sp>
      <p:sp>
        <p:nvSpPr>
          <p:cNvPr id="67" name="Google Shape;67;p16"/>
          <p:cNvSpPr/>
          <p:nvPr/>
        </p:nvSpPr>
        <p:spPr>
          <a:xfrm>
            <a:off x="-125" y="0"/>
            <a:ext cx="4316900" cy="4395600"/>
          </a:xfrm>
          <a:custGeom>
            <a:avLst/>
            <a:gdLst/>
            <a:ahLst/>
            <a:cxnLst/>
            <a:rect l="l" t="t" r="r" b="b"/>
            <a:pathLst>
              <a:path w="172676" h="175824" extrusionOk="0">
                <a:moveTo>
                  <a:pt x="0" y="6"/>
                </a:moveTo>
                <a:lnTo>
                  <a:pt x="172676" y="0"/>
                </a:lnTo>
                <a:lnTo>
                  <a:pt x="172562" y="126442"/>
                </a:lnTo>
                <a:lnTo>
                  <a:pt x="0" y="175824"/>
                </a:lnTo>
                <a:close/>
              </a:path>
            </a:pathLst>
          </a:custGeom>
          <a:solidFill>
            <a:schemeClr val="dk1"/>
          </a:solidFill>
          <a:ln>
            <a:noFill/>
          </a:ln>
        </p:spPr>
      </p:sp>
      <p:sp>
        <p:nvSpPr>
          <p:cNvPr id="68" name="Google Shape;68;p16"/>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lt1"/>
              </a:buClr>
              <a:buSzPts val="2800"/>
              <a:buNone/>
              <a:defRPr>
                <a:solidFill>
                  <a:schemeClr val="l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endParaRPr/>
          </a:p>
        </p:txBody>
      </p:sp>
      <p:sp>
        <p:nvSpPr>
          <p:cNvPr id="69" name="Google Shape;69;p16"/>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rmAutofit/>
          </a:bodyPr>
          <a:lstStyle>
            <a:lvl1pPr marL="457200" lvl="0" indent="-311150" rtl="0">
              <a:spcBef>
                <a:spcPts val="0"/>
              </a:spcBef>
              <a:spcAft>
                <a:spcPts val="0"/>
              </a:spcAft>
              <a:buSzPts val="1300"/>
              <a:buChar char="●"/>
              <a:defRPr/>
            </a:lvl1pPr>
            <a:lvl2pPr marL="914400" lvl="1" indent="-298450" rtl="0">
              <a:spcBef>
                <a:spcPts val="0"/>
              </a:spcBef>
              <a:spcAft>
                <a:spcPts val="0"/>
              </a:spcAft>
              <a:buSzPts val="1100"/>
              <a:buChar char="○"/>
              <a:defRPr/>
            </a:lvl2pPr>
            <a:lvl3pPr marL="1371600" lvl="2" indent="-298450" rtl="0">
              <a:spcBef>
                <a:spcPts val="0"/>
              </a:spcBef>
              <a:spcAft>
                <a:spcPts val="0"/>
              </a:spcAft>
              <a:buSzPts val="1100"/>
              <a:buChar char="■"/>
              <a:defRPr/>
            </a:lvl3pPr>
            <a:lvl4pPr marL="1828800" lvl="3" indent="-298450" rtl="0">
              <a:spcBef>
                <a:spcPts val="0"/>
              </a:spcBef>
              <a:spcAft>
                <a:spcPts val="0"/>
              </a:spcAft>
              <a:buSzPts val="1100"/>
              <a:buChar char="●"/>
              <a:defRPr/>
            </a:lvl4pPr>
            <a:lvl5pPr marL="2286000" lvl="4" indent="-298450" rtl="0">
              <a:spcBef>
                <a:spcPts val="0"/>
              </a:spcBef>
              <a:spcAft>
                <a:spcPts val="0"/>
              </a:spcAft>
              <a:buSzPts val="1100"/>
              <a:buChar char="○"/>
              <a:defRPr/>
            </a:lvl5pPr>
            <a:lvl6pPr marL="2743200" lvl="5" indent="-298450" rtl="0">
              <a:spcBef>
                <a:spcPts val="0"/>
              </a:spcBef>
              <a:spcAft>
                <a:spcPts val="0"/>
              </a:spcAft>
              <a:buSzPts val="1100"/>
              <a:buChar char="■"/>
              <a:defRPr/>
            </a:lvl6pPr>
            <a:lvl7pPr marL="3200400" lvl="6" indent="-298450" rtl="0">
              <a:spcBef>
                <a:spcPts val="0"/>
              </a:spcBef>
              <a:spcAft>
                <a:spcPts val="0"/>
              </a:spcAft>
              <a:buSzPts val="1100"/>
              <a:buChar char="●"/>
              <a:defRPr/>
            </a:lvl7pPr>
            <a:lvl8pPr marL="3657600" lvl="7" indent="-298450" rtl="0">
              <a:spcBef>
                <a:spcPts val="0"/>
              </a:spcBef>
              <a:spcAft>
                <a:spcPts val="0"/>
              </a:spcAft>
              <a:buSzPts val="1100"/>
              <a:buChar char="○"/>
              <a:defRPr/>
            </a:lvl8pPr>
            <a:lvl9pPr marL="4114800" lvl="8" indent="-298450" rtl="0">
              <a:spcBef>
                <a:spcPts val="0"/>
              </a:spcBef>
              <a:spcAft>
                <a:spcPts val="0"/>
              </a:spcAft>
              <a:buSzPts val="1100"/>
              <a:buChar char="■"/>
              <a:defRPr/>
            </a:lvl9pPr>
          </a:lstStyle>
          <a:p>
            <a:endParaRPr/>
          </a:p>
        </p:txBody>
      </p:sp>
      <p:sp>
        <p:nvSpPr>
          <p:cNvPr id="70" name="Google Shape;70;p1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71"/>
        <p:cNvGrpSpPr/>
        <p:nvPr/>
      </p:nvGrpSpPr>
      <p:grpSpPr>
        <a:xfrm>
          <a:off x="0" y="0"/>
          <a:ext cx="0" cy="0"/>
          <a:chOff x="0" y="0"/>
          <a:chExt cx="0" cy="0"/>
        </a:xfrm>
      </p:grpSpPr>
      <p:sp>
        <p:nvSpPr>
          <p:cNvPr id="72" name="Google Shape;72;p17"/>
          <p:cNvSpPr/>
          <p:nvPr/>
        </p:nvSpPr>
        <p:spPr>
          <a:xfrm>
            <a:off x="0" y="0"/>
            <a:ext cx="9144000" cy="12771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7"/>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lt1"/>
              </a:buClr>
              <a:buSzPts val="2800"/>
              <a:buNone/>
              <a:defRPr>
                <a:solidFill>
                  <a:schemeClr val="l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endParaRPr/>
          </a:p>
        </p:txBody>
      </p:sp>
      <p:sp>
        <p:nvSpPr>
          <p:cNvPr id="74" name="Google Shape;74;p17"/>
          <p:cNvSpPr txBox="1">
            <a:spLocks noGrp="1"/>
          </p:cNvSpPr>
          <p:nvPr>
            <p:ph type="body" idx="1"/>
          </p:nvPr>
        </p:nvSpPr>
        <p:spPr>
          <a:xfrm>
            <a:off x="311700" y="1505700"/>
            <a:ext cx="3999900" cy="3076200"/>
          </a:xfrm>
          <a:prstGeom prst="rect">
            <a:avLst/>
          </a:prstGeom>
        </p:spPr>
        <p:txBody>
          <a:bodyPr spcFirstLastPara="1" wrap="square" lIns="91425" tIns="91425" rIns="91425" bIns="91425" anchor="t" anchorCtr="0">
            <a:normAutofit/>
          </a:bodyPr>
          <a:lstStyle>
            <a:lvl1pPr marL="457200" lvl="0" indent="-311150" rtl="0">
              <a:spcBef>
                <a:spcPts val="0"/>
              </a:spcBef>
              <a:spcAft>
                <a:spcPts val="0"/>
              </a:spcAft>
              <a:buSzPts val="1300"/>
              <a:buChar char="●"/>
              <a:defRPr/>
            </a:lvl1pPr>
            <a:lvl2pPr marL="914400" lvl="1" indent="-298450" rtl="0">
              <a:spcBef>
                <a:spcPts val="0"/>
              </a:spcBef>
              <a:spcAft>
                <a:spcPts val="0"/>
              </a:spcAft>
              <a:buSzPts val="1100"/>
              <a:buChar char="○"/>
              <a:defRPr/>
            </a:lvl2pPr>
            <a:lvl3pPr marL="1371600" lvl="2" indent="-298450" rtl="0">
              <a:spcBef>
                <a:spcPts val="0"/>
              </a:spcBef>
              <a:spcAft>
                <a:spcPts val="0"/>
              </a:spcAft>
              <a:buSzPts val="1100"/>
              <a:buChar char="■"/>
              <a:defRPr/>
            </a:lvl3pPr>
            <a:lvl4pPr marL="1828800" lvl="3" indent="-298450" rtl="0">
              <a:spcBef>
                <a:spcPts val="0"/>
              </a:spcBef>
              <a:spcAft>
                <a:spcPts val="0"/>
              </a:spcAft>
              <a:buSzPts val="1100"/>
              <a:buChar char="●"/>
              <a:defRPr/>
            </a:lvl4pPr>
            <a:lvl5pPr marL="2286000" lvl="4" indent="-298450" rtl="0">
              <a:spcBef>
                <a:spcPts val="0"/>
              </a:spcBef>
              <a:spcAft>
                <a:spcPts val="0"/>
              </a:spcAft>
              <a:buSzPts val="1100"/>
              <a:buChar char="○"/>
              <a:defRPr/>
            </a:lvl5pPr>
            <a:lvl6pPr marL="2743200" lvl="5" indent="-298450" rtl="0">
              <a:spcBef>
                <a:spcPts val="0"/>
              </a:spcBef>
              <a:spcAft>
                <a:spcPts val="0"/>
              </a:spcAft>
              <a:buSzPts val="1100"/>
              <a:buChar char="■"/>
              <a:defRPr/>
            </a:lvl6pPr>
            <a:lvl7pPr marL="3200400" lvl="6" indent="-298450" rtl="0">
              <a:spcBef>
                <a:spcPts val="0"/>
              </a:spcBef>
              <a:spcAft>
                <a:spcPts val="0"/>
              </a:spcAft>
              <a:buSzPts val="1100"/>
              <a:buChar char="●"/>
              <a:defRPr/>
            </a:lvl7pPr>
            <a:lvl8pPr marL="3657600" lvl="7" indent="-298450" rtl="0">
              <a:spcBef>
                <a:spcPts val="0"/>
              </a:spcBef>
              <a:spcAft>
                <a:spcPts val="0"/>
              </a:spcAft>
              <a:buSzPts val="1100"/>
              <a:buChar char="○"/>
              <a:defRPr/>
            </a:lvl8pPr>
            <a:lvl9pPr marL="4114800" lvl="8" indent="-298450" rtl="0">
              <a:spcBef>
                <a:spcPts val="0"/>
              </a:spcBef>
              <a:spcAft>
                <a:spcPts val="0"/>
              </a:spcAft>
              <a:buSzPts val="1100"/>
              <a:buChar char="■"/>
              <a:defRPr/>
            </a:lvl9pPr>
          </a:lstStyle>
          <a:p>
            <a:endParaRPr/>
          </a:p>
        </p:txBody>
      </p:sp>
      <p:sp>
        <p:nvSpPr>
          <p:cNvPr id="75" name="Google Shape;75;p17"/>
          <p:cNvSpPr txBox="1">
            <a:spLocks noGrp="1"/>
          </p:cNvSpPr>
          <p:nvPr>
            <p:ph type="body" idx="2"/>
          </p:nvPr>
        </p:nvSpPr>
        <p:spPr>
          <a:xfrm>
            <a:off x="4832400" y="1505700"/>
            <a:ext cx="3999900" cy="3076200"/>
          </a:xfrm>
          <a:prstGeom prst="rect">
            <a:avLst/>
          </a:prstGeom>
        </p:spPr>
        <p:txBody>
          <a:bodyPr spcFirstLastPara="1" wrap="square" lIns="91425" tIns="91425" rIns="91425" bIns="91425" anchor="t" anchorCtr="0">
            <a:normAutofit/>
          </a:bodyPr>
          <a:lstStyle>
            <a:lvl1pPr marL="457200" lvl="0" indent="-311150" rtl="0">
              <a:spcBef>
                <a:spcPts val="0"/>
              </a:spcBef>
              <a:spcAft>
                <a:spcPts val="0"/>
              </a:spcAft>
              <a:buSzPts val="1300"/>
              <a:buChar char="●"/>
              <a:defRPr/>
            </a:lvl1pPr>
            <a:lvl2pPr marL="914400" lvl="1" indent="-298450" rtl="0">
              <a:spcBef>
                <a:spcPts val="0"/>
              </a:spcBef>
              <a:spcAft>
                <a:spcPts val="0"/>
              </a:spcAft>
              <a:buSzPts val="1100"/>
              <a:buChar char="○"/>
              <a:defRPr/>
            </a:lvl2pPr>
            <a:lvl3pPr marL="1371600" lvl="2" indent="-298450" rtl="0">
              <a:spcBef>
                <a:spcPts val="0"/>
              </a:spcBef>
              <a:spcAft>
                <a:spcPts val="0"/>
              </a:spcAft>
              <a:buSzPts val="1100"/>
              <a:buChar char="■"/>
              <a:defRPr/>
            </a:lvl3pPr>
            <a:lvl4pPr marL="1828800" lvl="3" indent="-298450" rtl="0">
              <a:spcBef>
                <a:spcPts val="0"/>
              </a:spcBef>
              <a:spcAft>
                <a:spcPts val="0"/>
              </a:spcAft>
              <a:buSzPts val="1100"/>
              <a:buChar char="●"/>
              <a:defRPr/>
            </a:lvl4pPr>
            <a:lvl5pPr marL="2286000" lvl="4" indent="-298450" rtl="0">
              <a:spcBef>
                <a:spcPts val="0"/>
              </a:spcBef>
              <a:spcAft>
                <a:spcPts val="0"/>
              </a:spcAft>
              <a:buSzPts val="1100"/>
              <a:buChar char="○"/>
              <a:defRPr/>
            </a:lvl5pPr>
            <a:lvl6pPr marL="2743200" lvl="5" indent="-298450" rtl="0">
              <a:spcBef>
                <a:spcPts val="0"/>
              </a:spcBef>
              <a:spcAft>
                <a:spcPts val="0"/>
              </a:spcAft>
              <a:buSzPts val="1100"/>
              <a:buChar char="■"/>
              <a:defRPr/>
            </a:lvl6pPr>
            <a:lvl7pPr marL="3200400" lvl="6" indent="-298450" rtl="0">
              <a:spcBef>
                <a:spcPts val="0"/>
              </a:spcBef>
              <a:spcAft>
                <a:spcPts val="0"/>
              </a:spcAft>
              <a:buSzPts val="1100"/>
              <a:buChar char="●"/>
              <a:defRPr/>
            </a:lvl7pPr>
            <a:lvl8pPr marL="3657600" lvl="7" indent="-298450" rtl="0">
              <a:spcBef>
                <a:spcPts val="0"/>
              </a:spcBef>
              <a:spcAft>
                <a:spcPts val="0"/>
              </a:spcAft>
              <a:buSzPts val="1100"/>
              <a:buChar char="○"/>
              <a:defRPr/>
            </a:lvl8pPr>
            <a:lvl9pPr marL="4114800" lvl="8" indent="-298450" rtl="0">
              <a:spcBef>
                <a:spcPts val="0"/>
              </a:spcBef>
              <a:spcAft>
                <a:spcPts val="0"/>
              </a:spcAft>
              <a:buSzPts val="1100"/>
              <a:buChar char="■"/>
              <a:defRPr/>
            </a:lvl9pPr>
          </a:lstStyle>
          <a:p>
            <a:endParaRPr/>
          </a:p>
        </p:txBody>
      </p:sp>
      <p:sp>
        <p:nvSpPr>
          <p:cNvPr id="76" name="Google Shape;76;p1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7"/>
        <p:cNvGrpSpPr/>
        <p:nvPr/>
      </p:nvGrpSpPr>
      <p:grpSpPr>
        <a:xfrm>
          <a:off x="0" y="0"/>
          <a:ext cx="0" cy="0"/>
          <a:chOff x="0" y="0"/>
          <a:chExt cx="0" cy="0"/>
        </a:xfrm>
      </p:grpSpPr>
      <p:sp>
        <p:nvSpPr>
          <p:cNvPr id="78" name="Google Shape;78;p18"/>
          <p:cNvSpPr/>
          <p:nvPr/>
        </p:nvSpPr>
        <p:spPr>
          <a:xfrm>
            <a:off x="0" y="0"/>
            <a:ext cx="9144000" cy="12771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18"/>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lt1"/>
              </a:buClr>
              <a:buSzPts val="2800"/>
              <a:buNone/>
              <a:defRPr>
                <a:solidFill>
                  <a:schemeClr val="l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endParaRPr/>
          </a:p>
        </p:txBody>
      </p:sp>
      <p:sp>
        <p:nvSpPr>
          <p:cNvPr id="80" name="Google Shape;80;p1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81"/>
        <p:cNvGrpSpPr/>
        <p:nvPr/>
      </p:nvGrpSpPr>
      <p:grpSpPr>
        <a:xfrm>
          <a:off x="0" y="0"/>
          <a:ext cx="0" cy="0"/>
          <a:chOff x="0" y="0"/>
          <a:chExt cx="0" cy="0"/>
        </a:xfrm>
      </p:grpSpPr>
      <p:sp>
        <p:nvSpPr>
          <p:cNvPr id="82" name="Google Shape;82;p19"/>
          <p:cNvSpPr/>
          <p:nvPr/>
        </p:nvSpPr>
        <p:spPr>
          <a:xfrm>
            <a:off x="0" y="0"/>
            <a:ext cx="37644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19"/>
          <p:cNvSpPr txBox="1">
            <a:spLocks noGrp="1"/>
          </p:cNvSpPr>
          <p:nvPr>
            <p:ph type="title"/>
          </p:nvPr>
        </p:nvSpPr>
        <p:spPr>
          <a:xfrm>
            <a:off x="311725" y="500925"/>
            <a:ext cx="3127500" cy="18291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lt1"/>
              </a:buClr>
              <a:buSzPts val="2800"/>
              <a:buNone/>
              <a:defRPr>
                <a:solidFill>
                  <a:schemeClr val="l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endParaRPr/>
          </a:p>
        </p:txBody>
      </p:sp>
      <p:sp>
        <p:nvSpPr>
          <p:cNvPr id="84" name="Google Shape;84;p19"/>
          <p:cNvSpPr txBox="1">
            <a:spLocks noGrp="1"/>
          </p:cNvSpPr>
          <p:nvPr>
            <p:ph type="body" idx="1"/>
          </p:nvPr>
        </p:nvSpPr>
        <p:spPr>
          <a:xfrm>
            <a:off x="311700" y="2390650"/>
            <a:ext cx="3127500" cy="2298000"/>
          </a:xfrm>
          <a:prstGeom prst="rect">
            <a:avLst/>
          </a:prstGeom>
        </p:spPr>
        <p:txBody>
          <a:bodyPr spcFirstLastPara="1" wrap="square" lIns="91425" tIns="91425" rIns="91425" bIns="91425" anchor="t" anchorCtr="0">
            <a:normAutofit/>
          </a:bodyPr>
          <a:lstStyle>
            <a:lvl1pPr marL="457200" lvl="0" indent="-311150" rtl="0">
              <a:spcBef>
                <a:spcPts val="0"/>
              </a:spcBef>
              <a:spcAft>
                <a:spcPts val="0"/>
              </a:spcAft>
              <a:buClr>
                <a:schemeClr val="accent2"/>
              </a:buClr>
              <a:buSzPts val="1300"/>
              <a:buChar char="●"/>
              <a:defRPr>
                <a:solidFill>
                  <a:schemeClr val="accent2"/>
                </a:solidFill>
              </a:defRPr>
            </a:lvl1pPr>
            <a:lvl2pPr marL="914400" lvl="1" indent="-298450" rtl="0">
              <a:spcBef>
                <a:spcPts val="0"/>
              </a:spcBef>
              <a:spcAft>
                <a:spcPts val="0"/>
              </a:spcAft>
              <a:buClr>
                <a:schemeClr val="accent2"/>
              </a:buClr>
              <a:buSzPts val="1100"/>
              <a:buChar char="○"/>
              <a:defRPr>
                <a:solidFill>
                  <a:schemeClr val="accent2"/>
                </a:solidFill>
              </a:defRPr>
            </a:lvl2pPr>
            <a:lvl3pPr marL="1371600" lvl="2" indent="-298450" rtl="0">
              <a:spcBef>
                <a:spcPts val="0"/>
              </a:spcBef>
              <a:spcAft>
                <a:spcPts val="0"/>
              </a:spcAft>
              <a:buClr>
                <a:schemeClr val="accent2"/>
              </a:buClr>
              <a:buSzPts val="1100"/>
              <a:buChar char="■"/>
              <a:defRPr>
                <a:solidFill>
                  <a:schemeClr val="accent2"/>
                </a:solidFill>
              </a:defRPr>
            </a:lvl3pPr>
            <a:lvl4pPr marL="1828800" lvl="3" indent="-298450" rtl="0">
              <a:spcBef>
                <a:spcPts val="0"/>
              </a:spcBef>
              <a:spcAft>
                <a:spcPts val="0"/>
              </a:spcAft>
              <a:buClr>
                <a:schemeClr val="accent2"/>
              </a:buClr>
              <a:buSzPts val="1100"/>
              <a:buChar char="●"/>
              <a:defRPr>
                <a:solidFill>
                  <a:schemeClr val="accent2"/>
                </a:solidFill>
              </a:defRPr>
            </a:lvl4pPr>
            <a:lvl5pPr marL="2286000" lvl="4" indent="-298450" rtl="0">
              <a:spcBef>
                <a:spcPts val="0"/>
              </a:spcBef>
              <a:spcAft>
                <a:spcPts val="0"/>
              </a:spcAft>
              <a:buClr>
                <a:schemeClr val="accent2"/>
              </a:buClr>
              <a:buSzPts val="1100"/>
              <a:buChar char="○"/>
              <a:defRPr>
                <a:solidFill>
                  <a:schemeClr val="accent2"/>
                </a:solidFill>
              </a:defRPr>
            </a:lvl5pPr>
            <a:lvl6pPr marL="2743200" lvl="5" indent="-298450" rtl="0">
              <a:spcBef>
                <a:spcPts val="0"/>
              </a:spcBef>
              <a:spcAft>
                <a:spcPts val="0"/>
              </a:spcAft>
              <a:buClr>
                <a:schemeClr val="accent2"/>
              </a:buClr>
              <a:buSzPts val="1100"/>
              <a:buChar char="■"/>
              <a:defRPr>
                <a:solidFill>
                  <a:schemeClr val="accent2"/>
                </a:solidFill>
              </a:defRPr>
            </a:lvl6pPr>
            <a:lvl7pPr marL="3200400" lvl="6" indent="-298450" rtl="0">
              <a:spcBef>
                <a:spcPts val="0"/>
              </a:spcBef>
              <a:spcAft>
                <a:spcPts val="0"/>
              </a:spcAft>
              <a:buClr>
                <a:schemeClr val="accent2"/>
              </a:buClr>
              <a:buSzPts val="1100"/>
              <a:buChar char="●"/>
              <a:defRPr>
                <a:solidFill>
                  <a:schemeClr val="accent2"/>
                </a:solidFill>
              </a:defRPr>
            </a:lvl7pPr>
            <a:lvl8pPr marL="3657600" lvl="7" indent="-298450" rtl="0">
              <a:spcBef>
                <a:spcPts val="0"/>
              </a:spcBef>
              <a:spcAft>
                <a:spcPts val="0"/>
              </a:spcAft>
              <a:buClr>
                <a:schemeClr val="accent2"/>
              </a:buClr>
              <a:buSzPts val="1100"/>
              <a:buChar char="○"/>
              <a:defRPr>
                <a:solidFill>
                  <a:schemeClr val="accent2"/>
                </a:solidFill>
              </a:defRPr>
            </a:lvl8pPr>
            <a:lvl9pPr marL="4114800" lvl="8" indent="-298450" rtl="0">
              <a:spcBef>
                <a:spcPts val="0"/>
              </a:spcBef>
              <a:spcAft>
                <a:spcPts val="0"/>
              </a:spcAft>
              <a:buClr>
                <a:schemeClr val="accent2"/>
              </a:buClr>
              <a:buSzPts val="1100"/>
              <a:buChar char="■"/>
              <a:defRPr>
                <a:solidFill>
                  <a:schemeClr val="accent2"/>
                </a:solidFill>
              </a:defRPr>
            </a:lvl9pPr>
          </a:lstStyle>
          <a:p>
            <a:endParaRPr/>
          </a:p>
        </p:txBody>
      </p:sp>
      <p:sp>
        <p:nvSpPr>
          <p:cNvPr id="85" name="Google Shape;85;p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86"/>
        <p:cNvGrpSpPr/>
        <p:nvPr/>
      </p:nvGrpSpPr>
      <p:grpSpPr>
        <a:xfrm>
          <a:off x="0" y="0"/>
          <a:ext cx="0" cy="0"/>
          <a:chOff x="0" y="0"/>
          <a:chExt cx="0" cy="0"/>
        </a:xfrm>
      </p:grpSpPr>
      <p:sp>
        <p:nvSpPr>
          <p:cNvPr id="87" name="Google Shape;87;p20"/>
          <p:cNvSpPr txBox="1">
            <a:spLocks noGrp="1"/>
          </p:cNvSpPr>
          <p:nvPr>
            <p:ph type="title"/>
          </p:nvPr>
        </p:nvSpPr>
        <p:spPr>
          <a:xfrm>
            <a:off x="311675" y="798600"/>
            <a:ext cx="6247800" cy="3546300"/>
          </a:xfrm>
          <a:prstGeom prst="rect">
            <a:avLst/>
          </a:prstGeom>
        </p:spPr>
        <p:txBody>
          <a:bodyPr spcFirstLastPara="1" wrap="square" lIns="91425" tIns="91425" rIns="91425" bIns="91425" anchor="ctr" anchorCtr="0">
            <a:normAutofit/>
          </a:bodyPr>
          <a:lstStyle>
            <a:lvl1pPr lvl="0" rtl="0">
              <a:spcBef>
                <a:spcPts val="0"/>
              </a:spcBef>
              <a:spcAft>
                <a:spcPts val="0"/>
              </a:spcAft>
              <a:buSzPts val="3600"/>
              <a:buNone/>
              <a:defRPr sz="3600"/>
            </a:lvl1pPr>
            <a:lvl2pPr lvl="1" rtl="0">
              <a:spcBef>
                <a:spcPts val="0"/>
              </a:spcBef>
              <a:spcAft>
                <a:spcPts val="0"/>
              </a:spcAft>
              <a:buSzPts val="3600"/>
              <a:buNone/>
              <a:defRPr sz="3600"/>
            </a:lvl2pPr>
            <a:lvl3pPr lvl="2" rtl="0">
              <a:spcBef>
                <a:spcPts val="0"/>
              </a:spcBef>
              <a:spcAft>
                <a:spcPts val="0"/>
              </a:spcAft>
              <a:buSzPts val="3600"/>
              <a:buNone/>
              <a:defRPr sz="3600"/>
            </a:lvl3pPr>
            <a:lvl4pPr lvl="3" rtl="0">
              <a:spcBef>
                <a:spcPts val="0"/>
              </a:spcBef>
              <a:spcAft>
                <a:spcPts val="0"/>
              </a:spcAft>
              <a:buSzPts val="3600"/>
              <a:buNone/>
              <a:defRPr sz="3600"/>
            </a:lvl4pPr>
            <a:lvl5pPr lvl="4" rtl="0">
              <a:spcBef>
                <a:spcPts val="0"/>
              </a:spcBef>
              <a:spcAft>
                <a:spcPts val="0"/>
              </a:spcAft>
              <a:buSzPts val="3600"/>
              <a:buNone/>
              <a:defRPr sz="3600"/>
            </a:lvl5pPr>
            <a:lvl6pPr lvl="5" rtl="0">
              <a:spcBef>
                <a:spcPts val="0"/>
              </a:spcBef>
              <a:spcAft>
                <a:spcPts val="0"/>
              </a:spcAft>
              <a:buSzPts val="3600"/>
              <a:buNone/>
              <a:defRPr sz="3600"/>
            </a:lvl6pPr>
            <a:lvl7pPr lvl="6" rtl="0">
              <a:spcBef>
                <a:spcPts val="0"/>
              </a:spcBef>
              <a:spcAft>
                <a:spcPts val="0"/>
              </a:spcAft>
              <a:buSzPts val="3600"/>
              <a:buNone/>
              <a:defRPr sz="3600"/>
            </a:lvl7pPr>
            <a:lvl8pPr lvl="7" rtl="0">
              <a:spcBef>
                <a:spcPts val="0"/>
              </a:spcBef>
              <a:spcAft>
                <a:spcPts val="0"/>
              </a:spcAft>
              <a:buSzPts val="3600"/>
              <a:buNone/>
              <a:defRPr sz="3600"/>
            </a:lvl8pPr>
            <a:lvl9pPr lvl="8" rtl="0">
              <a:spcBef>
                <a:spcPts val="0"/>
              </a:spcBef>
              <a:spcAft>
                <a:spcPts val="0"/>
              </a:spcAft>
              <a:buSzPts val="3600"/>
              <a:buNone/>
              <a:defRPr sz="3600"/>
            </a:lvl9pPr>
          </a:lstStyle>
          <a:p>
            <a:endParaRPr/>
          </a:p>
        </p:txBody>
      </p:sp>
      <p:sp>
        <p:nvSpPr>
          <p:cNvPr id="88" name="Google Shape;88;p2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solidFill>
                  <a:schemeClr val="accent1"/>
                </a:solidFill>
              </a:defRPr>
            </a:lvl1pPr>
            <a:lvl2pPr lvl="1" rtl="0">
              <a:buNone/>
              <a:defRPr>
                <a:solidFill>
                  <a:schemeClr val="accent1"/>
                </a:solidFill>
              </a:defRPr>
            </a:lvl2pPr>
            <a:lvl3pPr lvl="2" rtl="0">
              <a:buNone/>
              <a:defRPr>
                <a:solidFill>
                  <a:schemeClr val="accent1"/>
                </a:solidFill>
              </a:defRPr>
            </a:lvl3pPr>
            <a:lvl4pPr lvl="3" rtl="0">
              <a:buNone/>
              <a:defRPr>
                <a:solidFill>
                  <a:schemeClr val="accent1"/>
                </a:solidFill>
              </a:defRPr>
            </a:lvl4pPr>
            <a:lvl5pPr lvl="4" rtl="0">
              <a:buNone/>
              <a:defRPr>
                <a:solidFill>
                  <a:schemeClr val="accent1"/>
                </a:solidFill>
              </a:defRPr>
            </a:lvl5pPr>
            <a:lvl6pPr lvl="5" rtl="0">
              <a:buNone/>
              <a:defRPr>
                <a:solidFill>
                  <a:schemeClr val="accent1"/>
                </a:solidFill>
              </a:defRPr>
            </a:lvl6pPr>
            <a:lvl7pPr lvl="6" rtl="0">
              <a:buNone/>
              <a:defRPr>
                <a:solidFill>
                  <a:schemeClr val="accent1"/>
                </a:solidFill>
              </a:defRPr>
            </a:lvl7pPr>
            <a:lvl8pPr lvl="7" rtl="0">
              <a:buNone/>
              <a:defRPr>
                <a:solidFill>
                  <a:schemeClr val="accent1"/>
                </a:solidFill>
              </a:defRPr>
            </a:lvl8pPr>
            <a:lvl9pPr lvl="8" rtl="0">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9"/>
        <p:cNvGrpSpPr/>
        <p:nvPr/>
      </p:nvGrpSpPr>
      <p:grpSpPr>
        <a:xfrm>
          <a:off x="0" y="0"/>
          <a:ext cx="0" cy="0"/>
          <a:chOff x="0" y="0"/>
          <a:chExt cx="0" cy="0"/>
        </a:xfrm>
      </p:grpSpPr>
      <p:sp>
        <p:nvSpPr>
          <p:cNvPr id="90" name="Google Shape;90;p21"/>
          <p:cNvSpPr/>
          <p:nvPr/>
        </p:nvSpPr>
        <p:spPr>
          <a:xfrm>
            <a:off x="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21"/>
          <p:cNvSpPr txBox="1">
            <a:spLocks noGrp="1"/>
          </p:cNvSpPr>
          <p:nvPr>
            <p:ph type="title"/>
          </p:nvPr>
        </p:nvSpPr>
        <p:spPr>
          <a:xfrm>
            <a:off x="311300" y="500925"/>
            <a:ext cx="3704400" cy="20496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lt1"/>
              </a:buClr>
              <a:buSzPts val="2800"/>
              <a:buNone/>
              <a:defRPr>
                <a:solidFill>
                  <a:schemeClr val="l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endParaRPr/>
          </a:p>
        </p:txBody>
      </p:sp>
      <p:sp>
        <p:nvSpPr>
          <p:cNvPr id="92" name="Google Shape;92;p21"/>
          <p:cNvSpPr txBox="1">
            <a:spLocks noGrp="1"/>
          </p:cNvSpPr>
          <p:nvPr>
            <p:ph type="subTitle" idx="1"/>
          </p:nvPr>
        </p:nvSpPr>
        <p:spPr>
          <a:xfrm>
            <a:off x="304800" y="2626725"/>
            <a:ext cx="3704400" cy="9267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Clr>
                <a:schemeClr val="accent2"/>
              </a:buClr>
              <a:buSzPts val="1600"/>
              <a:buNone/>
              <a:defRPr sz="1600">
                <a:solidFill>
                  <a:schemeClr val="accent2"/>
                </a:solidFill>
              </a:defRPr>
            </a:lvl1pPr>
            <a:lvl2pPr lvl="1" rtl="0">
              <a:lnSpc>
                <a:spcPct val="100000"/>
              </a:lnSpc>
              <a:spcBef>
                <a:spcPts val="0"/>
              </a:spcBef>
              <a:spcAft>
                <a:spcPts val="0"/>
              </a:spcAft>
              <a:buClr>
                <a:schemeClr val="accent2"/>
              </a:buClr>
              <a:buSzPts val="1600"/>
              <a:buNone/>
              <a:defRPr sz="1600">
                <a:solidFill>
                  <a:schemeClr val="accent2"/>
                </a:solidFill>
              </a:defRPr>
            </a:lvl2pPr>
            <a:lvl3pPr lvl="2" rtl="0">
              <a:lnSpc>
                <a:spcPct val="100000"/>
              </a:lnSpc>
              <a:spcBef>
                <a:spcPts val="0"/>
              </a:spcBef>
              <a:spcAft>
                <a:spcPts val="0"/>
              </a:spcAft>
              <a:buClr>
                <a:schemeClr val="accent2"/>
              </a:buClr>
              <a:buSzPts val="1600"/>
              <a:buNone/>
              <a:defRPr sz="1600">
                <a:solidFill>
                  <a:schemeClr val="accent2"/>
                </a:solidFill>
              </a:defRPr>
            </a:lvl3pPr>
            <a:lvl4pPr lvl="3" rtl="0">
              <a:lnSpc>
                <a:spcPct val="100000"/>
              </a:lnSpc>
              <a:spcBef>
                <a:spcPts val="0"/>
              </a:spcBef>
              <a:spcAft>
                <a:spcPts val="0"/>
              </a:spcAft>
              <a:buClr>
                <a:schemeClr val="accent2"/>
              </a:buClr>
              <a:buSzPts val="1600"/>
              <a:buNone/>
              <a:defRPr sz="1600">
                <a:solidFill>
                  <a:schemeClr val="accent2"/>
                </a:solidFill>
              </a:defRPr>
            </a:lvl4pPr>
            <a:lvl5pPr lvl="4" rtl="0">
              <a:lnSpc>
                <a:spcPct val="100000"/>
              </a:lnSpc>
              <a:spcBef>
                <a:spcPts val="0"/>
              </a:spcBef>
              <a:spcAft>
                <a:spcPts val="0"/>
              </a:spcAft>
              <a:buClr>
                <a:schemeClr val="accent2"/>
              </a:buClr>
              <a:buSzPts val="1600"/>
              <a:buNone/>
              <a:defRPr sz="1600">
                <a:solidFill>
                  <a:schemeClr val="accent2"/>
                </a:solidFill>
              </a:defRPr>
            </a:lvl5pPr>
            <a:lvl6pPr lvl="5" rtl="0">
              <a:lnSpc>
                <a:spcPct val="100000"/>
              </a:lnSpc>
              <a:spcBef>
                <a:spcPts val="0"/>
              </a:spcBef>
              <a:spcAft>
                <a:spcPts val="0"/>
              </a:spcAft>
              <a:buClr>
                <a:schemeClr val="accent2"/>
              </a:buClr>
              <a:buSzPts val="1600"/>
              <a:buNone/>
              <a:defRPr sz="1600">
                <a:solidFill>
                  <a:schemeClr val="accent2"/>
                </a:solidFill>
              </a:defRPr>
            </a:lvl6pPr>
            <a:lvl7pPr lvl="6" rtl="0">
              <a:lnSpc>
                <a:spcPct val="100000"/>
              </a:lnSpc>
              <a:spcBef>
                <a:spcPts val="0"/>
              </a:spcBef>
              <a:spcAft>
                <a:spcPts val="0"/>
              </a:spcAft>
              <a:buClr>
                <a:schemeClr val="accent2"/>
              </a:buClr>
              <a:buSzPts val="1600"/>
              <a:buNone/>
              <a:defRPr sz="1600">
                <a:solidFill>
                  <a:schemeClr val="accent2"/>
                </a:solidFill>
              </a:defRPr>
            </a:lvl7pPr>
            <a:lvl8pPr lvl="7" rtl="0">
              <a:lnSpc>
                <a:spcPct val="100000"/>
              </a:lnSpc>
              <a:spcBef>
                <a:spcPts val="0"/>
              </a:spcBef>
              <a:spcAft>
                <a:spcPts val="0"/>
              </a:spcAft>
              <a:buClr>
                <a:schemeClr val="accent2"/>
              </a:buClr>
              <a:buSzPts val="1600"/>
              <a:buNone/>
              <a:defRPr sz="1600">
                <a:solidFill>
                  <a:schemeClr val="accent2"/>
                </a:solidFill>
              </a:defRPr>
            </a:lvl8pPr>
            <a:lvl9pPr lvl="8" rtl="0">
              <a:lnSpc>
                <a:spcPct val="100000"/>
              </a:lnSpc>
              <a:spcBef>
                <a:spcPts val="0"/>
              </a:spcBef>
              <a:spcAft>
                <a:spcPts val="0"/>
              </a:spcAft>
              <a:buClr>
                <a:schemeClr val="accent2"/>
              </a:buClr>
              <a:buSzPts val="1600"/>
              <a:buNone/>
              <a:defRPr sz="1600">
                <a:solidFill>
                  <a:schemeClr val="accent2"/>
                </a:solidFill>
              </a:defRPr>
            </a:lvl9pPr>
          </a:lstStyle>
          <a:p>
            <a:endParaRPr/>
          </a:p>
        </p:txBody>
      </p:sp>
      <p:sp>
        <p:nvSpPr>
          <p:cNvPr id="93" name="Google Shape;93;p21"/>
          <p:cNvSpPr txBox="1">
            <a:spLocks noGrp="1"/>
          </p:cNvSpPr>
          <p:nvPr>
            <p:ph type="body" idx="2"/>
          </p:nvPr>
        </p:nvSpPr>
        <p:spPr>
          <a:xfrm>
            <a:off x="4879025" y="500925"/>
            <a:ext cx="3954000" cy="4111500"/>
          </a:xfrm>
          <a:prstGeom prst="rect">
            <a:avLst/>
          </a:prstGeom>
        </p:spPr>
        <p:txBody>
          <a:bodyPr spcFirstLastPara="1" wrap="square" lIns="91425" tIns="91425" rIns="91425" bIns="91425" anchor="t" anchorCtr="0">
            <a:normAutofit/>
          </a:bodyPr>
          <a:lstStyle>
            <a:lvl1pPr marL="457200" lvl="0" indent="-311150" rtl="0">
              <a:spcBef>
                <a:spcPts val="0"/>
              </a:spcBef>
              <a:spcAft>
                <a:spcPts val="0"/>
              </a:spcAft>
              <a:buSzPts val="1300"/>
              <a:buChar char="●"/>
              <a:defRPr/>
            </a:lvl1pPr>
            <a:lvl2pPr marL="914400" lvl="1" indent="-298450" rtl="0">
              <a:spcBef>
                <a:spcPts val="0"/>
              </a:spcBef>
              <a:spcAft>
                <a:spcPts val="0"/>
              </a:spcAft>
              <a:buSzPts val="1100"/>
              <a:buChar char="○"/>
              <a:defRPr/>
            </a:lvl2pPr>
            <a:lvl3pPr marL="1371600" lvl="2" indent="-298450" rtl="0">
              <a:spcBef>
                <a:spcPts val="0"/>
              </a:spcBef>
              <a:spcAft>
                <a:spcPts val="0"/>
              </a:spcAft>
              <a:buSzPts val="1100"/>
              <a:buChar char="■"/>
              <a:defRPr/>
            </a:lvl3pPr>
            <a:lvl4pPr marL="1828800" lvl="3" indent="-298450" rtl="0">
              <a:spcBef>
                <a:spcPts val="0"/>
              </a:spcBef>
              <a:spcAft>
                <a:spcPts val="0"/>
              </a:spcAft>
              <a:buSzPts val="1100"/>
              <a:buChar char="●"/>
              <a:defRPr/>
            </a:lvl4pPr>
            <a:lvl5pPr marL="2286000" lvl="4" indent="-298450" rtl="0">
              <a:spcBef>
                <a:spcPts val="0"/>
              </a:spcBef>
              <a:spcAft>
                <a:spcPts val="0"/>
              </a:spcAft>
              <a:buSzPts val="1100"/>
              <a:buChar char="○"/>
              <a:defRPr/>
            </a:lvl5pPr>
            <a:lvl6pPr marL="2743200" lvl="5" indent="-298450" rtl="0">
              <a:spcBef>
                <a:spcPts val="0"/>
              </a:spcBef>
              <a:spcAft>
                <a:spcPts val="0"/>
              </a:spcAft>
              <a:buSzPts val="1100"/>
              <a:buChar char="■"/>
              <a:defRPr/>
            </a:lvl6pPr>
            <a:lvl7pPr marL="3200400" lvl="6" indent="-298450" rtl="0">
              <a:spcBef>
                <a:spcPts val="0"/>
              </a:spcBef>
              <a:spcAft>
                <a:spcPts val="0"/>
              </a:spcAft>
              <a:buSzPts val="1100"/>
              <a:buChar char="●"/>
              <a:defRPr/>
            </a:lvl7pPr>
            <a:lvl8pPr marL="3657600" lvl="7" indent="-298450" rtl="0">
              <a:spcBef>
                <a:spcPts val="0"/>
              </a:spcBef>
              <a:spcAft>
                <a:spcPts val="0"/>
              </a:spcAft>
              <a:buSzPts val="1100"/>
              <a:buChar char="○"/>
              <a:defRPr/>
            </a:lvl8pPr>
            <a:lvl9pPr marL="4114800" lvl="8" indent="-298450" rtl="0">
              <a:spcBef>
                <a:spcPts val="0"/>
              </a:spcBef>
              <a:spcAft>
                <a:spcPts val="0"/>
              </a:spcAft>
              <a:buSzPts val="1100"/>
              <a:buChar char="■"/>
              <a:defRPr/>
            </a:lvl9pPr>
          </a:lstStyle>
          <a:p>
            <a:endParaRPr/>
          </a:p>
        </p:txBody>
      </p:sp>
      <p:sp>
        <p:nvSpPr>
          <p:cNvPr id="94" name="Google Shape;94;p2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5"/>
        <p:cNvGrpSpPr/>
        <p:nvPr/>
      </p:nvGrpSpPr>
      <p:grpSpPr>
        <a:xfrm>
          <a:off x="0" y="0"/>
          <a:ext cx="0" cy="0"/>
          <a:chOff x="0" y="0"/>
          <a:chExt cx="0" cy="0"/>
        </a:xfrm>
      </p:grpSpPr>
      <p:sp>
        <p:nvSpPr>
          <p:cNvPr id="96" name="Google Shape;96;p22"/>
          <p:cNvSpPr/>
          <p:nvPr/>
        </p:nvSpPr>
        <p:spPr>
          <a:xfrm>
            <a:off x="0" y="4369000"/>
            <a:ext cx="9144000" cy="7743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22"/>
          <p:cNvSpPr txBox="1">
            <a:spLocks noGrp="1"/>
          </p:cNvSpPr>
          <p:nvPr>
            <p:ph type="body" idx="1"/>
          </p:nvPr>
        </p:nvSpPr>
        <p:spPr>
          <a:xfrm>
            <a:off x="311700" y="4521400"/>
            <a:ext cx="7979400" cy="4605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Clr>
                <a:schemeClr val="lt1"/>
              </a:buClr>
              <a:buSzPts val="1300"/>
              <a:buFont typeface="Merriweather"/>
              <a:buNone/>
              <a:defRPr>
                <a:solidFill>
                  <a:schemeClr val="lt1"/>
                </a:solidFill>
                <a:latin typeface="Merriweather"/>
                <a:ea typeface="Merriweather"/>
                <a:cs typeface="Merriweather"/>
                <a:sym typeface="Merriweather"/>
              </a:defRPr>
            </a:lvl1pPr>
          </a:lstStyle>
          <a:p>
            <a:endParaRPr/>
          </a:p>
        </p:txBody>
      </p:sp>
      <p:sp>
        <p:nvSpPr>
          <p:cNvPr id="98" name="Google Shape;98;p2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99"/>
        <p:cNvGrpSpPr/>
        <p:nvPr/>
      </p:nvGrpSpPr>
      <p:grpSpPr>
        <a:xfrm>
          <a:off x="0" y="0"/>
          <a:ext cx="0" cy="0"/>
          <a:chOff x="0" y="0"/>
          <a:chExt cx="0" cy="0"/>
        </a:xfrm>
      </p:grpSpPr>
      <p:sp>
        <p:nvSpPr>
          <p:cNvPr id="100" name="Google Shape;100;p23"/>
          <p:cNvSpPr txBox="1">
            <a:spLocks noGrp="1"/>
          </p:cNvSpPr>
          <p:nvPr>
            <p:ph type="title" hasCustomPrompt="1"/>
          </p:nvPr>
        </p:nvSpPr>
        <p:spPr>
          <a:xfrm>
            <a:off x="311750" y="831175"/>
            <a:ext cx="5334900" cy="1244700"/>
          </a:xfrm>
          <a:prstGeom prst="rect">
            <a:avLst/>
          </a:prstGeom>
        </p:spPr>
        <p:txBody>
          <a:bodyPr spcFirstLastPara="1" wrap="square" lIns="91425" tIns="91425" rIns="91425" bIns="91425" anchor="b" anchorCtr="0">
            <a:normAutofit/>
          </a:bodyPr>
          <a:lstStyle>
            <a:lvl1pPr lvl="0" rtl="0">
              <a:spcBef>
                <a:spcPts val="0"/>
              </a:spcBef>
              <a:spcAft>
                <a:spcPts val="0"/>
              </a:spcAft>
              <a:buClr>
                <a:schemeClr val="lt1"/>
              </a:buClr>
              <a:buSzPts val="10000"/>
              <a:buNone/>
              <a:defRPr sz="10000">
                <a:solidFill>
                  <a:schemeClr val="lt1"/>
                </a:solidFill>
              </a:defRPr>
            </a:lvl1pPr>
            <a:lvl2pPr lvl="1" rtl="0">
              <a:spcBef>
                <a:spcPts val="0"/>
              </a:spcBef>
              <a:spcAft>
                <a:spcPts val="0"/>
              </a:spcAft>
              <a:buClr>
                <a:schemeClr val="lt1"/>
              </a:buClr>
              <a:buSzPts val="10000"/>
              <a:buNone/>
              <a:defRPr sz="10000">
                <a:solidFill>
                  <a:schemeClr val="lt1"/>
                </a:solidFill>
              </a:defRPr>
            </a:lvl2pPr>
            <a:lvl3pPr lvl="2" rtl="0">
              <a:spcBef>
                <a:spcPts val="0"/>
              </a:spcBef>
              <a:spcAft>
                <a:spcPts val="0"/>
              </a:spcAft>
              <a:buClr>
                <a:schemeClr val="lt1"/>
              </a:buClr>
              <a:buSzPts val="10000"/>
              <a:buNone/>
              <a:defRPr sz="10000">
                <a:solidFill>
                  <a:schemeClr val="lt1"/>
                </a:solidFill>
              </a:defRPr>
            </a:lvl3pPr>
            <a:lvl4pPr lvl="3" rtl="0">
              <a:spcBef>
                <a:spcPts val="0"/>
              </a:spcBef>
              <a:spcAft>
                <a:spcPts val="0"/>
              </a:spcAft>
              <a:buClr>
                <a:schemeClr val="lt1"/>
              </a:buClr>
              <a:buSzPts val="10000"/>
              <a:buNone/>
              <a:defRPr sz="10000">
                <a:solidFill>
                  <a:schemeClr val="lt1"/>
                </a:solidFill>
              </a:defRPr>
            </a:lvl4pPr>
            <a:lvl5pPr lvl="4" rtl="0">
              <a:spcBef>
                <a:spcPts val="0"/>
              </a:spcBef>
              <a:spcAft>
                <a:spcPts val="0"/>
              </a:spcAft>
              <a:buClr>
                <a:schemeClr val="lt1"/>
              </a:buClr>
              <a:buSzPts val="10000"/>
              <a:buNone/>
              <a:defRPr sz="10000">
                <a:solidFill>
                  <a:schemeClr val="lt1"/>
                </a:solidFill>
              </a:defRPr>
            </a:lvl5pPr>
            <a:lvl6pPr lvl="5" rtl="0">
              <a:spcBef>
                <a:spcPts val="0"/>
              </a:spcBef>
              <a:spcAft>
                <a:spcPts val="0"/>
              </a:spcAft>
              <a:buClr>
                <a:schemeClr val="lt1"/>
              </a:buClr>
              <a:buSzPts val="10000"/>
              <a:buNone/>
              <a:defRPr sz="10000">
                <a:solidFill>
                  <a:schemeClr val="lt1"/>
                </a:solidFill>
              </a:defRPr>
            </a:lvl6pPr>
            <a:lvl7pPr lvl="6" rtl="0">
              <a:spcBef>
                <a:spcPts val="0"/>
              </a:spcBef>
              <a:spcAft>
                <a:spcPts val="0"/>
              </a:spcAft>
              <a:buClr>
                <a:schemeClr val="lt1"/>
              </a:buClr>
              <a:buSzPts val="10000"/>
              <a:buNone/>
              <a:defRPr sz="10000">
                <a:solidFill>
                  <a:schemeClr val="lt1"/>
                </a:solidFill>
              </a:defRPr>
            </a:lvl7pPr>
            <a:lvl8pPr lvl="7" rtl="0">
              <a:spcBef>
                <a:spcPts val="0"/>
              </a:spcBef>
              <a:spcAft>
                <a:spcPts val="0"/>
              </a:spcAft>
              <a:buClr>
                <a:schemeClr val="lt1"/>
              </a:buClr>
              <a:buSzPts val="10000"/>
              <a:buNone/>
              <a:defRPr sz="10000">
                <a:solidFill>
                  <a:schemeClr val="lt1"/>
                </a:solidFill>
              </a:defRPr>
            </a:lvl8pPr>
            <a:lvl9pPr lvl="8" rtl="0">
              <a:spcBef>
                <a:spcPts val="0"/>
              </a:spcBef>
              <a:spcAft>
                <a:spcPts val="0"/>
              </a:spcAft>
              <a:buClr>
                <a:schemeClr val="lt1"/>
              </a:buClr>
              <a:buSzPts val="10000"/>
              <a:buNone/>
              <a:defRPr sz="10000">
                <a:solidFill>
                  <a:schemeClr val="lt1"/>
                </a:solidFill>
              </a:defRPr>
            </a:lvl9pPr>
          </a:lstStyle>
          <a:p>
            <a:r>
              <a:t>xx%</a:t>
            </a:r>
          </a:p>
        </p:txBody>
      </p:sp>
      <p:sp>
        <p:nvSpPr>
          <p:cNvPr id="101" name="Google Shape;101;p23"/>
          <p:cNvSpPr txBox="1">
            <a:spLocks noGrp="1"/>
          </p:cNvSpPr>
          <p:nvPr>
            <p:ph type="body" idx="1"/>
          </p:nvPr>
        </p:nvSpPr>
        <p:spPr>
          <a:xfrm>
            <a:off x="311700" y="2121425"/>
            <a:ext cx="5334900" cy="942600"/>
          </a:xfrm>
          <a:prstGeom prst="rect">
            <a:avLst/>
          </a:prstGeom>
        </p:spPr>
        <p:txBody>
          <a:bodyPr spcFirstLastPara="1" wrap="square" lIns="91425" tIns="91425" rIns="91425" bIns="91425" anchor="t" anchorCtr="0">
            <a:normAutofit/>
          </a:bodyPr>
          <a:lstStyle>
            <a:lvl1pPr marL="457200" lvl="0" indent="-311150" rtl="0">
              <a:spcBef>
                <a:spcPts val="0"/>
              </a:spcBef>
              <a:spcAft>
                <a:spcPts val="0"/>
              </a:spcAft>
              <a:buClr>
                <a:schemeClr val="accent2"/>
              </a:buClr>
              <a:buSzPts val="1300"/>
              <a:buChar char="●"/>
              <a:defRPr>
                <a:solidFill>
                  <a:schemeClr val="accent2"/>
                </a:solidFill>
              </a:defRPr>
            </a:lvl1pPr>
            <a:lvl2pPr marL="914400" lvl="1" indent="-298450" rtl="0">
              <a:spcBef>
                <a:spcPts val="0"/>
              </a:spcBef>
              <a:spcAft>
                <a:spcPts val="0"/>
              </a:spcAft>
              <a:buClr>
                <a:schemeClr val="accent2"/>
              </a:buClr>
              <a:buSzPts val="1100"/>
              <a:buChar char="○"/>
              <a:defRPr>
                <a:solidFill>
                  <a:schemeClr val="accent2"/>
                </a:solidFill>
              </a:defRPr>
            </a:lvl2pPr>
            <a:lvl3pPr marL="1371600" lvl="2" indent="-298450" rtl="0">
              <a:spcBef>
                <a:spcPts val="0"/>
              </a:spcBef>
              <a:spcAft>
                <a:spcPts val="0"/>
              </a:spcAft>
              <a:buClr>
                <a:schemeClr val="accent2"/>
              </a:buClr>
              <a:buSzPts val="1100"/>
              <a:buChar char="■"/>
              <a:defRPr>
                <a:solidFill>
                  <a:schemeClr val="accent2"/>
                </a:solidFill>
              </a:defRPr>
            </a:lvl3pPr>
            <a:lvl4pPr marL="1828800" lvl="3" indent="-298450" rtl="0">
              <a:spcBef>
                <a:spcPts val="0"/>
              </a:spcBef>
              <a:spcAft>
                <a:spcPts val="0"/>
              </a:spcAft>
              <a:buClr>
                <a:schemeClr val="accent2"/>
              </a:buClr>
              <a:buSzPts val="1100"/>
              <a:buChar char="●"/>
              <a:defRPr>
                <a:solidFill>
                  <a:schemeClr val="accent2"/>
                </a:solidFill>
              </a:defRPr>
            </a:lvl4pPr>
            <a:lvl5pPr marL="2286000" lvl="4" indent="-298450" rtl="0">
              <a:spcBef>
                <a:spcPts val="0"/>
              </a:spcBef>
              <a:spcAft>
                <a:spcPts val="0"/>
              </a:spcAft>
              <a:buClr>
                <a:schemeClr val="accent2"/>
              </a:buClr>
              <a:buSzPts val="1100"/>
              <a:buChar char="○"/>
              <a:defRPr>
                <a:solidFill>
                  <a:schemeClr val="accent2"/>
                </a:solidFill>
              </a:defRPr>
            </a:lvl5pPr>
            <a:lvl6pPr marL="2743200" lvl="5" indent="-298450" rtl="0">
              <a:spcBef>
                <a:spcPts val="0"/>
              </a:spcBef>
              <a:spcAft>
                <a:spcPts val="0"/>
              </a:spcAft>
              <a:buClr>
                <a:schemeClr val="accent2"/>
              </a:buClr>
              <a:buSzPts val="1100"/>
              <a:buChar char="■"/>
              <a:defRPr>
                <a:solidFill>
                  <a:schemeClr val="accent2"/>
                </a:solidFill>
              </a:defRPr>
            </a:lvl6pPr>
            <a:lvl7pPr marL="3200400" lvl="6" indent="-298450" rtl="0">
              <a:spcBef>
                <a:spcPts val="0"/>
              </a:spcBef>
              <a:spcAft>
                <a:spcPts val="0"/>
              </a:spcAft>
              <a:buClr>
                <a:schemeClr val="accent2"/>
              </a:buClr>
              <a:buSzPts val="1100"/>
              <a:buChar char="●"/>
              <a:defRPr>
                <a:solidFill>
                  <a:schemeClr val="accent2"/>
                </a:solidFill>
              </a:defRPr>
            </a:lvl7pPr>
            <a:lvl8pPr marL="3657600" lvl="7" indent="-298450" rtl="0">
              <a:spcBef>
                <a:spcPts val="0"/>
              </a:spcBef>
              <a:spcAft>
                <a:spcPts val="0"/>
              </a:spcAft>
              <a:buClr>
                <a:schemeClr val="accent2"/>
              </a:buClr>
              <a:buSzPts val="1100"/>
              <a:buChar char="○"/>
              <a:defRPr>
                <a:solidFill>
                  <a:schemeClr val="accent2"/>
                </a:solidFill>
              </a:defRPr>
            </a:lvl8pPr>
            <a:lvl9pPr marL="4114800" lvl="8" indent="-298450" rtl="0">
              <a:spcBef>
                <a:spcPts val="0"/>
              </a:spcBef>
              <a:spcAft>
                <a:spcPts val="0"/>
              </a:spcAft>
              <a:buClr>
                <a:schemeClr val="accent2"/>
              </a:buClr>
              <a:buSzPts val="1100"/>
              <a:buChar char="■"/>
              <a:defRPr>
                <a:solidFill>
                  <a:schemeClr val="accent2"/>
                </a:solidFill>
              </a:defRPr>
            </a:lvl9pPr>
          </a:lstStyle>
          <a:p>
            <a:endParaRPr/>
          </a:p>
        </p:txBody>
      </p:sp>
      <p:sp>
        <p:nvSpPr>
          <p:cNvPr id="102" name="Google Shape;102;p2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3"/>
        <p:cNvGrpSpPr/>
        <p:nvPr/>
      </p:nvGrpSpPr>
      <p:grpSpPr>
        <a:xfrm>
          <a:off x="0" y="0"/>
          <a:ext cx="0" cy="0"/>
          <a:chOff x="0" y="0"/>
          <a:chExt cx="0" cy="0"/>
        </a:xfrm>
      </p:grpSpPr>
      <p:sp>
        <p:nvSpPr>
          <p:cNvPr id="104" name="Google Shape;104;p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paradigm">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1pPr>
            <a:lvl2pPr lvl="1" rt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2pPr>
            <a:lvl3pPr lvl="2" rt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3pPr>
            <a:lvl4pPr lvl="3" rt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4pPr>
            <a:lvl5pPr lvl="4" rt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5pPr>
            <a:lvl6pPr lvl="5" rt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6pPr>
            <a:lvl7pPr lvl="6" rt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7pPr>
            <a:lvl8pPr lvl="7" rt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8pPr>
            <a:lvl9pPr lvl="8" rt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9pPr>
          </a:lstStyle>
          <a:p>
            <a:endParaRPr/>
          </a:p>
        </p:txBody>
      </p:sp>
      <p:sp>
        <p:nvSpPr>
          <p:cNvPr id="52" name="Google Shape;52;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11150" rtl="0">
              <a:lnSpc>
                <a:spcPct val="115000"/>
              </a:lnSpc>
              <a:spcBef>
                <a:spcPts val="0"/>
              </a:spcBef>
              <a:spcAft>
                <a:spcPts val="0"/>
              </a:spcAft>
              <a:buClr>
                <a:schemeClr val="dk2"/>
              </a:buClr>
              <a:buSzPts val="1300"/>
              <a:buFont typeface="Roboto"/>
              <a:buChar char="●"/>
              <a:defRPr sz="1300">
                <a:solidFill>
                  <a:schemeClr val="dk2"/>
                </a:solidFill>
                <a:latin typeface="Roboto"/>
                <a:ea typeface="Roboto"/>
                <a:cs typeface="Roboto"/>
                <a:sym typeface="Roboto"/>
              </a:defRPr>
            </a:lvl1pPr>
            <a:lvl2pPr marL="914400" lvl="1" indent="-298450" rtl="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2pPr>
            <a:lvl3pPr marL="1371600" lvl="2" indent="-298450" rtl="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3pPr>
            <a:lvl4pPr marL="1828800" lvl="3" indent="-298450" rtl="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4pPr>
            <a:lvl5pPr marL="2286000" lvl="4" indent="-298450" rtl="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5pPr>
            <a:lvl6pPr marL="2743200" lvl="5" indent="-298450" rtl="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6pPr>
            <a:lvl7pPr marL="3200400" lvl="6" indent="-298450" rtl="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7pPr>
            <a:lvl8pPr marL="3657600" lvl="7" indent="-298450" rtl="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8pPr>
            <a:lvl9pPr marL="4114800" lvl="8" indent="-298450" rtl="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9pPr>
          </a:lstStyle>
          <a:p>
            <a:endParaRPr/>
          </a:p>
        </p:txBody>
      </p:sp>
      <p:sp>
        <p:nvSpPr>
          <p:cNvPr id="53" name="Google Shape;53;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rtl="0">
              <a:buNone/>
              <a:defRPr sz="1000">
                <a:solidFill>
                  <a:schemeClr val="dk2"/>
                </a:solidFill>
                <a:latin typeface="Roboto"/>
                <a:ea typeface="Roboto"/>
                <a:cs typeface="Roboto"/>
                <a:sym typeface="Roboto"/>
              </a:defRPr>
            </a:lvl1pPr>
            <a:lvl2pPr lvl="1" algn="r" rtl="0">
              <a:buNone/>
              <a:defRPr sz="1000">
                <a:solidFill>
                  <a:schemeClr val="dk2"/>
                </a:solidFill>
                <a:latin typeface="Roboto"/>
                <a:ea typeface="Roboto"/>
                <a:cs typeface="Roboto"/>
                <a:sym typeface="Roboto"/>
              </a:defRPr>
            </a:lvl2pPr>
            <a:lvl3pPr lvl="2" algn="r" rtl="0">
              <a:buNone/>
              <a:defRPr sz="1000">
                <a:solidFill>
                  <a:schemeClr val="dk2"/>
                </a:solidFill>
                <a:latin typeface="Roboto"/>
                <a:ea typeface="Roboto"/>
                <a:cs typeface="Roboto"/>
                <a:sym typeface="Roboto"/>
              </a:defRPr>
            </a:lvl3pPr>
            <a:lvl4pPr lvl="3" algn="r" rtl="0">
              <a:buNone/>
              <a:defRPr sz="1000">
                <a:solidFill>
                  <a:schemeClr val="dk2"/>
                </a:solidFill>
                <a:latin typeface="Roboto"/>
                <a:ea typeface="Roboto"/>
                <a:cs typeface="Roboto"/>
                <a:sym typeface="Roboto"/>
              </a:defRPr>
            </a:lvl4pPr>
            <a:lvl5pPr lvl="4" algn="r" rtl="0">
              <a:buNone/>
              <a:defRPr sz="1000">
                <a:solidFill>
                  <a:schemeClr val="dk2"/>
                </a:solidFill>
                <a:latin typeface="Roboto"/>
                <a:ea typeface="Roboto"/>
                <a:cs typeface="Roboto"/>
                <a:sym typeface="Roboto"/>
              </a:defRPr>
            </a:lvl5pPr>
            <a:lvl6pPr lvl="5" algn="r" rtl="0">
              <a:buNone/>
              <a:defRPr sz="1000">
                <a:solidFill>
                  <a:schemeClr val="dk2"/>
                </a:solidFill>
                <a:latin typeface="Roboto"/>
                <a:ea typeface="Roboto"/>
                <a:cs typeface="Roboto"/>
                <a:sym typeface="Roboto"/>
              </a:defRPr>
            </a:lvl6pPr>
            <a:lvl7pPr lvl="6" algn="r" rtl="0">
              <a:buNone/>
              <a:defRPr sz="1000">
                <a:solidFill>
                  <a:schemeClr val="dk2"/>
                </a:solidFill>
                <a:latin typeface="Roboto"/>
                <a:ea typeface="Roboto"/>
                <a:cs typeface="Roboto"/>
                <a:sym typeface="Roboto"/>
              </a:defRPr>
            </a:lvl7pPr>
            <a:lvl8pPr lvl="7" algn="r" rtl="0">
              <a:buNone/>
              <a:defRPr sz="1000">
                <a:solidFill>
                  <a:schemeClr val="dk2"/>
                </a:solidFill>
                <a:latin typeface="Roboto"/>
                <a:ea typeface="Roboto"/>
                <a:cs typeface="Roboto"/>
                <a:sym typeface="Roboto"/>
              </a:defRPr>
            </a:lvl8pPr>
            <a:lvl9pPr lvl="8" algn="r" rtl="0">
              <a:buNone/>
              <a:defRPr sz="1000">
                <a:solidFill>
                  <a:schemeClr val="dk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5"/>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7.5.2 Server Farms or Web Proxies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6"/>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Server Farms</a:t>
            </a:r>
            <a:endParaRPr/>
          </a:p>
        </p:txBody>
      </p:sp>
      <p:sp>
        <p:nvSpPr>
          <p:cNvPr id="116" name="Google Shape;116;p26"/>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Bandwidth on one machine can only serve so many web requests until the load is too much for it to work with. As such, the solution is usually to use multiple computers to make the web server. This is a </a:t>
            </a:r>
            <a:r>
              <a:rPr lang="en" b="1"/>
              <a:t>Server Farm.</a:t>
            </a:r>
            <a:r>
              <a:rPr lang="en"/>
              <a:t> </a:t>
            </a:r>
            <a:endParaRPr/>
          </a:p>
          <a:p>
            <a:pPr marL="0" lvl="0" indent="0" algn="l" rtl="0">
              <a:spcBef>
                <a:spcPts val="1200"/>
              </a:spcBef>
              <a:spcAft>
                <a:spcPts val="0"/>
              </a:spcAft>
              <a:buNone/>
            </a:pPr>
            <a:endParaRPr/>
          </a:p>
          <a:p>
            <a:pPr marL="0" lvl="0" indent="0" algn="l" rtl="0">
              <a:spcBef>
                <a:spcPts val="1200"/>
              </a:spcBef>
              <a:spcAft>
                <a:spcPts val="0"/>
              </a:spcAft>
              <a:buNone/>
            </a:pPr>
            <a:r>
              <a:rPr lang="en"/>
              <a:t>The computers used need to look like a single logical web site to clients. Otherwise, it's just making different web sites that are running together. </a:t>
            </a:r>
            <a:endParaRPr/>
          </a:p>
          <a:p>
            <a:pPr marL="0" lvl="0" indent="0" algn="l" rtl="0">
              <a:spcBef>
                <a:spcPts val="1200"/>
              </a:spcBef>
              <a:spcAft>
                <a:spcPts val="0"/>
              </a:spcAft>
              <a:buNone/>
            </a:pPr>
            <a:endParaRPr/>
          </a:p>
          <a:p>
            <a:pPr marL="0" lvl="0" indent="0" algn="l" rtl="0">
              <a:spcBef>
                <a:spcPts val="1200"/>
              </a:spcBef>
              <a:spcAft>
                <a:spcPts val="1200"/>
              </a:spcAft>
              <a:buNone/>
            </a:pPr>
            <a:r>
              <a:rPr lang="en"/>
              <a:t>Using multiple computers for a server farm has a few issues, but as long as you make them appear as one Web site, it vastly increases the bandwidth you can use on one Web URL.</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7"/>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Multiple computers used on one URL.</a:t>
            </a:r>
            <a:endParaRPr/>
          </a:p>
          <a:p>
            <a:pPr marL="0" lvl="0" indent="0" algn="l" rtl="0">
              <a:spcBef>
                <a:spcPts val="0"/>
              </a:spcBef>
              <a:spcAft>
                <a:spcPts val="0"/>
              </a:spcAft>
              <a:buNone/>
            </a:pPr>
            <a:r>
              <a:rPr lang="en"/>
              <a:t>How?</a:t>
            </a:r>
            <a:endParaRPr/>
          </a:p>
        </p:txBody>
      </p:sp>
      <p:sp>
        <p:nvSpPr>
          <p:cNvPr id="122" name="Google Shape;122;p27"/>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One solution to making the computers work as one os to use DNS to spread the requests across all the servers in the farm. When a request is made for the web URL, the DNS server returns a rotating list of the IP addresses of the servers.</a:t>
            </a:r>
            <a:endParaRPr/>
          </a:p>
          <a:p>
            <a:pPr marL="0" lvl="0" indent="0" algn="l" rtl="0">
              <a:spcBef>
                <a:spcPts val="1200"/>
              </a:spcBef>
              <a:spcAft>
                <a:spcPts val="0"/>
              </a:spcAft>
              <a:buNone/>
            </a:pPr>
            <a:endParaRPr/>
          </a:p>
          <a:p>
            <a:pPr marL="0" lvl="0" indent="0" algn="l" rtl="0">
              <a:spcBef>
                <a:spcPts val="1200"/>
              </a:spcBef>
              <a:spcAft>
                <a:spcPts val="0"/>
              </a:spcAft>
              <a:buNone/>
            </a:pPr>
            <a:r>
              <a:rPr lang="en"/>
              <a:t>Each client gets one IP address,  usually the first on the list as it rotates. The effect is that clients contact different  servers to access the same Web site, just as intended, reducing the needed bandwidth for the Web site.</a:t>
            </a:r>
            <a:endParaRPr/>
          </a:p>
          <a:p>
            <a:pPr marL="0" lvl="0" indent="0" algn="l" rtl="0">
              <a:spcBef>
                <a:spcPts val="1200"/>
              </a:spcBef>
              <a:spcAft>
                <a:spcPts val="0"/>
              </a:spcAft>
              <a:buNone/>
            </a:pPr>
            <a:endParaRPr/>
          </a:p>
          <a:p>
            <a:pPr marL="0" lvl="0" indent="0" algn="l" rtl="0">
              <a:spcBef>
                <a:spcPts val="1200"/>
              </a:spcBef>
              <a:spcAft>
                <a:spcPts val="1200"/>
              </a:spcAft>
              <a:buNone/>
            </a:pPr>
            <a:r>
              <a:rPr lang="en"/>
              <a:t>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8"/>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Front End</a:t>
            </a:r>
            <a:endParaRPr/>
          </a:p>
        </p:txBody>
      </p:sp>
      <p:sp>
        <p:nvSpPr>
          <p:cNvPr id="128" name="Google Shape;128;p28"/>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Other solutions are based off a Front End that spreads all requests over the pool of servers in the farm. Even if a client uses a single destination IP address, it will be spread across them to save bandwidth. </a:t>
            </a:r>
            <a:endParaRPr/>
          </a:p>
          <a:p>
            <a:pPr marL="0" lvl="0" indent="0" algn="l" rtl="0">
              <a:spcBef>
                <a:spcPts val="1200"/>
              </a:spcBef>
              <a:spcAft>
                <a:spcPts val="0"/>
              </a:spcAft>
              <a:buNone/>
            </a:pPr>
            <a:endParaRPr/>
          </a:p>
          <a:p>
            <a:pPr marL="0" lvl="0" indent="0" algn="l" rtl="0">
              <a:spcBef>
                <a:spcPts val="1200"/>
              </a:spcBef>
              <a:spcAft>
                <a:spcPts val="0"/>
              </a:spcAft>
              <a:buNone/>
            </a:pPr>
            <a:r>
              <a:rPr lang="en"/>
              <a:t>A simple design example is for a Front End to broadcast all the requests to all the servers. Each server answers a fraction, and overall it answers the request. While this sounds like it’d be bad for bandwidth, the response takes longer than the request, so it actually works well.</a:t>
            </a:r>
            <a:endParaRPr/>
          </a:p>
          <a:p>
            <a:pPr marL="0" lvl="0" indent="0" algn="l" rtl="0">
              <a:spcBef>
                <a:spcPts val="1200"/>
              </a:spcBef>
              <a:spcAft>
                <a:spcPts val="0"/>
              </a:spcAft>
              <a:buNone/>
            </a:pPr>
            <a:endParaRPr/>
          </a:p>
          <a:p>
            <a:pPr marL="0" lvl="0" indent="0" algn="l" rtl="0">
              <a:spcBef>
                <a:spcPts val="1200"/>
              </a:spcBef>
              <a:spcAft>
                <a:spcPts val="1200"/>
              </a:spcAft>
              <a:buNone/>
            </a:pPr>
            <a:r>
              <a:rPr lang="en"/>
              <a:t>You can also send a request to each server in a Round-Robin type of system.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9"/>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Web Proxies</a:t>
            </a:r>
            <a:endParaRPr/>
          </a:p>
        </p:txBody>
      </p:sp>
      <p:sp>
        <p:nvSpPr>
          <p:cNvPr id="134" name="Google Shape;134;p29"/>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Web requests and responses are sent using HTTP. Header fields and rules are used to determine if caches are fresh. If the browser can see that a cached page is fresh, it will fetch the flag immediately with no network traffic.</a:t>
            </a:r>
            <a:endParaRPr/>
          </a:p>
          <a:p>
            <a:pPr marL="0" lvl="0" indent="0" algn="l" rtl="0">
              <a:spcBef>
                <a:spcPts val="1200"/>
              </a:spcBef>
              <a:spcAft>
                <a:spcPts val="0"/>
              </a:spcAft>
              <a:buNone/>
            </a:pPr>
            <a:endParaRPr/>
          </a:p>
          <a:p>
            <a:pPr marL="0" lvl="0" indent="0" algn="l" rtl="0">
              <a:spcBef>
                <a:spcPts val="1200"/>
              </a:spcBef>
              <a:spcAft>
                <a:spcPts val="0"/>
              </a:spcAft>
              <a:buNone/>
            </a:pPr>
            <a:r>
              <a:rPr lang="en"/>
              <a:t>As such, caches are more effective if you can share the cache among multiple users. That way, a page fetched for one user can be returned to another user when they make the same request.</a:t>
            </a:r>
            <a:endParaRPr/>
          </a:p>
          <a:p>
            <a:pPr marL="0" lvl="0" indent="0" algn="l" rtl="0">
              <a:spcBef>
                <a:spcPts val="1200"/>
              </a:spcBef>
              <a:spcAft>
                <a:spcPts val="0"/>
              </a:spcAft>
              <a:buNone/>
            </a:pPr>
            <a:endParaRPr/>
          </a:p>
          <a:p>
            <a:pPr marL="0" lvl="0" indent="0" algn="l" rtl="0">
              <a:spcBef>
                <a:spcPts val="1200"/>
              </a:spcBef>
              <a:spcAft>
                <a:spcPts val="1200"/>
              </a:spcAft>
              <a:buNone/>
            </a:pPr>
            <a:r>
              <a:rPr lang="en"/>
              <a:t>A </a:t>
            </a:r>
            <a:r>
              <a:rPr lang="en" b="1"/>
              <a:t>Web Proxy </a:t>
            </a:r>
            <a:r>
              <a:rPr lang="en"/>
              <a:t>is used to share a cache among users. A Web Proxy fetches Web requests on behalf of the users.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30"/>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More about Web Proxies</a:t>
            </a:r>
            <a:endParaRPr/>
          </a:p>
        </p:txBody>
      </p:sp>
      <p:sp>
        <p:nvSpPr>
          <p:cNvPr id="140" name="Google Shape;140;p30"/>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a:t>When a proxy is used, the setup is usually to operate one Web Proxy for all the users. Web Proxies help by speeding up Web requests for users and reduce bandwidth needs.</a:t>
            </a:r>
            <a:endParaRPr/>
          </a:p>
          <a:p>
            <a:pPr marL="0" lvl="0" indent="0" algn="l" rtl="0">
              <a:spcBef>
                <a:spcPts val="1200"/>
              </a:spcBef>
              <a:spcAft>
                <a:spcPts val="0"/>
              </a:spcAft>
              <a:buNone/>
            </a:pPr>
            <a:endParaRPr/>
          </a:p>
          <a:p>
            <a:pPr marL="0" lvl="0" indent="0" algn="l" rtl="0">
              <a:spcBef>
                <a:spcPts val="1200"/>
              </a:spcBef>
              <a:spcAft>
                <a:spcPts val="0"/>
              </a:spcAft>
              <a:buNone/>
            </a:pPr>
            <a:r>
              <a:rPr lang="en"/>
              <a:t>Further proxies may be added to provide additional levels of caching. Each proxy (or browser) makes requests via its </a:t>
            </a:r>
            <a:r>
              <a:rPr lang="en" b="1"/>
              <a:t>Upstream Proxy</a:t>
            </a:r>
            <a:r>
              <a:rPr lang="en"/>
              <a:t>. Each upstream proxy  caches for the </a:t>
            </a:r>
            <a:r>
              <a:rPr lang="en" b="1"/>
              <a:t>Downstream Proxies</a:t>
            </a:r>
            <a:r>
              <a:rPr lang="en"/>
              <a:t> (or browsers).</a:t>
            </a:r>
            <a:endParaRPr/>
          </a:p>
          <a:p>
            <a:pPr marL="0" lvl="0" indent="0" algn="l" rtl="0">
              <a:spcBef>
                <a:spcPts val="1200"/>
              </a:spcBef>
              <a:spcAft>
                <a:spcPts val="0"/>
              </a:spcAft>
              <a:buNone/>
            </a:pPr>
            <a:endParaRPr/>
          </a:p>
          <a:p>
            <a:pPr marL="0" lvl="0" indent="0" algn="l" rtl="0">
              <a:spcBef>
                <a:spcPts val="1200"/>
              </a:spcBef>
              <a:spcAft>
                <a:spcPts val="1200"/>
              </a:spcAft>
              <a:buNone/>
            </a:pPr>
            <a:r>
              <a:rPr lang="en"/>
              <a:t>Studies of web traffic show that shared caching is especially beneficial until the number of users  reaches about the size of a small company (maybe 100 people). As the number of  people grows larger, the benefits of sharing a cache lessen.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31"/>
          <p:cNvSpPr txBox="1">
            <a:spLocks noGrp="1"/>
          </p:cNvSpPr>
          <p:nvPr>
            <p:ph type="title"/>
          </p:nvPr>
        </p:nvSpPr>
        <p:spPr>
          <a:xfrm>
            <a:off x="1448100" y="798600"/>
            <a:ext cx="6247800" cy="35463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Question</a:t>
            </a:r>
            <a:endParaRPr/>
          </a:p>
          <a:p>
            <a:pPr marL="0" lvl="0" indent="0" algn="ctr" rtl="0">
              <a:spcBef>
                <a:spcPts val="1000"/>
              </a:spcBef>
              <a:spcAft>
                <a:spcPts val="0"/>
              </a:spcAft>
              <a:buNone/>
            </a:pPr>
            <a:r>
              <a:rPr lang="en" sz="2000">
                <a:solidFill>
                  <a:schemeClr val="dk2"/>
                </a:solidFill>
              </a:rPr>
              <a:t>How do Web Proxies help?</a:t>
            </a:r>
            <a:endParaRPr sz="2000">
              <a:solidFill>
                <a:schemeClr val="dk2"/>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aradigm">
  <a:themeElements>
    <a:clrScheme name="Paradigm">
      <a:dk1>
        <a:srgbClr val="31394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579</Words>
  <Application>Microsoft Office PowerPoint</Application>
  <PresentationFormat>On-screen Show (16:9)</PresentationFormat>
  <Paragraphs>34</Paragraphs>
  <Slides>7</Slides>
  <Notes>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Arial</vt:lpstr>
      <vt:lpstr>Roboto</vt:lpstr>
      <vt:lpstr>Merriweather</vt:lpstr>
      <vt:lpstr>Simple Light</vt:lpstr>
      <vt:lpstr>Paradigm</vt:lpstr>
      <vt:lpstr>7.5.2 Server Farms or Web Proxies</vt:lpstr>
      <vt:lpstr>Server Farms</vt:lpstr>
      <vt:lpstr>Multiple computers used on one URL. How?</vt:lpstr>
      <vt:lpstr>Front End</vt:lpstr>
      <vt:lpstr>Web Proxies</vt:lpstr>
      <vt:lpstr>More about Web Proxies</vt:lpstr>
      <vt:lpstr>Question How do Web Proxies help?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7.5.2 Server Farms or Web Proxies</dc:title>
  <cp:lastModifiedBy>chigurupati rishika</cp:lastModifiedBy>
  <cp:revision>1</cp:revision>
  <dcterms:modified xsi:type="dcterms:W3CDTF">2022-05-03T18:46:52Z</dcterms:modified>
</cp:coreProperties>
</file>