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3bee0fc5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3bee0fc5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df6e36a1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df6e36a1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df6e36a1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df6e36a1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df6e36a13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df6e36a13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df6e36a13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df6e36a13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df6e36a1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df6e36a1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3bee0fc5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3bee0fc5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7.5 Content Delivery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-1288000" y="-84725"/>
            <a:ext cx="488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 Content Delivery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internet used to consist of only the telephone network.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Then people used email to communicate with each other for a very long time. Then moving to videos calls.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 it’s more than that, the internet has grown and is all about content and entertainment than communication.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Lots of people use the internet to look up information.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majority of the internet bandwidth is now for videos.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6850" y="1635788"/>
            <a:ext cx="1828875" cy="18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Senario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many different scenarios for communication and distributing content.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someone wants to stream a basketball game, then the device doesn’t really matter as long as the device has service.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Location isn’t a factor for watching content. However it may affect performance.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484450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Rise of Platforms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recent years there have been many sites or platforms that have become popular in distributing content.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YouTube is a big example of sharing videos. So many people will watch these videos everyday. A lot of the popular videos getting  millions of views.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There are limitless videos with so many different ideas. You can look up a video for anything and something will most likely come up.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YouTube takes up for about ten percent of the internet traffic today. Which goes to show how popular some of the big platforms are.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Big content platforms will have their own content distribution networks to keep up with the demand.</a:t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586125"/>
            <a:ext cx="305752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(Content Distribution Network)</a:t>
            </a:r>
            <a:endParaRPr sz="2300"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CDN is a type of architecture where a provider will set up a distributed collection of machines and uses them to serve content.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Many large content providers will do this for large platforms such as YouTube.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using a CDN, it will make your website perform faster.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Since server locations are not directly connecting to each other, it makes for an increase in security for your platform.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767700"/>
            <a:ext cx="2865899" cy="160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P2P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(Peer-to-Peer)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another type of architecture for the smaller platforms.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There will be a pool of resources that will serve content with other computers.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There is no central point of control which is why working together has helped the smaller platforms.</a:t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200" y="1657313"/>
            <a:ext cx="1828875" cy="18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1448100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What does CDN stand for?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Roboto</vt:lpstr>
      <vt:lpstr>Merriweather</vt:lpstr>
      <vt:lpstr>Paradigm</vt:lpstr>
      <vt:lpstr>7.5 Content Delivery</vt:lpstr>
      <vt:lpstr>Early Content Delivery</vt:lpstr>
      <vt:lpstr>Content Senario</vt:lpstr>
      <vt:lpstr>Rise of Platforms</vt:lpstr>
      <vt:lpstr>CDN (Content Distribution Network)</vt:lpstr>
      <vt:lpstr>P2P (Peer-to-Peer)</vt:lpstr>
      <vt:lpstr>Question What does CDN stand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 Content Delivery</dc:title>
  <cp:lastModifiedBy>chigurupati rishika</cp:lastModifiedBy>
  <cp:revision>2</cp:revision>
  <dcterms:modified xsi:type="dcterms:W3CDTF">2022-05-03T18:43:38Z</dcterms:modified>
</cp:coreProperties>
</file>