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embeddedFontLst>
    <p:embeddedFont>
      <p:font typeface="Merriweather" panose="00000500000000000000" pitchFamily="2" charset="0"/>
      <p:regular r:id="rId10"/>
      <p:bold r:id="rId11"/>
      <p:italic r:id="rId12"/>
      <p:bold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7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6764aa721_0_1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16764aa721_0_1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df6e36a13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df6e36a13_0_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0df6e36a13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0df6e36a13_0_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1f5a32aea8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1f5a32aea8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0df6e36a13_0_1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0df6e36a13_0_1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df6e36a13_0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0df6e36a13_0_1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f3bee0fc54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f3bee0fc54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Streaming Audio and Video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Streaming?</a:t>
            </a:r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Streaming is a method of transmitting or receiving of media content over a continuous flow over the internet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Made possible through the application layer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Allows users to view or listen to media over the internet in real-time.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Three approaches to streaming media:</a:t>
            </a:r>
            <a:endParaRPr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Using a web server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Using a web server with metafile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Using a media server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Different Types of Streaming Media</a:t>
            </a:r>
            <a:endParaRPr sz="2400"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forms of streaming media include:</a:t>
            </a:r>
            <a:endParaRPr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Stored Media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Pre-recorded videos (YouTube)</a:t>
            </a:r>
            <a:endParaRPr/>
          </a:p>
          <a:p>
            <a:pPr marL="914400" lvl="1" indent="-285750" algn="l" rtl="0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/>
              <a:t>Streaming of media already stored in files</a:t>
            </a:r>
            <a:endParaRPr/>
          </a:p>
          <a:p>
            <a:pPr marL="914400" lvl="1" indent="-285750" algn="l" rtl="0">
              <a:spcBef>
                <a:spcPts val="0"/>
              </a:spcBef>
              <a:spcAft>
                <a:spcPts val="0"/>
              </a:spcAft>
              <a:buSzPts val="900"/>
              <a:buChar char="○"/>
            </a:pPr>
            <a:r>
              <a:rPr lang="en"/>
              <a:t>Video on Demand (VoD)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Live Media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IPTV, Twitch, Instagram Live, Internet Radio</a:t>
            </a:r>
            <a:endParaRPr/>
          </a:p>
          <a:p>
            <a:pPr marL="4572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Real-time conferencing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Zoom, Discord, Skype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Streaming Live Media</a:t>
            </a:r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Live media streaming is a very popular form of streaming. It has great commercial, entertainment, educational and personal uses.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 digital video signal is broadcasted online to any number of video players globally.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video signal can be very large, and must be compressed using an encoder. The compressed file is packaged for a streaming protocol and transferred to a media server. The media server can convert the content to allow it to be available for several different devices, resolutions, bitrates, and internet speeds.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CDN’s (Content Delivery Network) are used to reduce latency for audiences around the world.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Streaming Using a Web Server</a:t>
            </a:r>
            <a:endParaRPr/>
          </a:p>
        </p:txBody>
      </p:sp>
      <p:sp>
        <p:nvSpPr>
          <p:cNvPr id="89" name="Google Shape;89;p17"/>
          <p:cNvSpPr txBox="1">
            <a:spLocks noGrp="1"/>
          </p:cNvSpPr>
          <p:nvPr>
            <p:ph type="body" idx="1"/>
          </p:nvPr>
        </p:nvSpPr>
        <p:spPr>
          <a:xfrm>
            <a:off x="4798875" y="522450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User selects video from a website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Browser sends a GET message to web server to request the specific file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Web server responds with a compressed file sent to the browser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The file is stored on a scratch file on the disk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Media player decodes and plays the file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This approach is a file download, and there will be no real-time network issue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Entire video must be downloaded before viewing the media</a:t>
            </a:r>
            <a:endParaRPr/>
          </a:p>
        </p:txBody>
      </p:sp>
      <p:pic>
        <p:nvPicPr>
          <p:cNvPr id="90" name="Google Shape;9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206025"/>
            <a:ext cx="5365975" cy="293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Streaming Using a Media Server</a:t>
            </a: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User selects video from website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Browser sends GET message to the web server to get the metafile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Web server responds with metafile information (URL, media name)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Browser forwards the metafile to the media player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GET message is sent to the media server to get the media file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Media server responds with the media file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AutoNum type="arabicPeriod"/>
            </a:pPr>
            <a:r>
              <a:rPr lang="en"/>
              <a:t>Media player plays the video/audio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914400" lvl="0" indent="-311150" algn="l" rtl="0">
              <a:spcBef>
                <a:spcPts val="120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Web server uses TCP, while the media server uses UDP</a:t>
            </a:r>
            <a:endParaRPr/>
          </a:p>
          <a:p>
            <a:pPr marL="914400" lvl="0" indent="-311150" algn="l" rtl="0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Media server responds with UDP because TCP is slower due to error correction/flow control. TCP features may cause delay.</a:t>
            </a:r>
            <a:endParaRPr/>
          </a:p>
        </p:txBody>
      </p:sp>
      <p:pic>
        <p:nvPicPr>
          <p:cNvPr id="97" name="Google Shape;9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765150"/>
            <a:ext cx="5134700" cy="337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448100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Question:</a:t>
            </a:r>
            <a:endParaRPr/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2"/>
                </a:solidFill>
              </a:rPr>
              <a:t>What does VoD stand for?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420</Words>
  <Application>Microsoft Office PowerPoint</Application>
  <PresentationFormat>On-screen Show (16:9)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Merriweather</vt:lpstr>
      <vt:lpstr>Arial</vt:lpstr>
      <vt:lpstr>Roboto</vt:lpstr>
      <vt:lpstr>Paradigm</vt:lpstr>
      <vt:lpstr>Streaming Audio and Video</vt:lpstr>
      <vt:lpstr>What is Streaming?</vt:lpstr>
      <vt:lpstr>Different Types of Streaming Media</vt:lpstr>
      <vt:lpstr>Streaming Live Media</vt:lpstr>
      <vt:lpstr>Streaming Using a Web Server</vt:lpstr>
      <vt:lpstr>Streaming Using a Media Server</vt:lpstr>
      <vt:lpstr>Question: What does VoD stand for?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Audio and Video</dc:title>
  <cp:lastModifiedBy>chigurupati rishika</cp:lastModifiedBy>
  <cp:revision>1</cp:revision>
  <dcterms:modified xsi:type="dcterms:W3CDTF">2022-05-03T18:47:18Z</dcterms:modified>
</cp:coreProperties>
</file>