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8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376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38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36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70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63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1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4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1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8CD953-54E2-4A3E-BAF1-B1FE95CABB34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7788-4CF4-4F1A-8BE2-443A2E528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 and Content Delivery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7.4 and 7.5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Audio waves are converted to a digital format by an ADC (Analog-to-Digital Converter) by taking electrical voltage as input and generates a binary number as output.</a:t>
            </a:r>
          </a:p>
          <a:p>
            <a:r>
              <a:rPr lang="en-US" sz="1800" dirty="0" smtClean="0"/>
              <a:t>Reserve is to convert digital formats with DAC, so that sound can be projected by an audio device.</a:t>
            </a:r>
          </a:p>
          <a:p>
            <a:r>
              <a:rPr lang="en-US" sz="1800" dirty="0" smtClean="0"/>
              <a:t>Problem with this is that doing so creates high transfer times and uses up large amounts of bandwidth.</a:t>
            </a:r>
          </a:p>
          <a:p>
            <a:r>
              <a:rPr lang="en-US" sz="1800" dirty="0" smtClean="0"/>
              <a:t>In order to deal with this, we compress the audio files.</a:t>
            </a:r>
          </a:p>
          <a:p>
            <a:r>
              <a:rPr lang="en-US" sz="1800" dirty="0" smtClean="0"/>
              <a:t>Compressing relies on encoding and decoding files for less intensive transfer.</a:t>
            </a:r>
          </a:p>
          <a:p>
            <a:r>
              <a:rPr lang="en-US" sz="1800" dirty="0" smtClean="0"/>
              <a:t>Encoding is needed once whereas decoding is needed many times, so encoding is allowed to take longer.</a:t>
            </a:r>
          </a:p>
          <a:p>
            <a:r>
              <a:rPr lang="en-US" sz="1800" dirty="0" smtClean="0"/>
              <a:t>Waveform encoding – transforms signals mathematically. Perceptual encoding – abuses certain flaws in the human auditory system.</a:t>
            </a:r>
          </a:p>
          <a:p>
            <a:r>
              <a:rPr lang="en-US" sz="1800" dirty="0" smtClean="0"/>
              <a:t>Need to use different algorithms for live audio, otherwise we experience interrupts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79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Easiest way of having video is with frames that consist of rectangular grids of pixels – only allows for black and white (no shades of grey)</a:t>
            </a:r>
          </a:p>
          <a:p>
            <a:r>
              <a:rPr lang="en-US" sz="1800" dirty="0" smtClean="0"/>
              <a:t>Using 8 bits allows us to use shades of gray for the pixels. </a:t>
            </a:r>
          </a:p>
          <a:p>
            <a:r>
              <a:rPr lang="en-US" sz="1800" dirty="0" smtClean="0"/>
              <a:t>24 bits of color for the pixels allows us to produce 16 million different colors – more than we can even see.</a:t>
            </a:r>
          </a:p>
          <a:p>
            <a:r>
              <a:rPr lang="en-US" sz="1800" dirty="0" smtClean="0"/>
              <a:t>For TV’s and computer monitors, pixels are instead made of red, green, and blue subpixels.</a:t>
            </a:r>
          </a:p>
          <a:p>
            <a:r>
              <a:rPr lang="en-US" sz="1800" dirty="0" smtClean="0"/>
              <a:t>For television, which broadcasts at 25 frames/sec, motion isn’t steady, so instead they use two fields, one which is broadcast on even numbers, and the other broadcasting on odd numbers, a process known as interlacing.</a:t>
            </a:r>
          </a:p>
          <a:p>
            <a:r>
              <a:rPr lang="en-US" sz="1800" dirty="0" smtClean="0"/>
              <a:t>Needs to be compressed like audio, done so using the MPEG standard.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049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Rather than loading videos entirely before they are loaded, we use metafiles, things that point to where we can access the video from.</a:t>
            </a:r>
          </a:p>
          <a:p>
            <a:r>
              <a:rPr lang="en-US" sz="1800" dirty="0" smtClean="0"/>
              <a:t>Video players have jobs to do – mainly dealing with errors, decompressing, and eliminating jitter.</a:t>
            </a:r>
          </a:p>
          <a:p>
            <a:r>
              <a:rPr lang="en-US" sz="1800" dirty="0" smtClean="0"/>
              <a:t>For error handling, we attach parity packets to the end of our information, which duplicates the data.</a:t>
            </a:r>
          </a:p>
          <a:p>
            <a:r>
              <a:rPr lang="en-US" sz="1800" dirty="0" smtClean="0"/>
              <a:t>Alternate approach is interleaving, where we mix up the media and descramble it at the end, so that if things go missing, its over a period of time rather than all at once, and hence less noticeable.</a:t>
            </a:r>
          </a:p>
          <a:p>
            <a:r>
              <a:rPr lang="en-US" sz="1800" dirty="0" smtClean="0"/>
              <a:t>To help eliminate jitter, we simply use a playout buffer – simply, we load some of the video before we actually start playing it, rather than having to load and immediately display the same data.</a:t>
            </a:r>
          </a:p>
          <a:p>
            <a:r>
              <a:rPr lang="en-US" sz="1800" dirty="0" smtClean="0"/>
              <a:t>Livestreaming is different – data is sent as its being created, so buffer has to be larger so things can be processed, in a way similar to the playout buffer.</a:t>
            </a:r>
          </a:p>
          <a:p>
            <a:r>
              <a:rPr lang="en-US" sz="1800" dirty="0" smtClean="0"/>
              <a:t>Since livestreaming has many people accessing the same data, we use a method called multicasting, where each viewer is sent a packet to a group address, with information for audio/video being sent to this group address rather than many separate ones.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092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Traffic, Farms, and 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Before 1994, most traffic was FTP, then became P2P(peer-to-peer) around 2000.</a:t>
            </a:r>
          </a:p>
          <a:p>
            <a:r>
              <a:rPr lang="en-US" sz="1800" dirty="0" smtClean="0"/>
              <a:t>Traffic is highly skewed, small amounts of websites have large amounts of traffic, while large amounts of websites have small amounts of traffic.</a:t>
            </a:r>
          </a:p>
          <a:p>
            <a:endParaRPr lang="en-US" sz="1800" dirty="0" smtClean="0"/>
          </a:p>
          <a:p>
            <a:r>
              <a:rPr lang="en-US" sz="1800" dirty="0" smtClean="0"/>
              <a:t>Server farm – collection of computer servers that provide functionality far beyond that of a single machine.</a:t>
            </a:r>
          </a:p>
          <a:p>
            <a:r>
              <a:rPr lang="en-US" sz="1800" dirty="0" smtClean="0"/>
              <a:t>Main problem with server farms is that the set of computers must look like a single logical website to clients.</a:t>
            </a:r>
          </a:p>
          <a:p>
            <a:r>
              <a:rPr lang="en-US" sz="1800" dirty="0" smtClean="0"/>
              <a:t>With server farms, we map using load balance to evenly distribute the workload.</a:t>
            </a:r>
          </a:p>
          <a:p>
            <a:endParaRPr lang="en-US" sz="1800" dirty="0" smtClean="0"/>
          </a:p>
          <a:p>
            <a:r>
              <a:rPr lang="en-US" sz="1800" dirty="0" smtClean="0"/>
              <a:t>Proxy server – Computer that acts as mediator between a web browser and the Internet.</a:t>
            </a:r>
          </a:p>
          <a:p>
            <a:r>
              <a:rPr lang="en-US" sz="1800" dirty="0" smtClean="0"/>
              <a:t>Web proxies are used to fetch web requests on behalf of users, and are more beneficial for popular requests.</a:t>
            </a:r>
          </a:p>
          <a:p>
            <a:r>
              <a:rPr lang="en-US" sz="1800" dirty="0" smtClean="0"/>
              <a:t>Proxies are popular because they can also be used to filter content.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8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CDN – System of distributed servers that deliver web content based on the location of the user.</a:t>
            </a:r>
          </a:p>
          <a:p>
            <a:r>
              <a:rPr lang="en-US" sz="2800" dirty="0" smtClean="0"/>
              <a:t>CDN’s use a structure that has three levels, an origin server, a node, and worldwide clients.</a:t>
            </a:r>
          </a:p>
          <a:p>
            <a:r>
              <a:rPr lang="en-US" sz="2800" dirty="0" smtClean="0"/>
              <a:t>To support a CDN, we can use either a web proxy, mirroring, or DNS redirection.</a:t>
            </a:r>
          </a:p>
          <a:p>
            <a:r>
              <a:rPr lang="en-US" sz="2800" dirty="0" smtClean="0"/>
              <a:t>CDN’s themselves can be used to support dynamic page creation, images, videos, and so on.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72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 of Peer-to-Peer file sharing is that many computers come together and pool resources to form a content distribution system.</a:t>
            </a:r>
          </a:p>
          <a:p>
            <a:r>
              <a:rPr lang="en-US" dirty="0"/>
              <a:t>Computers in this system do not need to be intense, and are commonly home computers.</a:t>
            </a:r>
          </a:p>
          <a:p>
            <a:r>
              <a:rPr lang="en-US" dirty="0"/>
              <a:t>Peer-to-Peer networks are self-scaling, meaning their usable upload capacity grows in tandem with download demands from their users.</a:t>
            </a:r>
          </a:p>
          <a:p>
            <a:r>
              <a:rPr lang="en-US" dirty="0"/>
              <a:t>Commonly used because CDN’s have large amounts of personal information about many people, which can then be used to provide a better service.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834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Streaming and Content Delivery</vt:lpstr>
      <vt:lpstr>Digital Audio</vt:lpstr>
      <vt:lpstr>Digital Video</vt:lpstr>
      <vt:lpstr>Streaming</vt:lpstr>
      <vt:lpstr>Traffic, Farms, and Proxies</vt:lpstr>
      <vt:lpstr>CDN’s</vt:lpstr>
      <vt:lpstr>Peer-To-Peer Networks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and Content Delivery</dc:title>
  <dc:creator>SupremeOverlord</dc:creator>
  <cp:lastModifiedBy>SupremeOverlord</cp:lastModifiedBy>
  <cp:revision>7</cp:revision>
  <dcterms:created xsi:type="dcterms:W3CDTF">2015-11-13T23:48:35Z</dcterms:created>
  <dcterms:modified xsi:type="dcterms:W3CDTF">2015-11-14T18:59:11Z</dcterms:modified>
</cp:coreProperties>
</file>