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7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17f98c775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17f98c775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17f98c775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17f98c7759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17f98c7759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17f98c7759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17f98c7759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17f98c7759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17f98c7759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117f98c7759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17f98c7759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17f98c7759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17f98c7759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117f98c7759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Traffic Throttling</a:t>
            </a:r>
            <a:endParaRPr/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networks, senders adjust their transmissions to send as much traffic as the network can readily deliver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aims to operate just before there is congestion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When congestion occurs, it tells the senders to throttle back their transmissions and slow down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Congestion avoidance: used to contrast this operating point with the congested network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queueing delay inside routers directly captures any congestion from the packets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03" name="Google Shape;10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38000" y="3904300"/>
            <a:ext cx="4068000" cy="66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Choke Packets</a:t>
            </a:r>
            <a:endParaRPr/>
          </a:p>
        </p:txBody>
      </p:sp>
      <p:sp>
        <p:nvSpPr>
          <p:cNvPr id="109" name="Google Shape;109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Way to notify a sender of congestion directly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router selects a congested packet and sends a choke packet back to the source host, destination found in the packet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To avoid increasing load on the network, the router may only send choke packets a low rate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Example of choke packet in early internet: SOURCE-QUENCH message </a:t>
            </a:r>
            <a:endParaRPr/>
          </a:p>
        </p:txBody>
      </p:sp>
      <p:pic>
        <p:nvPicPr>
          <p:cNvPr id="110" name="Google Shape;11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71800" y="3145350"/>
            <a:ext cx="3000400" cy="186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Explicit Congestion Notification (ECN)</a:t>
            </a:r>
            <a:endParaRPr/>
          </a:p>
        </p:txBody>
      </p:sp>
      <p:sp>
        <p:nvSpPr>
          <p:cNvPr id="116" name="Google Shape;116;p22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Modern alternative to SOURCE-QUENCH message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 is a refinement of early congestion signaling protocols, notable the binary feedback scheme of Ramakrishnan and Jain in 1988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Two bits in the IP packet header are used to record whether the packet has experienced congestion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packets are unmarked when they are sent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any of the routers they pass through are congested, the packet is marked and the destination will echo any marks back to the sender </a:t>
            </a:r>
            <a:endParaRPr/>
          </a:p>
        </p:txBody>
      </p:sp>
      <p:pic>
        <p:nvPicPr>
          <p:cNvPr id="117" name="Google Shape;11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75736" y="3736173"/>
            <a:ext cx="4592524" cy="130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Hop-by-Hop Backpressure</a:t>
            </a:r>
            <a:endParaRPr/>
          </a:p>
        </p:txBody>
      </p:sp>
      <p:sp>
        <p:nvSpPr>
          <p:cNvPr id="123" name="Google Shape;123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456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method is a faster way to signal congestion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 has the choke packet take effect at every hop it passes through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As soon as the choke packet reaches one destination, it is required to reduce the flow, giving immediate relief to the congestion </a:t>
            </a:r>
            <a:endParaRPr/>
          </a:p>
        </p:txBody>
      </p:sp>
      <p:pic>
        <p:nvPicPr>
          <p:cNvPr id="124" name="Google Shape;12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56225" y="342600"/>
            <a:ext cx="2972200" cy="44583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Load Shedding </a:t>
            </a:r>
            <a:endParaRPr/>
          </a:p>
        </p:txBody>
      </p:sp>
      <p:sp>
        <p:nvSpPr>
          <p:cNvPr id="130" name="Google Shape;130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58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When routers are being overwhelmed by packets that they cannot handle, and they throw them away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Example: utilities intentionally blacking out certain areas to save an entire grid from collapsing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Deciding which packets to drop can be situational, depending on the type of application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There are two main policies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Old is better than new - wine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New is better than old - milk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Most people would rather drink new milk and old wine rather than the alternative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Random Early Detection (RED)</a:t>
            </a:r>
            <a:endParaRPr/>
          </a:p>
        </p:txBody>
      </p:sp>
      <p:sp>
        <p:nvSpPr>
          <p:cNvPr id="136" name="Google Shape;136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Dealing with congestion when it first starts is more effective than letting it pile up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way to help with congestion is having routers drop packets early before the situation becomes hopeless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RED (Random Early Detection): to determine when to start discarding, routers maintain a running average of their queue lengths, when the length exceeds a threshold, the link is labeled as congested and a fraction of the packets are dropped at random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Even though Explicit Congestion Notification (ECN) is the preferred method if available, RED works in the same manner except it losses the packets instead of sending a notification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6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preferred method of congestion control when it’s available?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470</Words>
  <Application>Microsoft Office PowerPoint</Application>
  <PresentationFormat>On-screen Show (16:9)</PresentationFormat>
  <Paragraphs>35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Simple Dark</vt:lpstr>
      <vt:lpstr>Traffic Throttling</vt:lpstr>
      <vt:lpstr>Choke Packets</vt:lpstr>
      <vt:lpstr>Explicit Congestion Notification (ECN)</vt:lpstr>
      <vt:lpstr>Hop-by-Hop Backpressure</vt:lpstr>
      <vt:lpstr>Load Shedding </vt:lpstr>
      <vt:lpstr>Random Early Detection (RED)</vt:lpstr>
      <vt:lpstr>What is the preferred method of congestion control when it’s available?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Control, Quality of Service, Internetworking</dc:title>
  <dc:creator>maanav mehta</dc:creator>
  <cp:lastModifiedBy>chigurupati rishika</cp:lastModifiedBy>
  <cp:revision>2</cp:revision>
  <dcterms:modified xsi:type="dcterms:W3CDTF">2022-05-04T02:40:38Z</dcterms:modified>
</cp:coreProperties>
</file>