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</p:sldIdLst>
  <p:sldSz cx="9144000" cy="6858000" type="screen4x3"/>
  <p:notesSz cx="7559675" cy="10691813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72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A13926E8-9F9C-4871-B1E8-FC5E1B4A59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215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AEAE03B6-6D58-4DA4-83D4-02E08EBDA527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1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7987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086AA6D2-9308-4335-8B3B-7F9C031D4A79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10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909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909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11D1BC51-71BD-423B-9D5A-D116AA4EDFFD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11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011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E9A60C49-BE46-4863-B43C-3B526D755259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12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113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114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62217856-F62B-4669-833F-D9F39D8FF61A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13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216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AE566364-ED7C-457F-88DC-061BF53DC3B5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14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318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318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A17F831C-5C62-49B8-AC47-CAF6E00CB804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15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421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09579211-A7F4-4C6A-AB43-C01B616416A5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16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523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523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89007435-DAFD-4CD0-99B2-D35C06A31FF8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17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625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6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19AC3858-20B1-491C-A961-6C6D52D95D34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18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728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A90541ED-E31C-40DF-9395-3EFBA45E1A25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19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830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830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430A5D79-270D-420C-884A-780AE3F303E2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2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089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090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2D9CF8B9-62B2-43BD-8938-CB2819D23359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20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933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933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FC16C7D6-0C64-4506-AFF6-46E11B94109D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21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035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D8372D95-6E90-45BF-B902-347953D09EE1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22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137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74C63CE1-DE17-4C59-B2E4-C710F2AD222B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23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240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0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FA038170-E3D5-4C3C-91FF-F1919032CA93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24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342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C4B700C0-0FAD-4D3C-A4D8-068C4D34D499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25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445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445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E701025E-EAA1-4A7B-9E8E-8218AEBF20C7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26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547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9F63D68F-768B-4BDD-8AAD-5F603339317F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27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649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650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60ACA72B-C8B5-41F7-9C3D-DDBCBA997B21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28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752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E24DDFD9-151F-493A-9C75-D1A56DBD2CB3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29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854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38F75401-8678-4E23-ADC7-9009775E2587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3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192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CE7F79E8-1E67-499F-BC03-DF97E217444E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30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0957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957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29EF0EBA-E1CF-4911-8237-2262F609EC3B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31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059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441D6655-F37C-44B4-9ECE-844B42F3C816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32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161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162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E526038C-28FA-4337-901F-F7DCCE7FAB12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33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264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4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785453D8-1C7D-4956-8267-1FC50EB857F1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34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366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366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AF43FE06-5728-4678-84F3-93E8A355C7B8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35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469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469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A429816C-6905-4E93-A3E7-6143F8CE1689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36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571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E8F3E89F-8D62-4D43-8BA0-FFFE5E3EDA9D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37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673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4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D7EBC655-86C8-45F0-9B83-D94D95429BE4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38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776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F17A5B16-D1CB-487E-86B4-7DD920714CFD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39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878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F9A71631-C80C-4E4F-BF55-225E5398F597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4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294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D21AE542-3D78-4CE9-BF6B-3A21440D94B4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40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981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ED768A92-DCA3-43EA-98CE-666DADCC45A9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41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083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31D4E8F9-FDED-4C12-8973-8A2B6B771041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42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185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186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8E9D7A3B-B06F-438C-B403-B0F84F12D5B0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43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288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05FC7512-A16C-4890-8D66-DF3A2B74959C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44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390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59D6E0C1-CE49-4205-A1C2-C179705A6E59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45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493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6E330483-7080-4247-86F7-84CF585A1C14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46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595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B224B3B6-BEF1-4422-BF6A-502A49E5C4E3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47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697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8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8D2426F9-9E54-4003-876B-B28A7E48791D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48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800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CB7CAF97-F9A7-4AF8-BC2F-2090ADAC2CAF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49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2902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902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A4C9E024-36DD-47ED-B0CD-6E97632EE5BA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5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397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3CF6C160-F40F-4713-93BB-E7B20F2E376A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50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3005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005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1846CF46-D2BD-4CF2-AAA7-4EE73F1D35F1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51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3107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846381FE-08C4-481F-AF77-081F1789DC02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52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3209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210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39381E14-0224-4AE0-92AC-834B053DC424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53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3312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258A0B63-8B48-496F-87C8-883028D2D384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54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3414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414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475F7A54-E7E6-4480-8D7C-D16CAD0CC0B3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55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3517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EA444217-55D4-4AAD-A954-7577152D4F31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56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3619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619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FA610E2F-16BA-4231-8841-5F3AED6E6030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57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3721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722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FB30D97A-AA8E-4B2E-B699-99E4795F315A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58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3824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824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2329115E-C84C-4537-8FBE-67E98B8D316F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59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3926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926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67155C56-1D83-49B4-9A43-386EA2779F1F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6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499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D56BF1D2-C9C9-41B3-AB27-0AE3E5B6CC5A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60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4029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029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1B5CD6AF-F275-472F-88FF-C2B4A8599705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61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4131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131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41C94605-C9D6-451B-BDAC-F3716FACAA69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62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4233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234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73102E80-4C59-417A-85AB-EAAC37BADDE0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63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4336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36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AE407F3B-8E29-4281-A4F5-826ACB88FB6F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64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4438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438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86204476-6903-4BAA-A4E6-E8D5574BDDA4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65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4541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541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458FA7BB-2ECE-4227-B0E9-FCFB2B770477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66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4643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643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D3E73DF7-1323-4DF9-8EF7-B95CCCE79152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67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4745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746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7AB6481E-49A7-47D7-BD92-DE361532622D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68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4848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848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8DB86CBD-191C-4EC5-A884-D03A38A7E944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69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4950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950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8277C6DC-9F76-4592-BE14-3286EFD43653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7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601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2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87593D32-1340-4333-B10C-B3ADEDC70A86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70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053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053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3F57476F-22BD-4C19-8B41-550F7FB674F0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71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1555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1556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DE47A0FC-0A4E-45F6-8EC2-5A53915F0465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72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2579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2580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C9436B63-AA3D-49DC-9933-CE2FD55EA8E7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73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360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0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1D530315-6805-41FD-93B2-5C4982CE6A4B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74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462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462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BAD05BF7-2690-41FA-83FE-6A5FE298D30F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75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55651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2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3C559C83-F67C-4610-9CF4-4C673AF4C396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8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7043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4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/>
            <a:fld id="{459B8600-255D-42A4-BD26-A32496E6C60B}" type="slidenum">
              <a:rPr lang="en-US">
                <a:solidFill>
                  <a:srgbClr val="000000"/>
                </a:solidFill>
                <a:latin typeface="Times New Roman" pitchFamily="16" charset="0"/>
              </a:rPr>
              <a:pPr eaLnBrk="1"/>
              <a:t>9</a:t>
            </a:fld>
            <a:endParaRPr lang="en-US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8067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8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C340A-72BE-41E0-8C90-76C3FA7CEDB4}" type="datetime1">
              <a:rPr lang="en-US"/>
              <a:pPr>
                <a:defRPr/>
              </a:pPr>
              <a:t>4/29/2015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717D0-7689-43E6-81A0-0229156FE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56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362D86-4D9E-42CD-9887-4A9CE8DA3379}" type="datetime1">
              <a:rPr lang="en-US"/>
              <a:pPr>
                <a:defRPr/>
              </a:pPr>
              <a:t>4/29/2015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E77E4-2AE5-4D95-A798-276917B38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82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5813" cy="5307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7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A9D629-FB0A-4911-BFF7-A423DDC776F4}" type="datetime1">
              <a:rPr lang="en-US"/>
              <a:pPr>
                <a:defRPr/>
              </a:pPr>
              <a:t>4/29/2015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75897-18EC-46E2-AFE1-5234151BD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58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CDBFB2-FCDD-417B-AC8A-454906CEA39E}" type="datetime1">
              <a:rPr lang="en-US"/>
              <a:pPr>
                <a:defRPr/>
              </a:pPr>
              <a:t>4/29/2015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8E6EA-8EBF-4281-81EC-68BC9223D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29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156F6-383B-45D3-910C-705085D8B3C0}" type="datetime1">
              <a:rPr lang="en-US"/>
              <a:pPr>
                <a:defRPr/>
              </a:pPr>
              <a:t>4/29/2015</a:t>
            </a:fld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7AA21-E830-4C04-8C7A-52A5E74BF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7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31203-2869-476B-B029-0282DE176267}" type="datetime1">
              <a:rPr lang="en-US"/>
              <a:pPr>
                <a:defRPr/>
              </a:pPr>
              <a:t>4/29/2015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7307A4-4D36-4692-9426-51A3E7D20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2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5E7B3-DB51-4367-AAD9-E1AC8584DE58}" type="datetime1">
              <a:rPr lang="en-US"/>
              <a:pPr>
                <a:defRPr/>
              </a:pPr>
              <a:t>4/29/2015</a:t>
            </a:fld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913ED-871C-464F-A486-A9FE1362D9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41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49036-6281-47EE-9A2F-EE4A3D7C7257}" type="datetime1">
              <a:rPr lang="en-US"/>
              <a:pPr>
                <a:defRPr/>
              </a:pPr>
              <a:t>4/29/2015</a:t>
            </a:fld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80BD1-AE49-4665-9B29-C3AC0CD77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5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B5D21-DFDE-4B38-89FC-39B5F2AF03FD}" type="datetime1">
              <a:rPr lang="en-US"/>
              <a:pPr>
                <a:defRPr/>
              </a:pPr>
              <a:t>4/29/2015</a:t>
            </a:fld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24B01-D35A-4B2E-8EFD-9BE0C36442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067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3AA4D-165C-4F6C-9ECE-4C382F7D7F45}" type="datetime1">
              <a:rPr lang="en-US"/>
              <a:pPr>
                <a:defRPr/>
              </a:pPr>
              <a:t>4/29/2015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045E-4EE2-4A33-900E-26580F038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54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E20C9-2B16-4B26-93FB-A10C478678F5}" type="datetime1">
              <a:rPr lang="en-US"/>
              <a:pPr>
                <a:defRPr/>
              </a:pPr>
              <a:t>4/29/2015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FE9D9-0D7B-4567-9F3F-9E4B64877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05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rrowheads="1"/>
          </p:cNvSpPr>
          <p:nvPr/>
        </p:nvSpPr>
        <p:spPr bwMode="auto">
          <a:xfrm>
            <a:off x="0" y="0"/>
            <a:ext cx="1588" cy="1588"/>
          </a:xfrm>
          <a:custGeom>
            <a:avLst/>
            <a:gdLst/>
            <a:ahLst/>
            <a:cxnLst/>
            <a:rect l="0" t="0" r="0" b="0"/>
            <a:pathLst/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9D2EB43D-EBA4-486D-9A6C-AFB11383A5B2}" type="datetime1">
              <a:rPr lang="en-US"/>
              <a:pPr>
                <a:defRPr/>
              </a:pPr>
              <a:t>4/29/2015</a:t>
            </a:fld>
            <a:endParaRPr lang="en-US"/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-11798300" y="-11798300"/>
            <a:ext cx="11799888" cy="1179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  <a:tab pos="10058400" algn="l"/>
                <a:tab pos="10515600" algn="l"/>
                <a:tab pos="10972800" algn="l"/>
                <a:tab pos="11430000" algn="l"/>
              </a:tabLst>
              <a:defRPr sz="1400" smtClean="0">
                <a:solidFill>
                  <a:srgbClr val="000000"/>
                </a:solidFill>
                <a:latin typeface="Times New Roman" pitchFamily="16" charset="0"/>
              </a:defRPr>
            </a:lvl1pPr>
          </a:lstStyle>
          <a:p>
            <a:pPr>
              <a:defRPr/>
            </a:pPr>
            <a:fld id="{9E3BE0B3-0DA9-4D40-B6AC-33F727C554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80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5pPr>
      <a:lvl6pPr marL="25146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6pPr>
      <a:lvl7pPr marL="29718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7pPr>
      <a:lvl8pPr marL="34290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8pPr>
      <a:lvl9pPr marL="3886200" indent="-228600" algn="ctr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663"/>
            <a:ext cx="9144000" cy="706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75</Words>
  <Application>Microsoft Office PowerPoint</Application>
  <PresentationFormat>On-screen Show (4:3)</PresentationFormat>
  <Paragraphs>75</Paragraphs>
  <Slides>75</Slides>
  <Notes>75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8" baseType="lpstr"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Tzacheva, Angelina</cp:lastModifiedBy>
  <cp:revision>1</cp:revision>
  <cp:lastPrinted>1601-01-01T00:00:00Z</cp:lastPrinted>
  <dcterms:created xsi:type="dcterms:W3CDTF">2015-03-12T01:34:35Z</dcterms:created>
  <dcterms:modified xsi:type="dcterms:W3CDTF">2015-04-30T00:23:57Z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Microsoft Corporation</vt:lpwstr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ScaleCrop">
    <vt:bool>false</vt:bool>
  </property>
  <property fmtid="{D5CDD505-2E9C-101B-9397-08002B2CF9AE}" pid="7" name="ShareDoc">
    <vt:bool>false</vt:bool>
  </property>
  <property fmtid="{D5CDD505-2E9C-101B-9397-08002B2CF9AE}" pid="8" name="Slides">
    <vt:r8>75</vt:r8>
  </property>
</Properties>
</file>