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3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B3D7-BEC2-4BE9-ACBF-3324B6E383A2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C8B7-B7F6-478D-A8B7-B826E3F9A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B3D7-BEC2-4BE9-ACBF-3324B6E383A2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C8B7-B7F6-478D-A8B7-B826E3F9A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B3D7-BEC2-4BE9-ACBF-3324B6E383A2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C8B7-B7F6-478D-A8B7-B826E3F9A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B3D7-BEC2-4BE9-ACBF-3324B6E383A2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C8B7-B7F6-478D-A8B7-B826E3F9A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B3D7-BEC2-4BE9-ACBF-3324B6E383A2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C8B7-B7F6-478D-A8B7-B826E3F9A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B3D7-BEC2-4BE9-ACBF-3324B6E383A2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C8B7-B7F6-478D-A8B7-B826E3F9A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B3D7-BEC2-4BE9-ACBF-3324B6E383A2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C8B7-B7F6-478D-A8B7-B826E3F9A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B3D7-BEC2-4BE9-ACBF-3324B6E383A2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C8B7-B7F6-478D-A8B7-B826E3F9A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B3D7-BEC2-4BE9-ACBF-3324B6E383A2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C8B7-B7F6-478D-A8B7-B826E3F9A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B3D7-BEC2-4BE9-ACBF-3324B6E383A2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C8B7-B7F6-478D-A8B7-B826E3F9A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B3D7-BEC2-4BE9-ACBF-3324B6E383A2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C8B7-B7F6-478D-A8B7-B826E3F9A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9B3D7-BEC2-4BE9-ACBF-3324B6E383A2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4C8B7-B7F6-478D-A8B7-B826E3F9A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lDgcbETsAbU" TargetMode="External"/><Relationship Id="rId3" Type="http://schemas.openxmlformats.org/officeDocument/2006/relationships/hyperlink" Target="http://www.youtube.com/watch?v=DkiWsEGSslw" TargetMode="External"/><Relationship Id="rId7" Type="http://schemas.openxmlformats.org/officeDocument/2006/relationships/hyperlink" Target="http://www.youtube.com/watch?v=MZFtVMo8uRA" TargetMode="External"/><Relationship Id="rId2" Type="http://schemas.openxmlformats.org/officeDocument/2006/relationships/hyperlink" Target="http://www.youtube.com/watch?v=Vyt70c6iwc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nQ-0TcOzs0Q" TargetMode="External"/><Relationship Id="rId5" Type="http://schemas.openxmlformats.org/officeDocument/2006/relationships/hyperlink" Target="http://coe.uncc.edu/~jmconrad/ECGR4161-2011-05/labs/SAM_0505.AVI" TargetMode="External"/><Relationship Id="rId4" Type="http://schemas.openxmlformats.org/officeDocument/2006/relationships/hyperlink" Target="http://www.youtube.com/watch?v=crKGUth7v1I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3QOvEG27Gt4" TargetMode="External"/><Relationship Id="rId2" Type="http://schemas.openxmlformats.org/officeDocument/2006/relationships/hyperlink" Target="http://www.youtube.com/watch?v=oJq5PQZHU-I&amp;NR=1&amp;feature=fvw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zmqDePXM89Y&amp;feature=player_embedded" TargetMode="External"/><Relationship Id="rId4" Type="http://schemas.openxmlformats.org/officeDocument/2006/relationships/hyperlink" Target="http://www.youtube.com/user/Honda?feature=pyv&amp;ad=4612975284&amp;kw=robot#p/u/0/AF0WsvfG_nI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ECGR4161/5196 – Lecture </a:t>
            </a:r>
            <a:r>
              <a:rPr lang="en-US" sz="3600" dirty="0" smtClean="0"/>
              <a:t>3 </a:t>
            </a:r>
            <a:r>
              <a:rPr lang="en-US" sz="3600" dirty="0" smtClean="0"/>
              <a:t>– May </a:t>
            </a:r>
            <a:r>
              <a:rPr lang="en-US" sz="3600" dirty="0" smtClean="0"/>
              <a:t>31, </a:t>
            </a:r>
            <a:r>
              <a:rPr lang="en-US" sz="3600" dirty="0" smtClean="0"/>
              <a:t>2011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Viewed the following </a:t>
            </a:r>
            <a:r>
              <a:rPr lang="en-US" sz="2000" dirty="0" smtClean="0"/>
              <a:t>Lab 0 videos:</a:t>
            </a:r>
          </a:p>
          <a:p>
            <a:pPr>
              <a:buNone/>
            </a:pPr>
            <a:r>
              <a:rPr lang="en-US" sz="2000" dirty="0" smtClean="0"/>
              <a:t>Pruss/Hawayek:  </a:t>
            </a:r>
            <a:r>
              <a:rPr lang="en-US" sz="2000" u="sng" dirty="0" smtClean="0">
                <a:hlinkClick r:id="rId2"/>
              </a:rPr>
              <a:t>http://www.youtube.com/watch?v=Vyt70c6iwcI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Harris/Pisani:  </a:t>
            </a:r>
            <a:r>
              <a:rPr lang="en-US" sz="2000" u="sng" dirty="0" smtClean="0">
                <a:hlinkClick r:id="rId3"/>
              </a:rPr>
              <a:t>http://</a:t>
            </a:r>
            <a:r>
              <a:rPr lang="en-US" sz="2000" u="sng" dirty="0" smtClean="0">
                <a:hlinkClick r:id="rId3"/>
              </a:rPr>
              <a:t>www.youtube.com/watch?v=DkiWsEGSslw</a:t>
            </a:r>
            <a:endParaRPr lang="en-US" sz="2000" u="sng" dirty="0" smtClean="0"/>
          </a:p>
          <a:p>
            <a:pPr>
              <a:buNone/>
            </a:pPr>
            <a:r>
              <a:rPr lang="en-US" sz="2000" dirty="0" smtClean="0"/>
              <a:t>Barfield/Fridlyand:  </a:t>
            </a:r>
            <a:r>
              <a:rPr lang="en-US" sz="2000" u="sng" dirty="0" smtClean="0">
                <a:hlinkClick r:id="rId4"/>
              </a:rPr>
              <a:t>http://www.youtube.com/watch?v=crKGUth7v1I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BouSaba/Skelnik</a:t>
            </a:r>
            <a:r>
              <a:rPr lang="en-US" sz="2000" dirty="0" smtClean="0"/>
              <a:t>:  </a:t>
            </a:r>
            <a:r>
              <a:rPr lang="en-US" sz="2000" dirty="0" smtClean="0">
                <a:hlinkClick r:id="rId5"/>
              </a:rPr>
              <a:t>http://coe.uncc.edu/~</a:t>
            </a:r>
            <a:r>
              <a:rPr lang="en-US" sz="2000" dirty="0" smtClean="0">
                <a:hlinkClick r:id="rId5"/>
              </a:rPr>
              <a:t>jmconrad/ECGR4161-2011-05/labs/SAM_0505.AVI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McLean:  </a:t>
            </a:r>
            <a:r>
              <a:rPr lang="en-US" sz="2000" u="sng" dirty="0" smtClean="0">
                <a:hlinkClick r:id="rId6"/>
              </a:rPr>
              <a:t>http://www.youtube.com/watch?v=nQ-0TcOzs0Q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Zapata/Raut: </a:t>
            </a:r>
            <a:r>
              <a:rPr lang="en-US" sz="2000" u="sng" dirty="0" smtClean="0">
                <a:hlinkClick r:id="rId7"/>
              </a:rPr>
              <a:t>http://</a:t>
            </a:r>
            <a:r>
              <a:rPr lang="en-US" sz="2000" u="sng" dirty="0" smtClean="0">
                <a:hlinkClick r:id="rId7"/>
              </a:rPr>
              <a:t>www.youtube.com/watch?v=MZFtVMo8uRA</a:t>
            </a:r>
            <a:r>
              <a:rPr lang="en-US" sz="2000" dirty="0" smtClean="0"/>
              <a:t> and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u="sng" dirty="0" smtClean="0">
                <a:hlinkClick r:id="rId8"/>
              </a:rPr>
              <a:t>http://www.youtube.com/watch?v=lDgcbETsAbU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Pavlich</a:t>
            </a:r>
          </a:p>
          <a:p>
            <a:pPr>
              <a:buNone/>
            </a:pPr>
            <a:r>
              <a:rPr lang="en-US" sz="2000" dirty="0" smtClean="0"/>
              <a:t>Boriwala</a:t>
            </a:r>
            <a:endParaRPr lang="en-US" sz="20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Other YouTube videos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PARO “Baby Harp </a:t>
            </a:r>
            <a:r>
              <a:rPr lang="en-US" sz="2400" dirty="0" smtClean="0"/>
              <a:t>Seal Robot(?)” </a:t>
            </a:r>
            <a:r>
              <a:rPr lang="en-US" sz="2400" dirty="0" smtClean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www.youtube.com/watch?v=oJq5PQZHU-I&amp;NR=1&amp;feature=fvwp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LegoMindstorm</a:t>
            </a:r>
            <a:r>
              <a:rPr lang="en-US" sz="2400" dirty="0" smtClean="0"/>
              <a:t> – </a:t>
            </a:r>
            <a:r>
              <a:rPr lang="en-US" sz="2400" dirty="0" err="1" smtClean="0"/>
              <a:t>Rukic’s</a:t>
            </a:r>
            <a:r>
              <a:rPr lang="en-US" sz="2400" dirty="0" smtClean="0"/>
              <a:t> Cube solver:  </a:t>
            </a:r>
            <a:r>
              <a:rPr lang="en-US" sz="2400" dirty="0" smtClean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www.youtube.com/watch?v=3QOvEG27Gt4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Honda robotics:  </a:t>
            </a:r>
            <a:r>
              <a:rPr lang="en-US" sz="2400" dirty="0" smtClean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www.youtube.com/user/Honda?feature=pyv&amp;ad=4612975284&amp;kw=robot#p/u/0/AF0WsvfG_nI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Tree climbing robot:  </a:t>
            </a:r>
            <a:r>
              <a:rPr lang="en-US" sz="2400" dirty="0" smtClean="0">
                <a:hlinkClick r:id="rId5"/>
              </a:rPr>
              <a:t>http://</a:t>
            </a:r>
            <a:r>
              <a:rPr lang="en-US" sz="2400" dirty="0" smtClean="0">
                <a:hlinkClick r:id="rId5"/>
              </a:rPr>
              <a:t>www.youtube.com/watch?v=zmqDePXM89Y&amp;feature=player_embedded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Locomotion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Legs</a:t>
            </a:r>
          </a:p>
          <a:p>
            <a:r>
              <a:rPr lang="en-US" dirty="0" smtClean="0"/>
              <a:t>Wheels</a:t>
            </a:r>
          </a:p>
          <a:p>
            <a:r>
              <a:rPr lang="en-US" dirty="0" smtClean="0"/>
              <a:t>What else?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90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ECGR4161/5196 – Lecture 3 – May 31, 2011</vt:lpstr>
      <vt:lpstr>Other YouTube videos</vt:lpstr>
      <vt:lpstr>Locomotion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jmconrad</dc:creator>
  <cp:lastModifiedBy>jmconrad</cp:lastModifiedBy>
  <cp:revision>30</cp:revision>
  <dcterms:created xsi:type="dcterms:W3CDTF">2010-05-26T18:49:25Z</dcterms:created>
  <dcterms:modified xsi:type="dcterms:W3CDTF">2011-05-31T20:44:25Z</dcterms:modified>
</cp:coreProperties>
</file>