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4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9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9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9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6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0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217FC-A41E-4A8F-B33E-6D080886E96E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3D131-9599-454C-9F60-448E192B5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4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 1:</a:t>
            </a:r>
            <a:br>
              <a:rPr lang="en-US" dirty="0" smtClean="0"/>
            </a:br>
            <a:r>
              <a:rPr lang="en-US" dirty="0" smtClean="0"/>
              <a:t>OS and VM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6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hardware drives OS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on the horizon?</a:t>
            </a:r>
          </a:p>
          <a:p>
            <a:pPr lvl="1"/>
            <a:r>
              <a:rPr lang="en-US" sz="2800" dirty="0" smtClean="0"/>
              <a:t>Persistent memory</a:t>
            </a:r>
          </a:p>
          <a:p>
            <a:pPr lvl="1"/>
            <a:r>
              <a:rPr lang="en-US" sz="2800" dirty="0" smtClean="0"/>
              <a:t>GPUs</a:t>
            </a:r>
          </a:p>
          <a:p>
            <a:pPr lvl="1"/>
            <a:r>
              <a:rPr lang="en-US" sz="2800" dirty="0" smtClean="0"/>
              <a:t>Heterogeneity in </a:t>
            </a:r>
            <a:r>
              <a:rPr lang="en-US" sz="2800" dirty="0" err="1" smtClean="0"/>
              <a:t>IoT</a:t>
            </a:r>
            <a:r>
              <a:rPr lang="en-US" sz="2800" dirty="0" smtClean="0"/>
              <a:t>/mobile platforms</a:t>
            </a:r>
          </a:p>
          <a:p>
            <a:pPr lvl="1"/>
            <a:r>
              <a:rPr lang="en-US" sz="2800" dirty="0" smtClean="0"/>
              <a:t>Virtualization support in mobile platforms</a:t>
            </a:r>
          </a:p>
          <a:p>
            <a:pPr lvl="1"/>
            <a:endParaRPr lang="en-US" sz="2800" dirty="0" smtClean="0"/>
          </a:p>
          <a:p>
            <a:r>
              <a:rPr lang="en-US" dirty="0" smtClean="0"/>
              <a:t>Operating systems that adapt better to changing h/w</a:t>
            </a:r>
          </a:p>
          <a:p>
            <a:endParaRPr lang="en-US" dirty="0"/>
          </a:p>
          <a:p>
            <a:r>
              <a:rPr lang="en-US" dirty="0" smtClean="0"/>
              <a:t>Making emerging h/w available to community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6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Closer to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support for machine learning</a:t>
            </a:r>
          </a:p>
          <a:p>
            <a:endParaRPr lang="en-US" dirty="0" smtClean="0"/>
          </a:p>
          <a:p>
            <a:r>
              <a:rPr lang="en-US" dirty="0" smtClean="0"/>
              <a:t>Support for in-core execution w/large memory footprints</a:t>
            </a:r>
          </a:p>
          <a:p>
            <a:endParaRPr lang="en-US" dirty="0" smtClean="0"/>
          </a:p>
          <a:p>
            <a:r>
              <a:rPr lang="en-US" dirty="0" smtClean="0"/>
              <a:t>Applications: Black boxes or white boxes?</a:t>
            </a:r>
          </a:p>
          <a:p>
            <a:pPr lvl="1"/>
            <a:r>
              <a:rPr lang="en-US" sz="2800" dirty="0" smtClean="0"/>
              <a:t>Verification throughout the s/w stack</a:t>
            </a:r>
          </a:p>
          <a:p>
            <a:pPr lvl="1"/>
            <a:r>
              <a:rPr lang="en-US" sz="2800" dirty="0" smtClean="0"/>
              <a:t>Program analysis / Causality -&gt; reliability, performance, etc.</a:t>
            </a:r>
          </a:p>
          <a:p>
            <a:pPr lvl="1"/>
            <a:r>
              <a:rPr lang="en-US" sz="2800" dirty="0" smtClean="0"/>
              <a:t>Cross-layer performance optimization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917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more topics(!)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enable clean slate OS design?</a:t>
            </a:r>
          </a:p>
          <a:p>
            <a:endParaRPr lang="en-US" dirty="0"/>
          </a:p>
          <a:p>
            <a:r>
              <a:rPr lang="en-US" dirty="0" smtClean="0"/>
              <a:t>Managing complexity </a:t>
            </a:r>
          </a:p>
          <a:p>
            <a:pPr lvl="1"/>
            <a:r>
              <a:rPr lang="en-US" sz="2800" dirty="0" smtClean="0"/>
              <a:t>root cause analysis</a:t>
            </a:r>
          </a:p>
          <a:p>
            <a:pPr lvl="1"/>
            <a:r>
              <a:rPr lang="en-US" sz="2800" dirty="0" smtClean="0"/>
              <a:t>compartmentalization</a:t>
            </a:r>
          </a:p>
          <a:p>
            <a:endParaRPr lang="en-US" dirty="0" smtClean="0"/>
          </a:p>
          <a:p>
            <a:r>
              <a:rPr lang="en-US" dirty="0" smtClean="0"/>
              <a:t>Virtualization at all layers of the system</a:t>
            </a:r>
          </a:p>
          <a:p>
            <a:pPr lvl="1"/>
            <a:r>
              <a:rPr lang="en-US" sz="2800" dirty="0" smtClean="0"/>
              <a:t>Browser, Containers, mobile platforms, …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0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Breakout 1: OS and VM discussion</vt:lpstr>
      <vt:lpstr>Emerging hardware drives OS design</vt:lpstr>
      <vt:lpstr>Closer to applications</vt:lpstr>
      <vt:lpstr>Even more topics(!)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and VM discussion</dc:title>
  <dc:creator>Jason Flinn</dc:creator>
  <cp:lastModifiedBy>Jason Flinn</cp:lastModifiedBy>
  <cp:revision>3</cp:revision>
  <dcterms:created xsi:type="dcterms:W3CDTF">2017-06-02T19:03:53Z</dcterms:created>
  <dcterms:modified xsi:type="dcterms:W3CDTF">2017-06-02T19:23:04Z</dcterms:modified>
</cp:coreProperties>
</file>