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25" r:id="rId2"/>
    <p:sldId id="582" r:id="rId3"/>
    <p:sldId id="583" r:id="rId4"/>
    <p:sldId id="584" r:id="rId5"/>
    <p:sldId id="585" r:id="rId6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6633"/>
    <a:srgbClr val="FFCC66"/>
    <a:srgbClr val="FF3300"/>
    <a:srgbClr val="006600"/>
    <a:srgbClr val="0000CC"/>
    <a:srgbClr val="008000"/>
    <a:srgbClr val="660033"/>
    <a:srgbClr val="66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85651" autoAdjust="0"/>
  </p:normalViewPr>
  <p:slideViewPr>
    <p:cSldViewPr snapToGrid="0">
      <p:cViewPr varScale="1">
        <p:scale>
          <a:sx n="48" d="100"/>
          <a:sy n="48" d="100"/>
        </p:scale>
        <p:origin x="1118" y="58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808" y="-1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92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0550"/>
            <a:ext cx="5124450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81" tIns="46932" rIns="95481" bIns="46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420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706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1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1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1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9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17488"/>
            <a:ext cx="218440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217488"/>
            <a:ext cx="6400800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9550" y="217488"/>
            <a:ext cx="873760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21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17488"/>
            <a:ext cx="8724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777875"/>
            <a:ext cx="87376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1"/>
            <a:r>
              <a:rPr lang="en-US" altLang="en-US" dirty="0" smtClean="0"/>
              <a:t>Fourth level</a:t>
            </a:r>
          </a:p>
          <a:p>
            <a:pPr lvl="2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788" y="77788"/>
            <a:ext cx="8988425" cy="62341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00751" y="6451600"/>
            <a:ext cx="88165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Slide </a:t>
            </a:r>
            <a:fld id="{C89AAE24-8AA2-4F0D-8EE2-BE1159C96936}" type="slidenum">
              <a:rPr lang="en-US" sz="1200" smtClean="0">
                <a:latin typeface="Arial" charset="0"/>
              </a:rPr>
              <a:pPr>
                <a:defRPr/>
              </a:pPr>
              <a:t>‹#›</a:t>
            </a:fld>
            <a:r>
              <a:rPr lang="en-US" sz="1200" dirty="0" smtClean="0">
                <a:latin typeface="Arial" charset="0"/>
              </a:rPr>
              <a:t>/5</a:t>
            </a:r>
            <a:endParaRPr lang="en-US" sz="1200" dirty="0">
              <a:latin typeface="Arial" charset="0"/>
            </a:endParaRPr>
          </a:p>
        </p:txBody>
      </p:sp>
      <p:pic>
        <p:nvPicPr>
          <p:cNvPr id="1030" name="Picture 8" descr="PU_signature_gif_prin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6353175"/>
            <a:ext cx="15065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90" y="6347397"/>
            <a:ext cx="525007" cy="472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5399"/>
            <a:ext cx="9144000" cy="1762125"/>
          </a:xfrm>
          <a:noFill/>
        </p:spPr>
        <p:txBody>
          <a:bodyPr lIns="85725" tIns="41275" rIns="85725" bIns="41275"/>
          <a:lstStyle/>
          <a:p>
            <a:pPr>
              <a:spcAft>
                <a:spcPct val="60000"/>
              </a:spcAft>
            </a:pPr>
            <a:r>
              <a:rPr lang="en-US" altLang="en-US" sz="4000" dirty="0" smtClean="0"/>
              <a:t>NSF CSR PI Meeting </a:t>
            </a:r>
            <a:r>
              <a:rPr lang="en-US" altLang="en-US" sz="4000" dirty="0"/>
              <a:t>Breakout Session: Integrated Networked Systems and Internet of Things</a:t>
            </a:r>
            <a:endParaRPr lang="en-US" altLang="en-US" sz="3600" dirty="0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53171" y="2890976"/>
            <a:ext cx="6270172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Saurabh 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Bagchi</a:t>
            </a:r>
          </a:p>
          <a:p>
            <a:pPr algn="ctr"/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Purdue University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2052" name="Picture 3" descr="gr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383" y="4090378"/>
            <a:ext cx="1363749" cy="12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71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Problems for the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50888"/>
            <a:ext cx="8737600" cy="54324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Non-functional attributes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Energy-efficient security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Scalable and efficient key management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Privacy of user data, privacy in multi-party negotiations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Resilience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Impact propagation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Reliability out of unreliable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Safety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Safety-critical operation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Real-time constraints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Problems for the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50888"/>
            <a:ext cx="8737600" cy="54324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Functional attributes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Heterogeneity and interoperability of devices and networks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APIs for integrated development of systems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Service and resource discovery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Management of devices at large scale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Systems modeling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Rather than ad-hoc system development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Adapting existing tools to work at multiple scales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New modeling formalisms and tools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Context awareness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Computational, physical, and security contexts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Problems for the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50888"/>
            <a:ext cx="8737600" cy="54324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Social and Economic Factors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Usability of systems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do humans use the systems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is human behavior modified by their use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Smart contracts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Among multiple system providers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Needs to be more fine-grained and lightweight than current solutions (</a:t>
            </a:r>
            <a:r>
              <a:rPr lang="en-US" dirty="0" err="1" smtClean="0"/>
              <a:t>Ethereum</a:t>
            </a:r>
            <a:r>
              <a:rPr lang="en-US" dirty="0" smtClean="0"/>
              <a:t>, etc.)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Sustainability and fair use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do multitude of devices share resources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Who maintains the devices after End-Of-Life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Adding to the e-waste due to frequent obsolescence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here is how the voting went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267325"/>
            <a:ext cx="8737600" cy="49159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Security: </a:t>
            </a:r>
            <a:r>
              <a:rPr lang="en-US" sz="4000" dirty="0" smtClean="0">
                <a:solidFill>
                  <a:srgbClr val="0000FF"/>
                </a:solidFill>
              </a:rPr>
              <a:t>15 votes</a:t>
            </a:r>
            <a:endParaRPr lang="en-US" sz="4000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Safety: </a:t>
            </a:r>
            <a:r>
              <a:rPr lang="en-US" sz="4000" dirty="0">
                <a:solidFill>
                  <a:srgbClr val="0000FF"/>
                </a:solidFill>
              </a:rPr>
              <a:t>11 votes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Heterogeneity/interoperability: </a:t>
            </a:r>
            <a:r>
              <a:rPr lang="en-US" sz="4000" dirty="0">
                <a:solidFill>
                  <a:srgbClr val="0000FF"/>
                </a:solidFill>
              </a:rPr>
              <a:t>10 votes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Context awareness: </a:t>
            </a:r>
            <a:r>
              <a:rPr lang="en-US" sz="4000" dirty="0">
                <a:solidFill>
                  <a:srgbClr val="0000FF"/>
                </a:solidFill>
              </a:rPr>
              <a:t>10 votes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Privacy of user data: </a:t>
            </a:r>
            <a:r>
              <a:rPr lang="en-US" sz="4000" dirty="0">
                <a:solidFill>
                  <a:srgbClr val="0000FF"/>
                </a:solidFill>
              </a:rPr>
              <a:t>8 votes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73194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15">
  <a:themeElements>
    <a:clrScheme name="untitled 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C:\Jennie\Motorola\Motorola U\slide template.ppt</Template>
  <TotalTime>45543</TotalTime>
  <Pages>22</Pages>
  <Words>220</Words>
  <Application>Microsoft Office PowerPoint</Application>
  <PresentationFormat>On-screen Show (4:3)</PresentationFormat>
  <Paragraphs>48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Helvetica</vt:lpstr>
      <vt:lpstr>Times</vt:lpstr>
      <vt:lpstr>Times New Roman</vt:lpstr>
      <vt:lpstr>untitled 15</vt:lpstr>
      <vt:lpstr>NSF CSR PI Meeting Breakout Session: Integrated Networked Systems and Internet of Things</vt:lpstr>
      <vt:lpstr>Key Research Problems for the Area</vt:lpstr>
      <vt:lpstr>Key Research Problems for the Area</vt:lpstr>
      <vt:lpstr>Key Research Problems for the Area</vt:lpstr>
      <vt:lpstr>And here is how the voting went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441 lecture 15</dc:title>
  <dc:creator>Center for Reliable and High-performance Computing</dc:creator>
  <cp:lastModifiedBy>Saurabh Bagchi</cp:lastModifiedBy>
  <cp:revision>1259</cp:revision>
  <cp:lastPrinted>2015-06-12T19:22:39Z</cp:lastPrinted>
  <dcterms:created xsi:type="dcterms:W3CDTF">1996-10-22T17:47:22Z</dcterms:created>
  <dcterms:modified xsi:type="dcterms:W3CDTF">2017-06-02T20:30:41Z</dcterms:modified>
</cp:coreProperties>
</file>