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1"/>
    <p:restoredTop sz="94643"/>
  </p:normalViewPr>
  <p:slideViewPr>
    <p:cSldViewPr snapToGrid="0" snapToObjects="1">
      <p:cViewPr>
        <p:scale>
          <a:sx n="130" d="100"/>
          <a:sy n="130" d="100"/>
        </p:scale>
        <p:origin x="-7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0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6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3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9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7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4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9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71F-41FF-E242-A2AD-5882C9DE2A5E}" type="datetimeFigureOut">
              <a:rPr lang="en-US" smtClean="0"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1F010-8B33-CE4F-AD57-5F001237A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8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and Real-Time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List of important (often related) research challenges</a:t>
            </a:r>
            <a:r>
              <a:rPr lang="en-US" dirty="0" smtClean="0"/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Certification of autonomous systems.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Hardware and software predictability.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Energy efficiency in energy-critical systems.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Security of mission-critical components.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 smtClean="0"/>
              <a:t>Composable</a:t>
            </a:r>
            <a:r>
              <a:rPr lang="en-US" dirty="0" smtClean="0"/>
              <a:t> models of software and hardware abstractions.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Programming models for approximations and resource management.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General purpose sensing </a:t>
            </a:r>
            <a:r>
              <a:rPr lang="en-US" dirty="0" smtClean="0"/>
              <a:t>for </a:t>
            </a:r>
            <a:r>
              <a:rPr lang="en-US" dirty="0" smtClean="0"/>
              <a:t>flexibility and efficiency.</a:t>
            </a: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Robustness and reliability, dealing </a:t>
            </a:r>
            <a:r>
              <a:rPr lang="en-US" smtClean="0"/>
              <a:t>with </a:t>
            </a:r>
            <a:r>
              <a:rPr lang="en-US" smtClean="0"/>
              <a:t>uncertainty.</a:t>
            </a: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7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and Real-Time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High-lighted: Inhibitors of proposed research for certification of autonomous systems (autonomous cars, aviation):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Limited interactions with industry</a:t>
            </a:r>
          </a:p>
          <a:p>
            <a:pPr marL="137160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Closed systems (hardware and software)</a:t>
            </a:r>
          </a:p>
          <a:p>
            <a:pPr marL="137160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No access to benchmarks</a:t>
            </a:r>
          </a:p>
          <a:p>
            <a:pPr marL="137160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”Cultural challenges”: no mutual appreciation of hardware/software issues</a:t>
            </a:r>
          </a:p>
          <a:p>
            <a:pPr marL="137160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Actions to alleviate the situation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More collaboration between NSF and industry (e.g.: car manufacturers) 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Research community invests in building common reference infrastructure for autonomous cars (software and hardware), and benchmarks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81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148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Embedded and Real-Time Systems</vt:lpstr>
      <vt:lpstr>Embedded and Real-Time Systems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just a test</dc:title>
  <dc:creator>Ulrich Kremer</dc:creator>
  <cp:lastModifiedBy>Ulrich Kremer</cp:lastModifiedBy>
  <cp:revision>43</cp:revision>
  <dcterms:created xsi:type="dcterms:W3CDTF">2017-05-31T22:25:55Z</dcterms:created>
  <dcterms:modified xsi:type="dcterms:W3CDTF">2017-06-02T20:11:12Z</dcterms:modified>
</cp:coreProperties>
</file>