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260" r:id="rId3"/>
    <p:sldId id="262" r:id="rId4"/>
    <p:sldId id="263" r:id="rId5"/>
    <p:sldId id="264" r:id="rId6"/>
    <p:sldId id="265" r:id="rId7"/>
    <p:sldId id="267" r:id="rId8"/>
    <p:sldId id="268" r:id="rId9"/>
    <p:sldId id="269" r:id="rId10"/>
    <p:sldId id="270" r:id="rId11"/>
    <p:sldId id="271" r:id="rId12"/>
    <p:sldId id="274" r:id="rId13"/>
    <p:sldId id="275" r:id="rId14"/>
    <p:sldId id="276" r:id="rId15"/>
    <p:sldId id="277" r:id="rId16"/>
    <p:sldId id="278" r:id="rId17"/>
    <p:sldId id="280" r:id="rId18"/>
    <p:sldId id="281" r:id="rId19"/>
    <p:sldId id="284" r:id="rId20"/>
    <p:sldId id="285" r:id="rId21"/>
    <p:sldId id="286" r:id="rId22"/>
    <p:sldId id="287" r:id="rId23"/>
    <p:sldId id="288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10" r:id="rId33"/>
    <p:sldId id="311" r:id="rId34"/>
    <p:sldId id="312" r:id="rId35"/>
    <p:sldId id="313" r:id="rId36"/>
    <p:sldId id="314" r:id="rId37"/>
  </p:sldIdLst>
  <p:sldSz cx="10972800" cy="9144000"/>
  <p:notesSz cx="6858000" cy="9144000"/>
  <p:custDataLst>
    <p:tags r:id="rId4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52" d="100"/>
          <a:sy n="52" d="100"/>
        </p:scale>
        <p:origin x="-1596" y="-84"/>
      </p:cViewPr>
      <p:guideLst>
        <p:guide orient="horz" pos="2160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F0AC8F6-9765-489D-9B1B-066A71DCBE2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946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371600" y="685800"/>
            <a:ext cx="41148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C82657-0389-4F02-8EB4-B5334183866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85800"/>
            <a:ext cx="41148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82657-0389-4F02-8EB4-B5334183866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840038"/>
            <a:ext cx="932688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5181600"/>
            <a:ext cx="768096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4E22D-7136-4FE4-B3A4-135B6F0CC6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D5753-09E1-48C3-AAE3-269E70EE31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274640"/>
            <a:ext cx="329184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274640"/>
            <a:ext cx="963168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D2AA1-6C32-4CD3-BEE6-8E436C8A7F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43E20-31C3-47F0-983E-FB55C9FA72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141" y="5875338"/>
            <a:ext cx="932688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141" y="3875088"/>
            <a:ext cx="932688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200DA-5E2C-459A-8C52-EF5DF199CE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600202"/>
            <a:ext cx="64617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600202"/>
            <a:ext cx="64617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2C7EB-7882-49F6-AEAD-44C8EAD4F5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366713"/>
            <a:ext cx="987552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2046288"/>
            <a:ext cx="4848861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900365"/>
            <a:ext cx="4848861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5302" y="2046288"/>
            <a:ext cx="4848859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5302" y="2900365"/>
            <a:ext cx="4848859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4FBAC-8C3D-4894-9F98-43728C813B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183BA-52CF-4E39-B186-B5BFA9CB1D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3B254-6386-4EBE-8E6E-1BAA00D0FA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363538"/>
            <a:ext cx="3609341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363538"/>
            <a:ext cx="6134099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" y="1912938"/>
            <a:ext cx="3609341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CA5D3-2E05-4F2B-AECA-1A957C69E3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381" y="6400800"/>
            <a:ext cx="658368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1381" y="817563"/>
            <a:ext cx="658368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1381" y="7156450"/>
            <a:ext cx="658368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C83A7-4AA6-4938-B957-3302C1B7EC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1520" y="274638"/>
            <a:ext cx="131673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1600202"/>
            <a:ext cx="1316736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6245225"/>
            <a:ext cx="341376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6245225"/>
            <a:ext cx="463296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6245225"/>
            <a:ext cx="341376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F858409-A66B-4C2A-B45A-6423C2DA8F5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324600"/>
            <a:ext cx="109728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6934200"/>
            <a:ext cx="1097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Seminar Content Presentation</a:t>
            </a:r>
            <a:endParaRPr lang="en-US" sz="6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28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233"/>
  <p:tag name="AS_OS" val="Microsoft Windows NT 6.1.7601 Service Pack 1"/>
  <p:tag name="AS_RELEASE_DATE" val="2010.10.31"/>
  <p:tag name="AS_VERSION" val="4.4.0.0"/>
  <p:tag name="AS_TITLE" val="Aspose.Slides for .NET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</Words>
  <Application>Microsoft PowerPoint</Application>
  <PresentationFormat>Custom</PresentationFormat>
  <Paragraphs>2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Arial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Tyler</dc:creator>
  <cp:lastModifiedBy>Tyler</cp:lastModifiedBy>
  <cp:revision>18</cp:revision>
  <dcterms:created xsi:type="dcterms:W3CDTF">2004-06-10T11:54:09Z</dcterms:created>
  <dcterms:modified xsi:type="dcterms:W3CDTF">2014-09-03T00:19:46Z</dcterms:modified>
</cp:coreProperties>
</file>