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7" r:id="rId11"/>
    <p:sldId id="25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4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0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71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33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9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27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7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5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0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8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7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Student Collaboration in Global virtual Teams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Laurel Powell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5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for Instructors</a:t>
            </a:r>
          </a:p>
          <a:p>
            <a:r>
              <a:rPr lang="en-US" dirty="0" smtClean="0"/>
              <a:t>Evaluation Process</a:t>
            </a:r>
          </a:p>
          <a:p>
            <a:r>
              <a:rPr lang="en-US" dirty="0" smtClean="0"/>
              <a:t>Peer Rating</a:t>
            </a:r>
          </a:p>
          <a:p>
            <a:r>
              <a:rPr lang="en-US" dirty="0" smtClean="0"/>
              <a:t>Self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9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smtClean="0"/>
              <a:t>Discussion?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30036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Gary </a:t>
            </a:r>
            <a:r>
              <a:rPr lang="en-US" dirty="0" smtClean="0"/>
              <a:t>F </a:t>
            </a:r>
            <a:r>
              <a:rPr lang="en-US" dirty="0" err="1" smtClean="0"/>
              <a:t>Kohut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Journal of Effective teaching, Vol. 12,</a:t>
            </a:r>
            <a:br>
              <a:rPr lang="en-US" dirty="0" smtClean="0"/>
            </a:br>
            <a:r>
              <a:rPr lang="en-US" dirty="0" smtClean="0"/>
              <a:t>No. 3, 2012, 44-60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3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Virtual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Collaboration and Teamwork</a:t>
            </a:r>
          </a:p>
          <a:p>
            <a:endParaRPr lang="en-US" dirty="0"/>
          </a:p>
          <a:p>
            <a:r>
              <a:rPr lang="en-US" dirty="0" smtClean="0"/>
              <a:t>Collaboration Benefits, Social Competence, Psychological Health</a:t>
            </a:r>
          </a:p>
          <a:p>
            <a:endParaRPr lang="en-US" dirty="0"/>
          </a:p>
          <a:p>
            <a:r>
              <a:rPr lang="en-US" dirty="0" smtClean="0"/>
              <a:t>Used by: Cisco Systems, IBM, Intel, Shell Oil Company, Toshiba, Siemens, Microsoft Corporations, Accenture, Alcoa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4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Virtual Teams</a:t>
            </a:r>
          </a:p>
          <a:p>
            <a:pPr lvl="1"/>
            <a:r>
              <a:rPr lang="en-US" dirty="0" smtClean="0"/>
              <a:t>Temporary</a:t>
            </a:r>
          </a:p>
          <a:p>
            <a:pPr lvl="1"/>
            <a:r>
              <a:rPr lang="en-US" dirty="0" smtClean="0"/>
              <a:t>Electronically Mediated</a:t>
            </a:r>
          </a:p>
          <a:p>
            <a:pPr lvl="1"/>
            <a:r>
              <a:rPr lang="en-US" dirty="0" smtClean="0"/>
              <a:t>Culturally Diverse</a:t>
            </a:r>
          </a:p>
          <a:p>
            <a:pPr lvl="1"/>
            <a:r>
              <a:rPr lang="en-US" dirty="0" smtClean="0"/>
              <a:t>Geographically Distributed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9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Purpose</a:t>
            </a:r>
          </a:p>
          <a:p>
            <a:r>
              <a:rPr lang="en-US" dirty="0" smtClean="0"/>
              <a:t>Measureable Goals</a:t>
            </a:r>
          </a:p>
          <a:p>
            <a:r>
              <a:rPr lang="en-US" dirty="0" smtClean="0"/>
              <a:t>Appropriate Team Size (3-5 People)</a:t>
            </a:r>
          </a:p>
          <a:p>
            <a:r>
              <a:rPr lang="en-US" dirty="0" smtClean="0"/>
              <a:t>Team Norms or Operating Guidelines</a:t>
            </a:r>
          </a:p>
          <a:p>
            <a:r>
              <a:rPr lang="en-US" dirty="0" smtClean="0"/>
              <a:t>Effective Communication </a:t>
            </a:r>
          </a:p>
          <a:p>
            <a:r>
              <a:rPr lang="en-US" dirty="0" smtClean="0"/>
              <a:t>Decision Making Skills and Processes</a:t>
            </a:r>
          </a:p>
          <a:p>
            <a:r>
              <a:rPr lang="en-US" dirty="0" smtClean="0"/>
              <a:t>Strong Leadership (Particularly Difficult in Virtual Teams)</a:t>
            </a:r>
          </a:p>
          <a:p>
            <a:endParaRPr lang="en-US" dirty="0"/>
          </a:p>
          <a:p>
            <a:r>
              <a:rPr lang="en-US" dirty="0" smtClean="0"/>
              <a:t>Pedagogical, Technological and Cultural Issues</a:t>
            </a:r>
          </a:p>
        </p:txBody>
      </p:sp>
    </p:spTree>
    <p:extLst>
      <p:ext uri="{BB962C8B-B14F-4D97-AF65-F5344CB8AC3E}">
        <p14:creationId xmlns:p14="http://schemas.microsoft.com/office/powerpoint/2010/main" val="257243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GVTs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to Variety of Ideas, Perspectives and Problem Solving Approaches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Cognitive and Social Development</a:t>
            </a:r>
          </a:p>
          <a:p>
            <a:r>
              <a:rPr lang="en-US" dirty="0" smtClean="0"/>
              <a:t>Improved Skills in Developing Arguments</a:t>
            </a:r>
          </a:p>
        </p:txBody>
      </p:sp>
    </p:spTree>
    <p:extLst>
      <p:ext uri="{BB962C8B-B14F-4D97-AF65-F5344CB8AC3E}">
        <p14:creationId xmlns:p14="http://schemas.microsoft.com/office/powerpoint/2010/main" val="365686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GVTs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Interdependence</a:t>
            </a:r>
          </a:p>
          <a:p>
            <a:pPr lvl="1"/>
            <a:r>
              <a:rPr lang="en-US" dirty="0" smtClean="0"/>
              <a:t>Perception that a team member cannot succeed without team success</a:t>
            </a:r>
          </a:p>
          <a:p>
            <a:r>
              <a:rPr lang="en-US" dirty="0" err="1" smtClean="0"/>
              <a:t>Promotive</a:t>
            </a:r>
            <a:r>
              <a:rPr lang="en-US" dirty="0" smtClean="0"/>
              <a:t> Interaction</a:t>
            </a:r>
          </a:p>
          <a:p>
            <a:pPr lvl="1"/>
            <a:r>
              <a:rPr lang="en-US" dirty="0" smtClean="0"/>
              <a:t>Acknowledging and Challenging Ideas</a:t>
            </a:r>
          </a:p>
          <a:p>
            <a:r>
              <a:rPr lang="en-US" dirty="0" smtClean="0"/>
              <a:t>Individual Accountability</a:t>
            </a:r>
          </a:p>
          <a:p>
            <a:pPr lvl="1"/>
            <a:r>
              <a:rPr lang="en-US" dirty="0" smtClean="0"/>
              <a:t>Objective Assessment of Performance</a:t>
            </a:r>
          </a:p>
          <a:p>
            <a:r>
              <a:rPr lang="en-US" dirty="0" smtClean="0"/>
              <a:t>Appropriate Use of Social Skills</a:t>
            </a:r>
          </a:p>
          <a:p>
            <a:pPr lvl="1"/>
            <a:r>
              <a:rPr lang="en-US" dirty="0" smtClean="0"/>
              <a:t>Trust, Clear Communication</a:t>
            </a:r>
          </a:p>
          <a:p>
            <a:r>
              <a:rPr lang="en-US" dirty="0" smtClean="0"/>
              <a:t>Group Processing</a:t>
            </a:r>
          </a:p>
          <a:p>
            <a:pPr lvl="1"/>
            <a:r>
              <a:rPr lang="en-US" dirty="0" smtClean="0"/>
              <a:t>Monitoring Work to Facilitate </a:t>
            </a:r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I</a:t>
            </a:r>
            <a:r>
              <a:rPr lang="en-US" dirty="0" smtClean="0"/>
              <a:t>nteraction and Quality </a:t>
            </a:r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0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Groups are Less Productive (3-5 Members per Team)</a:t>
            </a:r>
          </a:p>
          <a:p>
            <a:r>
              <a:rPr lang="en-US" dirty="0" smtClean="0"/>
              <a:t>Team Experts</a:t>
            </a:r>
          </a:p>
          <a:p>
            <a:r>
              <a:rPr lang="en-US" dirty="0" smtClean="0"/>
              <a:t>Diversity of Talents and Experiences</a:t>
            </a:r>
          </a:p>
          <a:p>
            <a:r>
              <a:rPr lang="en-US" dirty="0" smtClean="0"/>
              <a:t>Self Selected Teams v. Instructor Selected Teams</a:t>
            </a:r>
          </a:p>
          <a:p>
            <a:r>
              <a:rPr lang="en-US" dirty="0" smtClean="0"/>
              <a:t>Individualistic v. Collectivistic Cultures</a:t>
            </a:r>
          </a:p>
          <a:p>
            <a:endParaRPr lang="en-US" dirty="0"/>
          </a:p>
          <a:p>
            <a:r>
              <a:rPr lang="en-US" dirty="0" smtClean="0"/>
              <a:t>Task Specialization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3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Cohesiveness</a:t>
            </a:r>
          </a:p>
          <a:p>
            <a:r>
              <a:rPr lang="en-US" dirty="0" smtClean="0"/>
              <a:t>Communication Media</a:t>
            </a:r>
          </a:p>
          <a:p>
            <a:pPr lvl="1"/>
            <a:r>
              <a:rPr lang="en-US" dirty="0" smtClean="0"/>
              <a:t>Computer Literacy</a:t>
            </a:r>
          </a:p>
          <a:p>
            <a:pPr lvl="1"/>
            <a:r>
              <a:rPr lang="en-US" dirty="0" smtClean="0"/>
              <a:t>“Richness” of Media</a:t>
            </a:r>
          </a:p>
          <a:p>
            <a:pPr lvl="1"/>
            <a:r>
              <a:rPr lang="en-US" dirty="0" smtClean="0"/>
              <a:t>Asynchronous v. Synchronous Communications</a:t>
            </a:r>
          </a:p>
          <a:p>
            <a:r>
              <a:rPr lang="en-US" dirty="0" smtClean="0"/>
              <a:t>Trust Among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2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Solving and Decision Making</a:t>
            </a:r>
          </a:p>
          <a:p>
            <a:pPr lvl="1"/>
            <a:r>
              <a:rPr lang="en-US" dirty="0" smtClean="0"/>
              <a:t>Different Tools for Different Parts of the Problem Solving Process</a:t>
            </a:r>
          </a:p>
          <a:p>
            <a:r>
              <a:rPr lang="en-US" dirty="0" smtClean="0"/>
              <a:t>Content and Format of GVT Deliverables</a:t>
            </a:r>
          </a:p>
          <a:p>
            <a:r>
              <a:rPr lang="en-US" dirty="0" smtClean="0"/>
              <a:t>Instructor Involvement</a:t>
            </a:r>
          </a:p>
          <a:p>
            <a:r>
              <a:rPr lang="en-US" dirty="0" smtClean="0"/>
              <a:t>Team Discussions</a:t>
            </a:r>
          </a:p>
          <a:p>
            <a:pPr lvl="1"/>
            <a:r>
              <a:rPr lang="en-US" dirty="0" smtClean="0"/>
              <a:t>Highlight Common Ground</a:t>
            </a:r>
          </a:p>
          <a:p>
            <a:pPr lvl="1"/>
            <a:r>
              <a:rPr lang="en-US" dirty="0" smtClean="0"/>
              <a:t>Mediate Conflicts</a:t>
            </a:r>
          </a:p>
          <a:p>
            <a:pPr lvl="1"/>
            <a:r>
              <a:rPr lang="en-US" dirty="0" smtClean="0"/>
              <a:t>Engage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9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1455</TotalTime>
  <Words>272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Vapor Trail</vt:lpstr>
      <vt:lpstr>Enhancing Student Collaboration in Global virtual Teams</vt:lpstr>
      <vt:lpstr>Global Virtual Teams</vt:lpstr>
      <vt:lpstr>Definition</vt:lpstr>
      <vt:lpstr>Success Factors</vt:lpstr>
      <vt:lpstr>Advantages of GVTs</vt:lpstr>
      <vt:lpstr>Management of GVTs</vt:lpstr>
      <vt:lpstr>Composition of the Team</vt:lpstr>
      <vt:lpstr>Management</vt:lpstr>
      <vt:lpstr>Management</vt:lpstr>
      <vt:lpstr>Evaluation</vt:lpstr>
      <vt:lpstr>Discussion?</vt:lpstr>
      <vt:lpstr>  Gary F Kohut The Journal of Effective teaching, Vol. 12, No. 3, 2012, 44-60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 Powell</dc:creator>
  <cp:lastModifiedBy>Laurel Powell</cp:lastModifiedBy>
  <cp:revision>29</cp:revision>
  <dcterms:created xsi:type="dcterms:W3CDTF">2015-01-27T04:12:10Z</dcterms:created>
  <dcterms:modified xsi:type="dcterms:W3CDTF">2015-01-28T04:32:51Z</dcterms:modified>
</cp:coreProperties>
</file>