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2" r:id="rId10"/>
    <p:sldId id="263" r:id="rId11"/>
    <p:sldId id="264" r:id="rId12"/>
    <p:sldId id="267" r:id="rId13"/>
    <p:sldId id="268" r:id="rId14"/>
    <p:sldId id="269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5" d="100"/>
          <a:sy n="35" d="100"/>
        </p:scale>
        <p:origin x="60" y="8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31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47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07474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435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6156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119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7150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578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3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3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4936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556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236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8584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977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7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2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AD3C110-15E6-4BAA-A142-48B0C6F1DA4F}" type="datetimeFigureOut">
              <a:rPr lang="en-US" smtClean="0"/>
              <a:t>10/15/2014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CFE20BA-97B5-4CC1-804A-51087CF0F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925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 smtClean="0"/>
              <a:t>Using Classroom Competitions to Prepare Students for the Competitive Business World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Laurel Powell</a:t>
            </a:r>
          </a:p>
          <a:p>
            <a:r>
              <a:rPr lang="en-US" dirty="0" smtClean="0"/>
              <a:t>October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7320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Genius Bar</a:t>
            </a:r>
          </a:p>
          <a:p>
            <a:pPr lvl="1"/>
            <a:r>
              <a:rPr lang="en-US" dirty="0" smtClean="0"/>
              <a:t>Alumni with national companies</a:t>
            </a:r>
          </a:p>
          <a:p>
            <a:pPr lvl="1"/>
            <a:r>
              <a:rPr lang="en-US" dirty="0" smtClean="0"/>
              <a:t>Local Businesses, Marketing Agencies, Trade Organizations, Government Agencies</a:t>
            </a:r>
          </a:p>
          <a:p>
            <a:pPr lvl="1"/>
            <a:r>
              <a:rPr lang="en-US" dirty="0" smtClean="0"/>
              <a:t>Resource </a:t>
            </a:r>
            <a:r>
              <a:rPr lang="en-US" dirty="0" err="1" smtClean="0"/>
              <a:t>Librian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146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Competition Process </a:t>
            </a:r>
          </a:p>
          <a:p>
            <a:pPr lvl="1"/>
            <a:r>
              <a:rPr lang="en-US" dirty="0" smtClean="0"/>
              <a:t>Evaluation of Projects from Component 1</a:t>
            </a:r>
          </a:p>
          <a:p>
            <a:pPr lvl="1"/>
            <a:r>
              <a:rPr lang="en-US" dirty="0" smtClean="0"/>
              <a:t>Accumulation of Points</a:t>
            </a:r>
          </a:p>
          <a:p>
            <a:pPr lvl="1"/>
            <a:r>
              <a:rPr lang="en-US" dirty="0" smtClean="0"/>
              <a:t>Final Competition between the six highest scoring teams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164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Instructor Evaluation</a:t>
            </a:r>
          </a:p>
          <a:p>
            <a:pPr lvl="1"/>
            <a:r>
              <a:rPr lang="en-US" dirty="0" smtClean="0"/>
              <a:t>All projects</a:t>
            </a:r>
          </a:p>
          <a:p>
            <a:pPr lvl="1"/>
            <a:r>
              <a:rPr lang="en-US" dirty="0" smtClean="0"/>
              <a:t>Not shared</a:t>
            </a:r>
          </a:p>
          <a:p>
            <a:r>
              <a:rPr lang="en-US" dirty="0" smtClean="0"/>
              <a:t>Panel Evaluation</a:t>
            </a:r>
          </a:p>
          <a:p>
            <a:pPr lvl="1"/>
            <a:r>
              <a:rPr lang="en-US" dirty="0" smtClean="0"/>
              <a:t>Drawn from “Genius Bar”</a:t>
            </a:r>
          </a:p>
          <a:p>
            <a:pPr lvl="1"/>
            <a:r>
              <a:rPr lang="en-US" dirty="0" smtClean="0"/>
              <a:t>Top Six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295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 Evaluations</a:t>
            </a:r>
          </a:p>
          <a:p>
            <a:pPr lvl="1"/>
            <a:r>
              <a:rPr lang="en-US" dirty="0" smtClean="0"/>
              <a:t>Frequent negative comments over team member lateness or poor work</a:t>
            </a:r>
          </a:p>
          <a:p>
            <a:pPr lvl="1"/>
            <a:r>
              <a:rPr lang="en-US" dirty="0" smtClean="0"/>
              <a:t>Positive comments were praise for extra work or willingness to work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Students were enthusiastic over the Genius Bar and data collection.  Useful for resume expansion and future projects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Better understanding in later courses.  </a:t>
            </a:r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6231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Higher grades throughout</a:t>
            </a:r>
          </a:p>
          <a:p>
            <a:pPr lvl="1"/>
            <a:r>
              <a:rPr lang="en-US" dirty="0" smtClean="0"/>
              <a:t>Fewer A’s </a:t>
            </a:r>
          </a:p>
          <a:p>
            <a:pPr lvl="1"/>
            <a:r>
              <a:rPr lang="en-US" dirty="0" smtClean="0"/>
              <a:t>More B’s</a:t>
            </a:r>
          </a:p>
          <a:p>
            <a:pPr lvl="1"/>
            <a:r>
              <a:rPr lang="en-US" dirty="0" smtClean="0"/>
              <a:t>No C, D or F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More in depth work and enthusiasm from students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8749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Facilities teamwork</a:t>
            </a:r>
          </a:p>
          <a:p>
            <a:r>
              <a:rPr lang="en-US" dirty="0" smtClean="0"/>
              <a:t>Cooperation</a:t>
            </a:r>
          </a:p>
          <a:p>
            <a:r>
              <a:rPr lang="en-US" dirty="0" smtClean="0"/>
              <a:t>Improved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8287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830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Fay Y. Gibson</a:t>
            </a:r>
          </a:p>
          <a:p>
            <a:r>
              <a:rPr lang="en-US" dirty="0" smtClean="0"/>
              <a:t>Doris H. </a:t>
            </a:r>
            <a:r>
              <a:rPr lang="en-US" dirty="0" err="1" smtClean="0"/>
              <a:t>Kincade</a:t>
            </a:r>
            <a:endParaRPr lang="en-US" dirty="0" smtClean="0"/>
          </a:p>
          <a:p>
            <a:r>
              <a:rPr lang="en-US" dirty="0" smtClean="0"/>
              <a:t>Pamela Y. Frasier</a:t>
            </a:r>
          </a:p>
          <a:p>
            <a:r>
              <a:rPr lang="en-US" dirty="0" smtClean="0"/>
              <a:t>North Carolina State University</a:t>
            </a:r>
          </a:p>
          <a:p>
            <a:r>
              <a:rPr lang="en-US" dirty="0" smtClean="0"/>
              <a:t>Virginia Polytechnic Institute and State University</a:t>
            </a:r>
          </a:p>
          <a:p>
            <a:r>
              <a:rPr lang="en-US" dirty="0" smtClean="0"/>
              <a:t>University of North Carolina at Chapel Hill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445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classroom competition and to promote active learning. </a:t>
            </a:r>
          </a:p>
          <a:p>
            <a:r>
              <a:rPr lang="en-US" dirty="0" smtClean="0"/>
              <a:t>Business</a:t>
            </a:r>
            <a:r>
              <a:rPr lang="en-US" dirty="0"/>
              <a:t> </a:t>
            </a:r>
            <a:r>
              <a:rPr lang="en-US" dirty="0" smtClean="0"/>
              <a:t>Partners</a:t>
            </a:r>
          </a:p>
          <a:p>
            <a:r>
              <a:rPr lang="en-US" dirty="0" smtClean="0"/>
              <a:t>Fashion Majors</a:t>
            </a:r>
          </a:p>
        </p:txBody>
      </p:sp>
    </p:spTree>
    <p:extLst>
      <p:ext uri="{BB962C8B-B14F-4D97-AF65-F5344CB8AC3E}">
        <p14:creationId xmlns:p14="http://schemas.microsoft.com/office/powerpoint/2010/main" val="417894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Active learning is very popular in business fields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Active Learning in the Fashion Field</a:t>
            </a:r>
          </a:p>
          <a:p>
            <a:pPr lvl="1"/>
            <a:r>
              <a:rPr lang="en-US" dirty="0" smtClean="0"/>
              <a:t>Interaction with Consultants and Clients</a:t>
            </a:r>
          </a:p>
          <a:p>
            <a:pPr lvl="1"/>
            <a:r>
              <a:rPr lang="en-US" dirty="0" smtClean="0"/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400207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Competition in the Classroom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Reality Television</a:t>
            </a:r>
          </a:p>
          <a:p>
            <a:r>
              <a:rPr lang="en-US" dirty="0" smtClean="0"/>
              <a:t>Engaging and Motivating</a:t>
            </a:r>
          </a:p>
          <a:p>
            <a:r>
              <a:rPr lang="en-US" dirty="0" smtClean="0"/>
              <a:t>Business Schools</a:t>
            </a:r>
          </a:p>
          <a:p>
            <a:r>
              <a:rPr lang="en-US" dirty="0" smtClean="0"/>
              <a:t>Cooperation</a:t>
            </a:r>
            <a:endParaRPr lang="en-US" dirty="0"/>
          </a:p>
          <a:p>
            <a:r>
              <a:rPr lang="en-US" dirty="0" smtClean="0"/>
              <a:t>Concerns over negative and hostile environment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423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Original course</a:t>
            </a:r>
          </a:p>
          <a:p>
            <a:pPr lvl="1"/>
            <a:r>
              <a:rPr lang="en-US" dirty="0" smtClean="0"/>
              <a:t>Lectures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hort Reports</a:t>
            </a:r>
          </a:p>
          <a:p>
            <a:pPr lvl="1"/>
            <a:r>
              <a:rPr lang="en-US" dirty="0" smtClean="0"/>
              <a:t>Projects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Redesign</a:t>
            </a:r>
          </a:p>
          <a:p>
            <a:pPr lvl="1"/>
            <a:r>
              <a:rPr lang="en-US" dirty="0" smtClean="0"/>
              <a:t>Competing Teams</a:t>
            </a:r>
          </a:p>
          <a:p>
            <a:pPr lvl="1"/>
            <a:r>
              <a:rPr lang="en-US" dirty="0" smtClean="0"/>
              <a:t>Research and Projects</a:t>
            </a:r>
          </a:p>
          <a:p>
            <a:pPr lvl="1"/>
            <a:r>
              <a:rPr lang="en-US" dirty="0" smtClean="0"/>
              <a:t>Industry Based Projects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14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Team Selection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Teams of 3 to 5</a:t>
            </a:r>
          </a:p>
          <a:p>
            <a:r>
              <a:rPr lang="en-US" dirty="0" smtClean="0"/>
              <a:t>Self-selected</a:t>
            </a:r>
          </a:p>
          <a:p>
            <a:endParaRPr lang="en-US" dirty="0"/>
          </a:p>
          <a:p>
            <a:r>
              <a:rPr lang="en-US" dirty="0" smtClean="0"/>
              <a:t>Composition impacts teamwork</a:t>
            </a:r>
          </a:p>
          <a:p>
            <a:r>
              <a:rPr lang="en-US" dirty="0" smtClean="0"/>
              <a:t>Student formed is preferable to instructor formed</a:t>
            </a:r>
          </a:p>
          <a:p>
            <a:r>
              <a:rPr lang="en-US" dirty="0" smtClean="0"/>
              <a:t>Peer 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791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Ten Criteria</a:t>
            </a:r>
          </a:p>
          <a:p>
            <a:pPr lvl="1"/>
            <a:r>
              <a:rPr lang="en-US" dirty="0" smtClean="0"/>
              <a:t>Attending meetings, communication, punctuality, quality work, ideas contributed</a:t>
            </a:r>
          </a:p>
          <a:p>
            <a:pPr lvl="1"/>
            <a:r>
              <a:rPr lang="en-US" dirty="0" smtClean="0"/>
              <a:t>4 point scale</a:t>
            </a:r>
          </a:p>
        </p:txBody>
      </p:sp>
    </p:spTree>
    <p:extLst>
      <p:ext uri="{BB962C8B-B14F-4D97-AF65-F5344CB8AC3E}">
        <p14:creationId xmlns:p14="http://schemas.microsoft.com/office/powerpoint/2010/main" val="845368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Component 1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Investigating a Product Specific Market</a:t>
            </a:r>
          </a:p>
          <a:p>
            <a:r>
              <a:rPr lang="en-US" dirty="0" smtClean="0"/>
              <a:t>Analyzing a Specific Market Segment</a:t>
            </a:r>
          </a:p>
          <a:p>
            <a:r>
              <a:rPr lang="en-US" dirty="0" smtClean="0"/>
              <a:t>Conducting Brand Analysis Research</a:t>
            </a:r>
          </a:p>
          <a:p>
            <a:endParaRPr lang="en-US" dirty="0"/>
          </a:p>
          <a:p>
            <a:r>
              <a:rPr lang="en-US" dirty="0" smtClean="0"/>
              <a:t>Concluded with creating a new product line for an existing brand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473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935</TotalTime>
  <Words>323</Words>
  <Application>Microsoft Office PowerPoint</Application>
  <PresentationFormat>Widescreen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Garamond</vt:lpstr>
      <vt:lpstr>Organic</vt:lpstr>
      <vt:lpstr>Using Classroom Competitions to Prepare Students for the Competitive Business World</vt:lpstr>
      <vt:lpstr>Authors</vt:lpstr>
      <vt:lpstr>Goals</vt:lpstr>
      <vt:lpstr>Active Learning</vt:lpstr>
      <vt:lpstr>Competition in the Classroom</vt:lpstr>
      <vt:lpstr>The Course</vt:lpstr>
      <vt:lpstr>Team Selection</vt:lpstr>
      <vt:lpstr>Peer Evaluation</vt:lpstr>
      <vt:lpstr>Component 1</vt:lpstr>
      <vt:lpstr>Component 2</vt:lpstr>
      <vt:lpstr>Component 3</vt:lpstr>
      <vt:lpstr>Evaluation</vt:lpstr>
      <vt:lpstr>Results</vt:lpstr>
      <vt:lpstr>Results</vt:lpstr>
      <vt:lpstr>Conclusion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Laurel Powell</dc:creator>
  <cp:lastModifiedBy>Laurel Powell</cp:lastModifiedBy>
  <cp:revision>13</cp:revision>
  <dcterms:created xsi:type="dcterms:W3CDTF">2014-10-15T02:16:05Z</dcterms:created>
  <dcterms:modified xsi:type="dcterms:W3CDTF">2014-10-16T03:49:27Z</dcterms:modified>
</cp:coreProperties>
</file>