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AF98-9F3E-4729-9C2C-D2A1038E0837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A50-3F03-4497-BDBA-CC50F014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AF98-9F3E-4729-9C2C-D2A1038E0837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A50-3F03-4497-BDBA-CC50F014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0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AF98-9F3E-4729-9C2C-D2A1038E0837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A50-3F03-4497-BDBA-CC50F014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72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AF98-9F3E-4729-9C2C-D2A1038E0837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A50-3F03-4497-BDBA-CC50F014E39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1225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AF98-9F3E-4729-9C2C-D2A1038E0837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A50-3F03-4497-BDBA-CC50F014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00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AF98-9F3E-4729-9C2C-D2A1038E0837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A50-3F03-4497-BDBA-CC50F014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88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AF98-9F3E-4729-9C2C-D2A1038E0837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A50-3F03-4497-BDBA-CC50F014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33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AF98-9F3E-4729-9C2C-D2A1038E0837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A50-3F03-4497-BDBA-CC50F014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60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AF98-9F3E-4729-9C2C-D2A1038E0837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A50-3F03-4497-BDBA-CC50F014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0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AF98-9F3E-4729-9C2C-D2A1038E0837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A50-3F03-4497-BDBA-CC50F014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1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AF98-9F3E-4729-9C2C-D2A1038E0837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A50-3F03-4497-BDBA-CC50F014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AF98-9F3E-4729-9C2C-D2A1038E0837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A50-3F03-4497-BDBA-CC50F014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57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AF98-9F3E-4729-9C2C-D2A1038E0837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A50-3F03-4497-BDBA-CC50F014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9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AF98-9F3E-4729-9C2C-D2A1038E0837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A50-3F03-4497-BDBA-CC50F014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82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AF98-9F3E-4729-9C2C-D2A1038E0837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A50-3F03-4497-BDBA-CC50F014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49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AF98-9F3E-4729-9C2C-D2A1038E0837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A50-3F03-4497-BDBA-CC50F014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3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AF98-9F3E-4729-9C2C-D2A1038E0837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A50-3F03-4497-BDBA-CC50F014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6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E89CAF98-9F3E-4729-9C2C-D2A1038E0837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B6B82A50-3F03-4497-BDBA-CC50F014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48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Achievement Degree Analysis Approach to Identifying Learning Problems in </a:t>
            </a:r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48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 about assessment methods</a:t>
            </a:r>
          </a:p>
          <a:p>
            <a:endParaRPr lang="en-US" dirty="0" smtClean="0"/>
          </a:p>
          <a:p>
            <a:r>
              <a:rPr lang="en-US" dirty="0" smtClean="0"/>
              <a:t>Computer </a:t>
            </a:r>
            <a:r>
              <a:rPr lang="en-US" dirty="0"/>
              <a:t>Science lacks </a:t>
            </a:r>
            <a:r>
              <a:rPr lang="en-US" b="1" dirty="0"/>
              <a:t>universally</a:t>
            </a:r>
            <a:r>
              <a:rPr lang="en-US" dirty="0"/>
              <a:t> standard assessment methods for learning </a:t>
            </a:r>
            <a:r>
              <a:rPr lang="en-US" dirty="0" smtClean="0"/>
              <a:t>outcomes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Show the limitations of min-max composition</a:t>
            </a:r>
          </a:p>
          <a:p>
            <a:r>
              <a:rPr lang="en-US" dirty="0" smtClean="0"/>
              <a:t>Propose the Achievement Degree Analysis (ADA) method for diagnosing students’ problems</a:t>
            </a:r>
          </a:p>
          <a:p>
            <a:endParaRPr lang="en-US" dirty="0" smtClean="0"/>
          </a:p>
          <a:p>
            <a:r>
              <a:rPr lang="en-US" dirty="0" smtClean="0"/>
              <a:t>Applies ADA </a:t>
            </a:r>
            <a:r>
              <a:rPr lang="en-US" dirty="0" smtClean="0"/>
              <a:t>to </a:t>
            </a:r>
            <a:r>
              <a:rPr lang="en-US" dirty="0" smtClean="0"/>
              <a:t>a 2</a:t>
            </a:r>
            <a:r>
              <a:rPr lang="en-US" baseline="30000" dirty="0" smtClean="0"/>
              <a:t>nd</a:t>
            </a:r>
            <a:r>
              <a:rPr lang="en-US" dirty="0" smtClean="0"/>
              <a:t> semester Java class on 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586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Concept Map – method to represent meaningful relationships between concepts</a:t>
            </a:r>
          </a:p>
          <a:p>
            <a:pPr lvl="1"/>
            <a:r>
              <a:rPr lang="en-US" dirty="0" smtClean="0"/>
              <a:t>Concept-Effect Propagation Approach</a:t>
            </a:r>
          </a:p>
          <a:p>
            <a:pPr lvl="1"/>
            <a:r>
              <a:rPr lang="en-US" dirty="0" smtClean="0"/>
              <a:t>Enable practitioners to diagnose misunderstandings, improve study methods, and better grasp how students learn</a:t>
            </a:r>
          </a:p>
          <a:p>
            <a:endParaRPr lang="en-US" dirty="0"/>
          </a:p>
          <a:p>
            <a:r>
              <a:rPr lang="en-US" dirty="0" smtClean="0"/>
              <a:t>Computer-Aided Assessment</a:t>
            </a:r>
          </a:p>
          <a:p>
            <a:pPr lvl="1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H. C. Chu, G. J. Hwang, J. C. R. Tseng, and G. H. Hwang. 2006</a:t>
            </a:r>
            <a:r>
              <a:rPr lang="en-US" sz="1400" dirty="0" smtClean="0"/>
              <a:t>. </a:t>
            </a:r>
            <a:r>
              <a:rPr lang="en-US" sz="1400" b="1" dirty="0" smtClean="0"/>
              <a:t>A computerized approach to diagnosing student learning problems in health education</a:t>
            </a:r>
            <a:r>
              <a:rPr lang="en-US" sz="1400" dirty="0" smtClean="0"/>
              <a:t>. </a:t>
            </a:r>
            <a:r>
              <a:rPr lang="en-US" sz="1100" i="1" dirty="0" smtClean="0">
                <a:solidFill>
                  <a:schemeClr val="tx1">
                    <a:lumMod val="50000"/>
                  </a:schemeClr>
                </a:solidFill>
              </a:rPr>
              <a:t>Asian Journal of Health and Information Science</a:t>
            </a:r>
            <a:r>
              <a:rPr lang="en-US" sz="1100" i="1" dirty="0" smtClean="0"/>
              <a:t>s</a:t>
            </a:r>
            <a:r>
              <a:rPr lang="en-US" sz="1400" i="1" dirty="0" smtClean="0"/>
              <a:t> </a:t>
            </a:r>
          </a:p>
          <a:p>
            <a:pPr lvl="1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G. J. Hwang. 2003</a:t>
            </a:r>
            <a:r>
              <a:rPr lang="en-US" sz="1400" dirty="0" smtClean="0"/>
              <a:t>. </a:t>
            </a:r>
            <a:r>
              <a:rPr lang="en-US" sz="1400" b="1" dirty="0" smtClean="0"/>
              <a:t>A conceptual map model for developing intelligent tutoring systems.</a:t>
            </a:r>
            <a:r>
              <a:rPr lang="en-US" sz="1400" dirty="0" smtClean="0"/>
              <a:t> </a:t>
            </a:r>
            <a:r>
              <a:rPr lang="en-US" sz="1100" i="1" dirty="0" smtClean="0">
                <a:solidFill>
                  <a:schemeClr val="tx1">
                    <a:lumMod val="50000"/>
                  </a:schemeClr>
                </a:solidFill>
              </a:rPr>
              <a:t>Computers and Education</a:t>
            </a:r>
            <a:endParaRPr lang="en-US" sz="1400" i="1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1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S. M. Chen and S. M. Bai. 2009</a:t>
            </a:r>
            <a:r>
              <a:rPr lang="en-US" sz="1400" dirty="0" smtClean="0"/>
              <a:t>. </a:t>
            </a:r>
            <a:r>
              <a:rPr lang="en-US" sz="1400" b="1" dirty="0" smtClean="0"/>
              <a:t>Learning barriers diagnosis based on fuzzy rules for adaptive learning systems</a:t>
            </a:r>
            <a:r>
              <a:rPr lang="en-US" sz="1400" dirty="0" smtClean="0"/>
              <a:t>. </a:t>
            </a:r>
            <a:r>
              <a:rPr lang="en-US" sz="1100" i="1" dirty="0" smtClean="0">
                <a:solidFill>
                  <a:schemeClr val="tx1">
                    <a:lumMod val="50000"/>
                  </a:schemeClr>
                </a:solidFill>
              </a:rPr>
              <a:t>Expert Systems with Applications</a:t>
            </a:r>
          </a:p>
          <a:p>
            <a:endParaRPr lang="en-US" sz="1600" i="1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600" i="1" dirty="0" smtClean="0">
                <a:solidFill>
                  <a:schemeClr val="tx1">
                    <a:lumMod val="50000"/>
                  </a:schemeClr>
                </a:solidFill>
              </a:rPr>
              <a:t>Max-min</a:t>
            </a:r>
            <a:endParaRPr lang="en-US" sz="16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004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Concept Map – method to represent meaningful relationships between concepts</a:t>
            </a:r>
          </a:p>
          <a:p>
            <a:pPr lvl="1"/>
            <a:r>
              <a:rPr lang="en-US" dirty="0" smtClean="0"/>
              <a:t>Concept-Effect Propagation Approach</a:t>
            </a:r>
          </a:p>
          <a:p>
            <a:pPr lvl="1"/>
            <a:r>
              <a:rPr lang="en-US" dirty="0" smtClean="0"/>
              <a:t>Enable practitioners to diagnose misunderstandings, improve study methods, and better grasp how students learn</a:t>
            </a:r>
          </a:p>
          <a:p>
            <a:endParaRPr lang="en-US" dirty="0"/>
          </a:p>
          <a:p>
            <a:r>
              <a:rPr lang="en-US" dirty="0" smtClean="0"/>
              <a:t>Computer-Aided Assessment</a:t>
            </a:r>
          </a:p>
          <a:p>
            <a:pPr lvl="1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H. C. Chu, G. J. Hwang, J. C. R. Tseng, and G. H. Hwang. 2006</a:t>
            </a:r>
            <a:r>
              <a:rPr lang="en-US" sz="1400" dirty="0" smtClean="0"/>
              <a:t>. </a:t>
            </a:r>
            <a:r>
              <a:rPr lang="en-US" sz="1400" b="1" dirty="0" smtClean="0"/>
              <a:t>A computerized approach to diagnosing student learning problems in health education</a:t>
            </a:r>
            <a:r>
              <a:rPr lang="en-US" sz="1400" dirty="0" smtClean="0"/>
              <a:t>. </a:t>
            </a:r>
            <a:r>
              <a:rPr lang="en-US" sz="1100" i="1" dirty="0" smtClean="0">
                <a:solidFill>
                  <a:schemeClr val="tx1">
                    <a:lumMod val="50000"/>
                  </a:schemeClr>
                </a:solidFill>
              </a:rPr>
              <a:t>Asian Journal of Health and Information Science</a:t>
            </a:r>
            <a:r>
              <a:rPr lang="en-US" sz="1100" i="1" dirty="0" smtClean="0"/>
              <a:t>s</a:t>
            </a:r>
            <a:r>
              <a:rPr lang="en-US" sz="1400" i="1" dirty="0" smtClean="0"/>
              <a:t> </a:t>
            </a:r>
          </a:p>
          <a:p>
            <a:pPr lvl="1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G. J. Hwang. 2003</a:t>
            </a:r>
            <a:r>
              <a:rPr lang="en-US" sz="1400" dirty="0" smtClean="0"/>
              <a:t>. </a:t>
            </a:r>
            <a:r>
              <a:rPr lang="en-US" sz="1400" b="1" dirty="0" smtClean="0"/>
              <a:t>A conceptual map model for developing intelligent tutoring systems.</a:t>
            </a:r>
            <a:r>
              <a:rPr lang="en-US" sz="1400" dirty="0" smtClean="0"/>
              <a:t> </a:t>
            </a:r>
            <a:r>
              <a:rPr lang="en-US" sz="1100" i="1" dirty="0" smtClean="0">
                <a:solidFill>
                  <a:schemeClr val="tx1">
                    <a:lumMod val="50000"/>
                  </a:schemeClr>
                </a:solidFill>
              </a:rPr>
              <a:t>Computers and Education</a:t>
            </a:r>
            <a:endParaRPr lang="en-US" sz="1400" i="1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1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S. M. Chen and S. M. Bai. 2009</a:t>
            </a:r>
            <a:r>
              <a:rPr lang="en-US" sz="1400" dirty="0" smtClean="0"/>
              <a:t>. </a:t>
            </a:r>
            <a:r>
              <a:rPr lang="en-US" sz="1400" b="1" dirty="0" smtClean="0"/>
              <a:t>Learning barriers diagnosis based on fuzzy rules for adaptive learning systems</a:t>
            </a:r>
            <a:r>
              <a:rPr lang="en-US" sz="1400" dirty="0" smtClean="0"/>
              <a:t>. </a:t>
            </a:r>
            <a:r>
              <a:rPr lang="en-US" sz="1100" i="1" dirty="0" smtClean="0">
                <a:solidFill>
                  <a:schemeClr val="tx1">
                    <a:lumMod val="50000"/>
                  </a:schemeClr>
                </a:solidFill>
              </a:rPr>
              <a:t>Expert Systems with Applications</a:t>
            </a:r>
          </a:p>
          <a:p>
            <a:endParaRPr lang="en-US" sz="1600" i="1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600" i="1" dirty="0" smtClean="0">
                <a:solidFill>
                  <a:schemeClr val="tx1">
                    <a:lumMod val="50000"/>
                  </a:schemeClr>
                </a:solidFill>
              </a:rPr>
              <a:t>Max-min</a:t>
            </a:r>
            <a:endParaRPr lang="en-US" sz="16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315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302</TotalTime>
  <Words>321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Calisto MT</vt:lpstr>
      <vt:lpstr>Trebuchet MS</vt:lpstr>
      <vt:lpstr>Wingdings 2</vt:lpstr>
      <vt:lpstr>Slate</vt:lpstr>
      <vt:lpstr>An Achievement Degree Analysis Approach to Identifying Learning Problems in Object-Oriented Programming</vt:lpstr>
      <vt:lpstr>Overview</vt:lpstr>
      <vt:lpstr>Background</vt:lpstr>
      <vt:lpstr>Background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How and Why College Students Engage in Learning</dc:title>
  <dc:creator>Sterling</dc:creator>
  <cp:lastModifiedBy>Sterling</cp:lastModifiedBy>
  <cp:revision>16</cp:revision>
  <dcterms:created xsi:type="dcterms:W3CDTF">2016-01-20T18:37:00Z</dcterms:created>
  <dcterms:modified xsi:type="dcterms:W3CDTF">2016-01-22T18:45:39Z</dcterms:modified>
</cp:coreProperties>
</file>