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60">
                <a:solidFill>
                  <a:srgbClr val="FFFFFF"/>
                </a:solidFill>
              </a:rPr>
              <a:t>Students Perceptions of Cognitive and Social Learning in Global Virtual Teams: A Pilot Study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 Gary F. Kohut and Maria G. Yon</a:t>
            </a: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Presentation by Brianna Chen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Findings 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76 valid respondents out of 88 - (56 students from the U.S. and 32 from Taiwan)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Females 55%, males 45%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Avg. age: 24.5 years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64% had prior access to communication technology: skype, wikis and Google+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creen Shot 2015-01-19 at 11.42.39 PM.png"/>
          <p:cNvPicPr/>
          <p:nvPr/>
        </p:nvPicPr>
        <p:blipFill>
          <a:blip r:embed="rId2">
            <a:extLst/>
          </a:blip>
          <a:srcRect l="7757" t="129" r="9011" b="4518"/>
          <a:stretch>
            <a:fillRect/>
          </a:stretch>
        </p:blipFill>
        <p:spPr>
          <a:xfrm>
            <a:off x="2380406" y="489495"/>
            <a:ext cx="8121465" cy="83883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creen Shot 2015-01-19 at 11.44.50 PM.png"/>
          <p:cNvPicPr/>
          <p:nvPr/>
        </p:nvPicPr>
        <p:blipFill>
          <a:blip r:embed="rId2">
            <a:extLst/>
          </a:blip>
          <a:srcRect l="0" t="1109" r="0" b="1109"/>
          <a:stretch>
            <a:fillRect/>
          </a:stretch>
        </p:blipFill>
        <p:spPr>
          <a:xfrm>
            <a:off x="1619250" y="660400"/>
            <a:ext cx="9758016" cy="7979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Qualitative Results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What students liked: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Opportunity to develop teamwork skills and get to know individuals from another country/culture (21 students)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Ability to apply and develop communication technology skills to a specific task (9 students)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International aspects of the case (3 students)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Qualitative Results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What students disliked:</a:t>
            </a:r>
            <a:endParaRPr sz="3230">
              <a:solidFill>
                <a:srgbClr val="FFFFFF"/>
              </a:solidFill>
            </a:endParaRPr>
          </a:p>
          <a:p>
            <a:pPr lvl="1" marL="755650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Difficulty working with other students (work styles, lack of participation - 12 students)</a:t>
            </a:r>
            <a:endParaRPr sz="3230">
              <a:solidFill>
                <a:srgbClr val="FFFFFF"/>
              </a:solidFill>
            </a:endParaRPr>
          </a:p>
          <a:p>
            <a:pPr lvl="1" marL="755650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Difficulty in connecting with global counterparts because of language and time differences (12 students)</a:t>
            </a:r>
            <a:endParaRPr sz="3230">
              <a:solidFill>
                <a:srgbClr val="FFFFFF"/>
              </a:solidFill>
            </a:endParaRPr>
          </a:p>
          <a:p>
            <a:pPr lvl="1" marL="755650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Disappearing team members (5 students)</a:t>
            </a:r>
            <a:endParaRPr sz="3230">
              <a:solidFill>
                <a:srgbClr val="FFFFFF"/>
              </a:solidFill>
            </a:endParaRPr>
          </a:p>
          <a:p>
            <a:pPr lvl="1" marL="755650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FFFFFF"/>
                </a:solidFill>
              </a:rPr>
              <a:t>Time task required for only 25% of the course grade (4 students)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Qualitative Results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31165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Suggestions:</a:t>
            </a:r>
            <a:endParaRPr sz="3686">
              <a:solidFill>
                <a:srgbClr val="FFFFFF"/>
              </a:solidFill>
            </a:endParaRPr>
          </a:p>
          <a:p>
            <a:pPr lvl="1" marL="862330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Facilitating synchronous discussions (4 students)</a:t>
            </a:r>
            <a:endParaRPr sz="3686">
              <a:solidFill>
                <a:srgbClr val="FFFFFF"/>
              </a:solidFill>
            </a:endParaRPr>
          </a:p>
          <a:p>
            <a:pPr lvl="1" marL="862330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Requiring participation from all team members (3 students)</a:t>
            </a:r>
            <a:endParaRPr sz="3686">
              <a:solidFill>
                <a:srgbClr val="FFFFFF"/>
              </a:solidFill>
            </a:endParaRPr>
          </a:p>
          <a:p>
            <a:pPr lvl="1" marL="862330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Eliminating other course assignments to counteract the time allocated to the GVT experience (2 students)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Questions?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Why GVT’s?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Globalization of business and increase of communication media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Teams can spend 24 hours a day on a project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Groups contribute to collaborative learning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Instructors act as a facilitator, group members as co-teachers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Why GVT’s?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Disadvantages: cultural nuances, role ambiguity, feelings of isolation, difficulty in decision making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Social Constructivism 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Based on the idea of learning as a social group rather than an individual activity 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Social Interaction, both face-to-face and virtual, influences cognitive development and is important for improving the quality of learning programs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Goals of the Study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Determine students’ perceptions towards GVT participation towards achievement of course learning outcomes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Identify what students found useful or not useful about the virtual experience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Offer strategies to enhance cognitive and social learning through GVT’s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Case Study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Graduate Course in Executive Communication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Popular MBA elective, taught simultaneously in the U.S. and Taiwan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Students required to participate in case analysis for 25% of their grade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Placed in mixed teams of 5-6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Case Study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Encouraged to use collaborative communication technology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Had to meet deadlines on project milestones 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Instructors reviewed milestones and gave feedback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Grading was established by a common grading rubric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Method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Employed both quantitative and qualitative data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Collected demographic data at the beginning (age, gender, etc)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17 groups of 5-6 students were created where country of origin was as equally dispersed as possible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Method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Students responded anonymously to the survey 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Students expressed their level of agreement on a 5 point Likert scale: 1 - Strongly Disagree, 5 - Strongly Agree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Open ended questions for students to express likes and dislikes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