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3" r:id="rId6"/>
    <p:sldId id="261" r:id="rId7"/>
    <p:sldId id="260" r:id="rId8"/>
    <p:sldId id="265" r:id="rId9"/>
    <p:sldId id="266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0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5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60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227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6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75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8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7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0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0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7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1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7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2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A819B56-5C30-4335-8F49-5CD4BF9C0EB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2015-B70F-4AF4-93A9-49AC8DD8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10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ssets.inhabitat.com/wp-content/blogs.dir/1/files/2012/05/thermal-springs.jpg" TargetMode="External"/><Relationship Id="rId2" Type="http://schemas.openxmlformats.org/officeDocument/2006/relationships/hyperlink" Target="http://grist.org/article/2011-11-07-we-could-replace-coal-power-with-geothermal-ten-times-ov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e:Aachen_Kaiserbad_1682.jpg" TargetMode="External"/><Relationship Id="rId5" Type="http://schemas.openxmlformats.org/officeDocument/2006/relationships/hyperlink" Target="http://brwacademy.com/wp-content/uploads/2015/02/lava-magma-1920x1080-wallpaper-2311729-678x381.jpg" TargetMode="External"/><Relationship Id="rId4" Type="http://schemas.openxmlformats.org/officeDocument/2006/relationships/hyperlink" Target="http://geology.com/articles/geyser/geyser-old-faithful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7D02-E7E6-4E46-9D6A-026C35CD5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geothermal energy replace coal?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92A6D-0F0D-4D40-9247-2A99A5CE38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Niraj Patel</a:t>
            </a:r>
          </a:p>
          <a:p>
            <a:r>
              <a:rPr lang="en-US" dirty="0"/>
              <a:t>August 8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91023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1391-F344-4550-A543-3E595E6B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44FA-24C9-4D10-96E7-2A2C49384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http://grist.org/article/2011-11-07-we-could-replace-coal-power-with-geothermal-ten-times-over/</a:t>
            </a:r>
            <a:endParaRPr lang="en-US" dirty="0"/>
          </a:p>
          <a:p>
            <a:r>
              <a:rPr lang="en-US" dirty="0">
                <a:hlinkClick r:id="rId3"/>
              </a:rPr>
              <a:t>http://assets.inhabitat.com/wp-content/blogs.dir/1/files/2012/05/thermal-springs.jpg</a:t>
            </a:r>
            <a:endParaRPr lang="en-US" dirty="0"/>
          </a:p>
          <a:p>
            <a:r>
              <a:rPr lang="en-US" dirty="0">
                <a:hlinkClick r:id="rId4"/>
              </a:rPr>
              <a:t>http://geology.com/articles/geyser/geyser-old-faithful.jpg</a:t>
            </a:r>
            <a:endParaRPr lang="en-US" dirty="0"/>
          </a:p>
          <a:p>
            <a:r>
              <a:rPr lang="en-US" dirty="0">
                <a:hlinkClick r:id="rId5"/>
              </a:rPr>
              <a:t>http://brwacademy.com/wp-content/uploads/2015/02/lava-magma-1920x1080-wallpaper-2311729-678x381.jpg</a:t>
            </a:r>
            <a:endParaRPr lang="en-US" dirty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en.wikipedia.org/wiki/File:Aachen_Kaiserbad_1682.jpg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22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09A2-DA8C-4003-8C0C-96B31494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9888B-FC14-4DD7-A1A5-48F940B2A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Rosen, Marc A. </a:t>
            </a:r>
            <a:r>
              <a:rPr lang="en-US" i="1" dirty="0"/>
              <a:t>Geothermal energy: Sustainable Heating and Cooling Using the Ground</a:t>
            </a:r>
            <a:r>
              <a:rPr lang="en-US" dirty="0"/>
              <a:t>: John Wiley &amp; Sons, 2018. Print.</a:t>
            </a:r>
          </a:p>
          <a:p>
            <a:r>
              <a:rPr lang="en-US" dirty="0"/>
              <a:t>Mims, Christopher. "Can Geothermal Power Compete with Coal on Price?" </a:t>
            </a:r>
            <a:r>
              <a:rPr lang="en-US" i="1" dirty="0"/>
              <a:t>Scientific American</a:t>
            </a:r>
            <a:r>
              <a:rPr lang="en-US" dirty="0"/>
              <a:t>. Nature America, 2 Mar. 2009. Web. 29 July 2017.</a:t>
            </a:r>
          </a:p>
          <a:p>
            <a:r>
              <a:rPr lang="en-US" dirty="0"/>
              <a:t>http://www.renewableenergyworld.com/geothermal-energy/tech.html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4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CA35-1F7E-4F35-A6E9-9BC90DFA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89EC9-2AF9-4574-B379-C572EE0C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geothermal energy</a:t>
            </a:r>
          </a:p>
          <a:p>
            <a:r>
              <a:rPr lang="en-US" dirty="0"/>
              <a:t>Why coal is bad.</a:t>
            </a:r>
          </a:p>
          <a:p>
            <a:r>
              <a:rPr lang="en-US" dirty="0"/>
              <a:t>How can geothermal replace coal?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1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33F5-39EE-4A5E-818E-7288DFA1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Geothermal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91735-636B-4C7D-BF60-D39B99FA0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energy stored IN THE EARTH!</a:t>
            </a:r>
          </a:p>
          <a:p>
            <a:r>
              <a:rPr lang="en-US" dirty="0"/>
              <a:t>Thermal conduction from earth’s core</a:t>
            </a:r>
          </a:p>
          <a:p>
            <a:r>
              <a:rPr lang="en-US" dirty="0"/>
              <a:t>Cost effective, reliable, sustainable, and eco friendly</a:t>
            </a:r>
          </a:p>
          <a:p>
            <a:r>
              <a:rPr lang="en-US" dirty="0"/>
              <a:t>Limited to areas near tectonic plate boundaries (but changing)</a:t>
            </a:r>
          </a:p>
        </p:txBody>
      </p:sp>
    </p:spTree>
    <p:extLst>
      <p:ext uri="{BB962C8B-B14F-4D97-AF65-F5344CB8AC3E}">
        <p14:creationId xmlns:p14="http://schemas.microsoft.com/office/powerpoint/2010/main" val="347509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2CE9-326E-4FB2-BB08-1C1747DF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Geothermal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92071-BE20-40E5-ADDA-0983BECCC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since paleolithic time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ancient hot springs illustration">
            <a:extLst>
              <a:ext uri="{FF2B5EF4-FFF2-40B4-BE49-F238E27FC236}">
                <a16:creationId xmlns:a16="http://schemas.microsoft.com/office/drawing/2014/main" id="{E26A0082-6D26-4926-953C-E161D0461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68" y="2475278"/>
            <a:ext cx="6616239" cy="40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FE407-69A9-4CD7-A3D3-C3035E83027E}"/>
              </a:ext>
            </a:extLst>
          </p:cNvPr>
          <p:cNvSpPr txBox="1"/>
          <p:nvPr/>
        </p:nvSpPr>
        <p:spPr>
          <a:xfrm>
            <a:off x="6226232" y="6553200"/>
            <a:ext cx="4946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of hot springs in Aachen, Germany </a:t>
            </a:r>
          </a:p>
        </p:txBody>
      </p:sp>
    </p:spTree>
    <p:extLst>
      <p:ext uri="{BB962C8B-B14F-4D97-AF65-F5344CB8AC3E}">
        <p14:creationId xmlns:p14="http://schemas.microsoft.com/office/powerpoint/2010/main" val="413255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4799-AFBA-43CB-95E6-845A93E9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Geothermal energy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C423C-F2CB-465A-95CA-2FB0FC5B5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Geysers</a:t>
            </a:r>
          </a:p>
          <a:p>
            <a:r>
              <a:rPr lang="en-US" dirty="0"/>
              <a:t>Thermal Springs</a:t>
            </a:r>
          </a:p>
          <a:p>
            <a:r>
              <a:rPr lang="en-US" dirty="0"/>
              <a:t>Ground heated by magma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382C0-550F-49DC-98EB-6D77247C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71" y="3740653"/>
            <a:ext cx="3867765" cy="2579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A39BC8-807A-40EE-ACCE-B68EC464A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773" y="3366448"/>
            <a:ext cx="2222705" cy="3328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BC0A5A-9BD2-48BF-BDC1-1E80185B1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715" y="3861386"/>
            <a:ext cx="4644820" cy="26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5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25DF-7600-4C20-A3B8-06F33991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 of America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683EC5-B6E3-490A-BD4E-CB9471389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627" y="2052638"/>
            <a:ext cx="642652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5516-A668-4ED3-802B-C6CF946F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Geothermal Sustainability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56AE4-0187-4F39-B26F-3E0CE2927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everywhere.</a:t>
            </a:r>
          </a:p>
          <a:p>
            <a:r>
              <a:rPr lang="en-US" dirty="0"/>
              <a:t>Geothermal energy can make heating and cooling easy.</a:t>
            </a:r>
          </a:p>
          <a:p>
            <a:r>
              <a:rPr lang="en-US" dirty="0"/>
              <a:t> Can use steam or hot water to power.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FC1F8-01E5-4EFB-B36F-13805358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coal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F3A2-05EF-46FA-B89A-79821D56B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Dangerous metals escape in the air.</a:t>
            </a:r>
          </a:p>
          <a:p>
            <a:r>
              <a:rPr lang="en-US" dirty="0"/>
              <a:t>Large amounts of carbon dioxide.</a:t>
            </a:r>
          </a:p>
          <a:p>
            <a:r>
              <a:rPr lang="en-US" dirty="0"/>
              <a:t>NONRENEWABLE. Finite</a:t>
            </a:r>
          </a:p>
        </p:txBody>
      </p:sp>
    </p:spTree>
    <p:extLst>
      <p:ext uri="{BB962C8B-B14F-4D97-AF65-F5344CB8AC3E}">
        <p14:creationId xmlns:p14="http://schemas.microsoft.com/office/powerpoint/2010/main" val="40310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C51B-4DB1-49B5-AF77-451C4CD3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geothermal replace coal?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0CB0-3A72-4832-B433-CAF5F82D3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Sources of ground heat are plentiful, coal is not.</a:t>
            </a:r>
          </a:p>
          <a:p>
            <a:r>
              <a:rPr lang="en-US" dirty="0"/>
              <a:t>Drilling techniques from oil can be applied to geothermal.</a:t>
            </a:r>
          </a:p>
          <a:p>
            <a:r>
              <a:rPr lang="en-US" dirty="0"/>
              <a:t>Cheaper than coal but no major infrastructure yet. </a:t>
            </a:r>
          </a:p>
          <a:p>
            <a:r>
              <a:rPr lang="en-US" dirty="0"/>
              <a:t>Unsafe mining practices can be deadly to workers.</a:t>
            </a:r>
          </a:p>
        </p:txBody>
      </p:sp>
    </p:spTree>
    <p:extLst>
      <p:ext uri="{BB962C8B-B14F-4D97-AF65-F5344CB8AC3E}">
        <p14:creationId xmlns:p14="http://schemas.microsoft.com/office/powerpoint/2010/main" val="2559788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801</TotalTime>
  <Words>204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Can geothermal energy replace coal?</vt:lpstr>
      <vt:lpstr>Overview</vt:lpstr>
      <vt:lpstr>Geothermal energy</vt:lpstr>
      <vt:lpstr>Geothermal energy</vt:lpstr>
      <vt:lpstr>Geothermal energy </vt:lpstr>
      <vt:lpstr>Heat map of America</vt:lpstr>
      <vt:lpstr>Geothermal Sustainability </vt:lpstr>
      <vt:lpstr>Why is coal bad?</vt:lpstr>
      <vt:lpstr>How can geothermal replace coal?</vt:lpstr>
      <vt:lpstr>Picture Sources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geothermal energy replace coal?</dc:title>
  <dc:creator>Patel, Niraj</dc:creator>
  <cp:lastModifiedBy>Patel, Niraj</cp:lastModifiedBy>
  <cp:revision>13</cp:revision>
  <dcterms:created xsi:type="dcterms:W3CDTF">2017-08-08T01:31:50Z</dcterms:created>
  <dcterms:modified xsi:type="dcterms:W3CDTF">2017-08-08T15:26:37Z</dcterms:modified>
</cp:coreProperties>
</file>