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Economica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Economica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italic.fntdata"/><Relationship Id="rId14" Type="http://schemas.openxmlformats.org/officeDocument/2006/relationships/font" Target="fonts/Economica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Economica-boldItalic.fntdata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Neutrality</a:t>
            </a:r>
            <a:r>
              <a:rPr lang="en"/>
              <a:t> in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Tech Writing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Hunter Heavener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One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22687"/>
            <a:ext cx="8839202" cy="169811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311700" y="4495950"/>
            <a:ext cx="85206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Way. "Evolution and Creationism in Public Education // People For the American Way." </a:t>
            </a:r>
            <a:r>
              <a:rPr i="1"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</a:t>
            </a: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Accessed 30 July 2017.</a:t>
            </a:r>
          </a:p>
        </p:txBody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One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11700" y="4495950"/>
            <a:ext cx="85206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Way. "Evolution and Creationism in Public Education // People For the American Way." </a:t>
            </a:r>
            <a:r>
              <a:rPr i="1"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</a:t>
            </a: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Accessed 30 July 2017.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22687"/>
            <a:ext cx="8839202" cy="169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Two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11700" y="4495975"/>
            <a:ext cx="85206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Way. "Evolution and Creationism in Public Education // People For the American Way." </a:t>
            </a:r>
            <a:r>
              <a:rPr i="1"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</a:t>
            </a: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Accessed 30 July 2017.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17512"/>
            <a:ext cx="8839202" cy="708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Two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11700" y="4495950"/>
            <a:ext cx="85206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Way. "Evolution and Creationism in Public Education // People For the American Way." </a:t>
            </a:r>
            <a:r>
              <a:rPr i="1"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People For the American Way</a:t>
            </a:r>
            <a:r>
              <a:rPr lang="en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Accessed 30 July 2017.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17512"/>
            <a:ext cx="8839202" cy="708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7200" y="1147225"/>
            <a:ext cx="6929609" cy="369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5587" y="1147225"/>
            <a:ext cx="6312813" cy="369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