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9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3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41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2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9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5E25-2489-4D4E-90BF-A8F35778748C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55BA-847C-48E8-A6AA-D80062D5B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3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ulpteo.com/en/applications/" TargetMode="External"/><Relationship Id="rId2" Type="http://schemas.openxmlformats.org/officeDocument/2006/relationships/hyperlink" Target="https://www.epo.org/learning-events/european-inventor/finalists/2014/hul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Vang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3D Printing is</a:t>
            </a:r>
            <a:endParaRPr lang="en-US" dirty="0" smtClean="0"/>
          </a:p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Uses of 3D Printing</a:t>
            </a:r>
          </a:p>
          <a:p>
            <a:r>
              <a:rPr lang="en-US" dirty="0" smtClean="0"/>
              <a:t>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2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3D printing?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2270268"/>
            <a:ext cx="7109506" cy="3440084"/>
          </a:xfrm>
        </p:spPr>
      </p:pic>
    </p:spTree>
    <p:extLst>
      <p:ext uri="{BB962C8B-B14F-4D97-AF65-F5344CB8AC3E}">
        <p14:creationId xmlns:p14="http://schemas.microsoft.com/office/powerpoint/2010/main" val="317641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02" y="2097088"/>
            <a:ext cx="5438306" cy="3628798"/>
          </a:xfrm>
        </p:spPr>
      </p:pic>
    </p:spTree>
    <p:extLst>
      <p:ext uri="{BB962C8B-B14F-4D97-AF65-F5344CB8AC3E}">
        <p14:creationId xmlns:p14="http://schemas.microsoft.com/office/powerpoint/2010/main" val="250204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3D Printing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18" y="2097089"/>
            <a:ext cx="2774496" cy="1775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18" y="4071937"/>
            <a:ext cx="2774496" cy="1818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19" y="4071937"/>
            <a:ext cx="2708224" cy="1818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48" y="2072651"/>
            <a:ext cx="2708224" cy="1775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48" y="4071937"/>
            <a:ext cx="2651630" cy="1818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19" y="2067151"/>
            <a:ext cx="2708224" cy="17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3D Printing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7193872" cy="3541712"/>
          </a:xfrm>
        </p:spPr>
      </p:pic>
    </p:spTree>
    <p:extLst>
      <p:ext uri="{BB962C8B-B14F-4D97-AF65-F5344CB8AC3E}">
        <p14:creationId xmlns:p14="http://schemas.microsoft.com/office/powerpoint/2010/main" val="198288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www.epo.org/learning-events/european-inventor/finalists/2014/hull.html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https://www.sculpteo.com/en/applications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https://3dprint.com/82272/what-3d-printing-works/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86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</TotalTime>
  <Words>42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3D Printing</vt:lpstr>
      <vt:lpstr>Overview</vt:lpstr>
      <vt:lpstr>What is 3D printing?</vt:lpstr>
      <vt:lpstr>History</vt:lpstr>
      <vt:lpstr>Uses of 3D Printing</vt:lpstr>
      <vt:lpstr>Impact of 3D Printing</vt:lpstr>
      <vt:lpstr>Sources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VanG, Dan</dc:creator>
  <cp:lastModifiedBy>VanG, Dan</cp:lastModifiedBy>
  <cp:revision>5</cp:revision>
  <dcterms:created xsi:type="dcterms:W3CDTF">2017-08-08T15:01:57Z</dcterms:created>
  <dcterms:modified xsi:type="dcterms:W3CDTF">2017-08-08T15:46:25Z</dcterms:modified>
</cp:coreProperties>
</file>