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Oswald" panose="00000500000000000000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820812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820812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def00a4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edef00a4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def00a4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edef00a4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ef00a4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edef00a4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ef00a4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edef00a4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16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8000" dirty="0">
                <a:solidFill>
                  <a:schemeClr val="lt1"/>
                </a:solidFill>
                <a:latin typeface="Oswald"/>
                <a:sym typeface="Oswald"/>
              </a:rPr>
              <a:t>Action Rule Examples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D6613D-FD6C-43EF-98BA-00CC181E8983}"/>
              </a:ext>
            </a:extLst>
          </p:cNvPr>
          <p:cNvSpPr txBox="1"/>
          <p:nvPr/>
        </p:nvSpPr>
        <p:spPr>
          <a:xfrm>
            <a:off x="2374900" y="1165597"/>
            <a:ext cx="8763000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Rule Examples:</a:t>
            </a:r>
          </a:p>
          <a:p>
            <a:pPr lvl="1" algn="just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re-classification in e-commerce applications may imply that a client who was previously uninterested in a product could now purchase it, and therefore fall into a category of more profitable consumers.</a:t>
            </a:r>
          </a:p>
          <a:p>
            <a:pPr lvl="1" algn="just">
              <a:lnSpc>
                <a:spcPct val="80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re-classification in the medical domain could relate to how to shift a tumor’s classification from dangerous to harmless.</a:t>
            </a:r>
          </a:p>
          <a:p>
            <a:pPr lvl="1" algn="just">
              <a:lnSpc>
                <a:spcPct val="80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Examples of Action Rule:</a:t>
            </a:r>
          </a:p>
          <a:p>
            <a:pPr lvl="1" algn="just">
              <a:lnSpc>
                <a:spcPct val="80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consider two databases and using these certain action rules are extracted. The Databases are</a:t>
            </a:r>
          </a:p>
          <a:p>
            <a:pPr lvl="1" algn="just">
              <a:lnSpc>
                <a:spcPct val="80000"/>
              </a:lnSpc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to thrombin database</a:t>
            </a:r>
          </a:p>
          <a:p>
            <a:pPr marL="2857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company benchmark database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F18784-09D2-4EB2-8D9B-CB2024CA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74" y="999742"/>
            <a:ext cx="2325207" cy="232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9B9151-7BAE-45EA-8372-5BF7813708BD}"/>
              </a:ext>
            </a:extLst>
          </p:cNvPr>
          <p:cNvSpPr txBox="1"/>
          <p:nvPr/>
        </p:nvSpPr>
        <p:spPr>
          <a:xfrm>
            <a:off x="9063805" y="3119363"/>
            <a:ext cx="2495550" cy="30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thrombin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A4CAB-4CDE-45CF-8678-7B05E2AAB6DE}"/>
              </a:ext>
            </a:extLst>
          </p:cNvPr>
          <p:cNvSpPr txBox="1"/>
          <p:nvPr/>
        </p:nvSpPr>
        <p:spPr>
          <a:xfrm>
            <a:off x="1357745" y="562699"/>
            <a:ext cx="6304973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to thrombin database: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0C382-F4DE-44F1-AA7B-01B1DA7622A0}"/>
              </a:ext>
            </a:extLst>
          </p:cNvPr>
          <p:cNvSpPr txBox="1"/>
          <p:nvPr/>
        </p:nvSpPr>
        <p:spPr>
          <a:xfrm>
            <a:off x="1161185" y="1020495"/>
            <a:ext cx="79616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to Thrombin database, which is used for drug design and was provided as part of the KDD Cup 2001 Competition, is the first database.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database contains 1909 chemicals that were investigated for their capacity to bind to a specific location on thrombin, a critical mechanism in blood clotting.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are typically small organic molecules that achieve their desired activity by binding to a target site on a receptor.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must now figure out what distinguishes active (binding) molecules from inactive (non-binding) chemicals.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may then be utilized to create new molecules that not only bind but also have all of the other features that a medication requires are solubility, oral absorption, lack of side effects, appropriate duration of action, toxicity.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9F3301-7764-4E75-A04B-966EA4EC7603}"/>
              </a:ext>
            </a:extLst>
          </p:cNvPr>
          <p:cNvSpPr txBox="1"/>
          <p:nvPr/>
        </p:nvSpPr>
        <p:spPr>
          <a:xfrm>
            <a:off x="1595618" y="189206"/>
            <a:ext cx="71336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KDD Cup 2001, the goal was to figure out which of these features was more important in this scenario and to learn to anticipate the class value: Active or Inactive. The class attribute, which has values A for active and I for inactive, is used as the re-classification attribute for the action rules in this testing.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this method, it is recommended to the user which molecular features need to be modified to reclassify the chemical molecule from inactive to active for it to attach to thrombin.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07510579-DA9D-4441-970A-865BA3453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21" y="1967080"/>
            <a:ext cx="2325447" cy="1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9D86DB-9E2A-4EE4-883E-EEB0775A153F}"/>
              </a:ext>
            </a:extLst>
          </p:cNvPr>
          <p:cNvSpPr txBox="1"/>
          <p:nvPr/>
        </p:nvSpPr>
        <p:spPr>
          <a:xfrm>
            <a:off x="2465294" y="1362578"/>
            <a:ext cx="74407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decisionAttribute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activity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valueFrom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valueTo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dataFile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thrombin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numberOfObjects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1908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minConfidenceL1 = 0.65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minFeasibilityL3 = 0.0001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knownCost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maxCostL2 = 0.01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Goal Node: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(f304, 1-&gt;0 | 0.12327) =&gt; (activity, 0-&gt;1 | 0.3)   1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(f172, 0-&gt;1 | 0.00472118) =&gt; (f304, 1-&gt;0 | 0.12327)   0.998424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Action Rule of Min Cost Found: ----</a:t>
            </a:r>
            <a:b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(f172, 0-&gt;1 | 0.00472118) =&gt; (activity, 0-&gt;1 | 0.3)  0.998424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52B36-72A6-4589-B69C-0B2778EA4428}"/>
              </a:ext>
            </a:extLst>
          </p:cNvPr>
          <p:cNvSpPr txBox="1"/>
          <p:nvPr/>
        </p:nvSpPr>
        <p:spPr>
          <a:xfrm>
            <a:off x="2303930" y="7051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LowestCostReclassifier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the following results: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DC820F-DCDB-4B13-BA89-386FDE90B98D}"/>
              </a:ext>
            </a:extLst>
          </p:cNvPr>
          <p:cNvSpPr txBox="1"/>
          <p:nvPr/>
        </p:nvSpPr>
        <p:spPr>
          <a:xfrm>
            <a:off x="1382997" y="620681"/>
            <a:ext cx="6775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Company Benchmark database: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B7132-DB63-4A11-8A50-38C5D644B500}"/>
              </a:ext>
            </a:extLst>
          </p:cNvPr>
          <p:cNvSpPr txBox="1"/>
          <p:nvPr/>
        </p:nvSpPr>
        <p:spPr>
          <a:xfrm>
            <a:off x="1445552" y="1259175"/>
            <a:ext cx="694107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Insurance Company Benchmark (COIL 2000) database, which was utilized with the COIL 2000 Challenge, is the next database in the financial domain.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5,822 tuples in the data. Product usage data and cultural data derived from zip area codes are among the characteristics.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Sentient Machine Research, a Dutch data-mining firm, provided the data, which is based on a real-world business issue.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our testing, the user requested that the attribute Contribution car rules be reclassified from a value of 5 to a value of 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Similarly, we need to calculate the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LowestCostReclassifier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the Insurance Company Benchmark database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5EB242BD-D3D2-4526-AADC-77D8BE92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51" y="2851940"/>
            <a:ext cx="3142645" cy="17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5BE4D3B-2A43-47F7-8B00-4AD0D6A7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03" y="1082346"/>
            <a:ext cx="160020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38BE58-66EB-4ABE-9903-E32F616CC3CA}"/>
              </a:ext>
            </a:extLst>
          </p:cNvPr>
          <p:cNvSpPr txBox="1"/>
          <p:nvPr/>
        </p:nvSpPr>
        <p:spPr>
          <a:xfrm>
            <a:off x="3048000" y="27059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2677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578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Oswald</vt:lpstr>
      <vt:lpstr>Calibri</vt:lpstr>
      <vt:lpstr>Times New Roman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avyay rao</cp:lastModifiedBy>
  <cp:revision>61</cp:revision>
  <dcterms:modified xsi:type="dcterms:W3CDTF">2022-02-13T04:07:30Z</dcterms:modified>
</cp:coreProperties>
</file>