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0" r:id="rId2"/>
  </p:sldMasterIdLst>
  <p:sldIdLst>
    <p:sldId id="256" r:id="rId3"/>
    <p:sldId id="257" r:id="rId4"/>
    <p:sldId id="258" r:id="rId5"/>
    <p:sldId id="261" r:id="rId6"/>
    <p:sldId id="260" r:id="rId7"/>
  </p:sldIdLst>
  <p:sldSz cx="12192000" cy="6858000"/>
  <p:notesSz cx="6858000" cy="91440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638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9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96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"/>
          <p:cNvSpPr txBox="1">
            <a:spLocks noGrp="1"/>
          </p:cNvSpPr>
          <p:nvPr>
            <p:ph type="title"/>
          </p:nvPr>
        </p:nvSpPr>
        <p:spPr>
          <a:xfrm>
            <a:off x="1429566" y="1045445"/>
            <a:ext cx="9238500" cy="8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"/>
          <p:cNvSpPr txBox="1">
            <a:spLocks noGrp="1"/>
          </p:cNvSpPr>
          <p:nvPr>
            <p:ph type="body" idx="1"/>
          </p:nvPr>
        </p:nvSpPr>
        <p:spPr>
          <a:xfrm>
            <a:off x="1429566" y="2286000"/>
            <a:ext cx="92385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30"/>
              <a:buChar char="•"/>
              <a:defRPr>
                <a:solidFill>
                  <a:schemeClr val="dk1"/>
                </a:solidFill>
              </a:defRPr>
            </a:lvl1pPr>
            <a:lvl2pPr marL="914400" lvl="1" indent="-228600" algn="l" rtl="0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60"/>
              <a:buFont typeface="Oswald Light"/>
              <a:buNone/>
              <a:defRPr>
                <a:solidFill>
                  <a:schemeClr val="dk1"/>
                </a:solidFill>
              </a:defRPr>
            </a:lvl2pPr>
            <a:lvl3pPr marL="1371600" lvl="2" indent="-304164" algn="l" rtl="0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90"/>
              <a:buChar char="•"/>
              <a:defRPr>
                <a:solidFill>
                  <a:schemeClr val="dk1"/>
                </a:solidFill>
              </a:defRPr>
            </a:lvl3pPr>
            <a:lvl4pPr marL="1828800" lvl="3" indent="-228600" algn="l" rtl="0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20"/>
              <a:buFont typeface="Oswald Light"/>
              <a:buNone/>
              <a:defRPr>
                <a:solidFill>
                  <a:schemeClr val="dk1"/>
                </a:solidFill>
              </a:defRPr>
            </a:lvl4pPr>
            <a:lvl5pPr marL="2286000" lvl="4" indent="-293370" algn="l" rtl="0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20"/>
              <a:buChar char="•"/>
              <a:defRPr>
                <a:solidFill>
                  <a:schemeClr val="dk1"/>
                </a:solidFill>
              </a:defRPr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2"/>
          <p:cNvSpPr txBox="1">
            <a:spLocks noGrp="1"/>
          </p:cNvSpPr>
          <p:nvPr>
            <p:ph type="dt" idx="10"/>
          </p:nvPr>
        </p:nvSpPr>
        <p:spPr>
          <a:xfrm rot="5400000">
            <a:off x="10471097" y="4891333"/>
            <a:ext cx="2673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ftr" idx="11"/>
          </p:nvPr>
        </p:nvSpPr>
        <p:spPr>
          <a:xfrm rot="5400000">
            <a:off x="10473047" y="1609892"/>
            <a:ext cx="2669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11492908" y="3219853"/>
            <a:ext cx="629700" cy="4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 rtl="0">
              <a:spcBef>
                <a:spcPts val="0"/>
              </a:spcBef>
              <a:buNone/>
              <a:defRPr/>
            </a:lvl1pPr>
            <a:lvl2pPr marL="0" lvl="1" indent="0" algn="ctr" rtl="0">
              <a:spcBef>
                <a:spcPts val="0"/>
              </a:spcBef>
              <a:buNone/>
              <a:defRPr/>
            </a:lvl2pPr>
            <a:lvl3pPr marL="0" lvl="2" indent="0" algn="ctr" rtl="0">
              <a:spcBef>
                <a:spcPts val="0"/>
              </a:spcBef>
              <a:buNone/>
              <a:defRPr/>
            </a:lvl3pPr>
            <a:lvl4pPr marL="0" lvl="3" indent="0" algn="ctr" rtl="0">
              <a:spcBef>
                <a:spcPts val="0"/>
              </a:spcBef>
              <a:buNone/>
              <a:defRPr/>
            </a:lvl4pPr>
            <a:lvl5pPr marL="0" lvl="4" indent="0" algn="ctr" rtl="0">
              <a:spcBef>
                <a:spcPts val="0"/>
              </a:spcBef>
              <a:buNone/>
              <a:defRPr/>
            </a:lvl5pPr>
            <a:lvl6pPr marL="0" lvl="5" indent="0" algn="ctr" rtl="0">
              <a:spcBef>
                <a:spcPts val="0"/>
              </a:spcBef>
              <a:buNone/>
              <a:defRPr/>
            </a:lvl6pPr>
            <a:lvl7pPr marL="0" lvl="6" indent="0" algn="ctr" rtl="0">
              <a:spcBef>
                <a:spcPts val="0"/>
              </a:spcBef>
              <a:buNone/>
              <a:defRPr/>
            </a:lvl7pPr>
            <a:lvl8pPr marL="0" lvl="7" indent="0" algn="ctr" rtl="0">
              <a:spcBef>
                <a:spcPts val="0"/>
              </a:spcBef>
              <a:buNone/>
              <a:defRPr/>
            </a:lvl8pPr>
            <a:lvl9pPr marL="0" lvl="8" indent="0" algn="ctr" rtl="0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39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83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5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9969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51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7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3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4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2/12/2022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44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"/>
          <p:cNvSpPr txBox="1">
            <a:spLocks noGrp="1"/>
          </p:cNvSpPr>
          <p:nvPr>
            <p:ph type="title"/>
          </p:nvPr>
        </p:nvSpPr>
        <p:spPr>
          <a:xfrm>
            <a:off x="1429566" y="1041621"/>
            <a:ext cx="9238500" cy="8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Google Shape;27;p1"/>
          <p:cNvSpPr txBox="1">
            <a:spLocks noGrp="1"/>
          </p:cNvSpPr>
          <p:nvPr>
            <p:ph type="body" idx="1"/>
          </p:nvPr>
        </p:nvSpPr>
        <p:spPr>
          <a:xfrm>
            <a:off x="1429566" y="2285999"/>
            <a:ext cx="92385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5755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400" marR="0" lvl="1" indent="-228600" algn="l" rtl="0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60"/>
              <a:buFont typeface="Oswald Light"/>
              <a:buNone/>
              <a:defRPr sz="1600" b="1" i="0" u="none" strike="noStrike" cap="none">
                <a:solidFill>
                  <a:schemeClr val="dk1"/>
                </a:solidFill>
                <a:latin typeface="Oswald Light"/>
                <a:ea typeface="Oswald Light"/>
                <a:cs typeface="Oswald Light"/>
                <a:sym typeface="Oswald Light"/>
              </a:defRPr>
            </a:lvl2pPr>
            <a:lvl3pPr marL="1371600" marR="0" lvl="2" indent="-304164" algn="l" rtl="0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9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Oswald Light"/>
                <a:ea typeface="Oswald Light"/>
                <a:cs typeface="Oswald Light"/>
                <a:sym typeface="Oswald Light"/>
              </a:defRPr>
            </a:lvl3pPr>
            <a:lvl4pPr marL="1828800" marR="0" lvl="3" indent="-228600" algn="l" rtl="0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20"/>
              <a:buFont typeface="Oswald Light"/>
              <a:buNone/>
              <a:defRPr sz="1200" b="1" i="0" u="none" strike="noStrike" cap="none">
                <a:solidFill>
                  <a:schemeClr val="dk1"/>
                </a:solidFill>
                <a:latin typeface="Oswald Light"/>
                <a:ea typeface="Oswald Light"/>
                <a:cs typeface="Oswald Light"/>
                <a:sym typeface="Oswald Light"/>
              </a:defRPr>
            </a:lvl4pPr>
            <a:lvl5pPr marL="2286000" marR="0" lvl="4" indent="-293370" algn="l" rtl="0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2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Oswald Light"/>
                <a:ea typeface="Oswald Light"/>
                <a:cs typeface="Oswald Light"/>
                <a:sym typeface="Oswald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swald Light"/>
                <a:ea typeface="Oswald Light"/>
                <a:cs typeface="Oswald Light"/>
                <a:sym typeface="Oswald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swald Light"/>
                <a:ea typeface="Oswald Light"/>
                <a:cs typeface="Oswald Light"/>
                <a:sym typeface="Oswald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swald Light"/>
                <a:ea typeface="Oswald Light"/>
                <a:cs typeface="Oswald Light"/>
                <a:sym typeface="Oswald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swald Light"/>
                <a:ea typeface="Oswald Light"/>
                <a:cs typeface="Oswald Light"/>
                <a:sym typeface="Oswald Light"/>
              </a:defRPr>
            </a:lvl9pPr>
          </a:lstStyle>
          <a:p>
            <a:endParaRPr/>
          </a:p>
        </p:txBody>
      </p:sp>
      <p:sp>
        <p:nvSpPr>
          <p:cNvPr id="28" name="Google Shape;28;p1"/>
          <p:cNvSpPr txBox="1">
            <a:spLocks noGrp="1"/>
          </p:cNvSpPr>
          <p:nvPr>
            <p:ph type="dt" idx="10"/>
          </p:nvPr>
        </p:nvSpPr>
        <p:spPr>
          <a:xfrm rot="5400000">
            <a:off x="10471097" y="4891333"/>
            <a:ext cx="2673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" b="1" i="0" u="none" strike="noStrike" cap="none">
                <a:solidFill>
                  <a:schemeClr val="dk1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Oswald Light"/>
                <a:ea typeface="Oswald Light"/>
                <a:cs typeface="Oswald Light"/>
                <a:sym typeface="Oswald Light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Oswald Light"/>
                <a:ea typeface="Oswald Light"/>
                <a:cs typeface="Oswald Light"/>
                <a:sym typeface="Oswald Light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Oswald Light"/>
                <a:ea typeface="Oswald Light"/>
                <a:cs typeface="Oswald Light"/>
                <a:sym typeface="Oswald Light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Oswald Light"/>
                <a:ea typeface="Oswald Light"/>
                <a:cs typeface="Oswald Light"/>
                <a:sym typeface="Oswald Light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Oswald Light"/>
                <a:ea typeface="Oswald Light"/>
                <a:cs typeface="Oswald Light"/>
                <a:sym typeface="Oswald Light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Oswald Light"/>
                <a:ea typeface="Oswald Light"/>
                <a:cs typeface="Oswald Light"/>
                <a:sym typeface="Oswald Light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Oswald Light"/>
                <a:ea typeface="Oswald Light"/>
                <a:cs typeface="Oswald Light"/>
                <a:sym typeface="Oswald Light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Oswald Light"/>
                <a:ea typeface="Oswald Light"/>
                <a:cs typeface="Oswald Light"/>
                <a:sym typeface="Oswald Light"/>
              </a:defRPr>
            </a:lvl9pPr>
          </a:lstStyle>
          <a:p>
            <a:endParaRPr/>
          </a:p>
        </p:txBody>
      </p:sp>
      <p:sp>
        <p:nvSpPr>
          <p:cNvPr id="29" name="Google Shape;29;p1"/>
          <p:cNvSpPr txBox="1">
            <a:spLocks noGrp="1"/>
          </p:cNvSpPr>
          <p:nvPr>
            <p:ph type="ftr" idx="11"/>
          </p:nvPr>
        </p:nvSpPr>
        <p:spPr>
          <a:xfrm rot="5400000">
            <a:off x="10473047" y="1609892"/>
            <a:ext cx="2669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" b="1" i="0" u="none" strike="noStrike" cap="none">
                <a:solidFill>
                  <a:schemeClr val="dk1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Oswald Light"/>
                <a:ea typeface="Oswald Light"/>
                <a:cs typeface="Oswald Light"/>
                <a:sym typeface="Oswald Light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Oswald Light"/>
                <a:ea typeface="Oswald Light"/>
                <a:cs typeface="Oswald Light"/>
                <a:sym typeface="Oswald Light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Oswald Light"/>
                <a:ea typeface="Oswald Light"/>
                <a:cs typeface="Oswald Light"/>
                <a:sym typeface="Oswald Light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Oswald Light"/>
                <a:ea typeface="Oswald Light"/>
                <a:cs typeface="Oswald Light"/>
                <a:sym typeface="Oswald Light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Oswald Light"/>
                <a:ea typeface="Oswald Light"/>
                <a:cs typeface="Oswald Light"/>
                <a:sym typeface="Oswald Light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Oswald Light"/>
                <a:ea typeface="Oswald Light"/>
                <a:cs typeface="Oswald Light"/>
                <a:sym typeface="Oswald Light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Oswald Light"/>
                <a:ea typeface="Oswald Light"/>
                <a:cs typeface="Oswald Light"/>
                <a:sym typeface="Oswald Light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Oswald Light"/>
                <a:ea typeface="Oswald Light"/>
                <a:cs typeface="Oswald Light"/>
                <a:sym typeface="Oswald Light"/>
              </a:defRPr>
            </a:lvl9pPr>
          </a:lstStyle>
          <a:p>
            <a:endParaRPr/>
          </a:p>
        </p:txBody>
      </p:sp>
      <p:sp>
        <p:nvSpPr>
          <p:cNvPr id="30" name="Google Shape;30;p1"/>
          <p:cNvSpPr txBox="1">
            <a:spLocks noGrp="1"/>
          </p:cNvSpPr>
          <p:nvPr>
            <p:ph type="sldNum" idx="12"/>
          </p:nvPr>
        </p:nvSpPr>
        <p:spPr>
          <a:xfrm>
            <a:off x="11492908" y="3219853"/>
            <a:ext cx="629700" cy="4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 b="1" i="0" u="none" strike="noStrike" cap="none">
                <a:solidFill>
                  <a:srgbClr val="888888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 b="1" i="0" u="none" strike="noStrike" cap="none">
                <a:solidFill>
                  <a:srgbClr val="888888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 b="1" i="0" u="none" strike="noStrike" cap="none">
                <a:solidFill>
                  <a:srgbClr val="888888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 b="1" i="0" u="none" strike="noStrike" cap="none">
                <a:solidFill>
                  <a:srgbClr val="888888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 b="1" i="0" u="none" strike="noStrike" cap="none">
                <a:solidFill>
                  <a:srgbClr val="888888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 b="1" i="0" u="none" strike="noStrike" cap="none">
                <a:solidFill>
                  <a:srgbClr val="888888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 b="1" i="0" u="none" strike="noStrike" cap="none">
                <a:solidFill>
                  <a:srgbClr val="888888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 b="1" i="0" u="none" strike="noStrike" cap="none">
                <a:solidFill>
                  <a:srgbClr val="888888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 b="1" i="0" u="none" strike="noStrike" cap="none">
                <a:solidFill>
                  <a:srgbClr val="888888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1C3281D-A46F-4842-9340-4CBC29E1B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aze">
            <a:extLst>
              <a:ext uri="{FF2B5EF4-FFF2-40B4-BE49-F238E27FC236}">
                <a16:creationId xmlns:a16="http://schemas.microsoft.com/office/drawing/2014/main" id="{72E42BC1-CC3D-4A98-B510-1A0B498F9A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109C6D-1EBA-4D84-8DB8-69A685AC58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6952388" cy="326063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Learning from examples based on rough sets-Examples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13FECB8-44EE-4A45-9F7B-66ECF1C3C8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4578595"/>
            <a:ext cx="971155" cy="0"/>
          </a:xfrm>
          <a:prstGeom prst="line">
            <a:avLst/>
          </a:prstGeom>
          <a:ln w="317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5">
            <a:extLst>
              <a:ext uri="{FF2B5EF4-FFF2-40B4-BE49-F238E27FC236}">
                <a16:creationId xmlns:a16="http://schemas.microsoft.com/office/drawing/2014/main" id="{6C706E4C-A1BF-4C41-908C-DA86F981B4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2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Google Shape;38;p3"/>
          <p:cNvCxnSpPr/>
          <p:nvPr/>
        </p:nvCxnSpPr>
        <p:spPr>
          <a:xfrm>
            <a:off x="1524000" y="4571506"/>
            <a:ext cx="971100" cy="0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9" name="Google Shape;39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swald Light"/>
              <a:ea typeface="Oswald Light"/>
              <a:cs typeface="Oswald Light"/>
              <a:sym typeface="Oswald Light"/>
            </a:endParaRPr>
          </a:p>
        </p:txBody>
      </p:sp>
      <p:sp>
        <p:nvSpPr>
          <p:cNvPr id="40" name="Google Shape;40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85750" marR="0" lvl="0" indent="-2857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1800" b="0" i="0" u="none" strike="noStrike" cap="none" dirty="0">
              <a:solidFill>
                <a:schemeClr val="lt1"/>
              </a:solidFill>
              <a:latin typeface="Oswald Light"/>
              <a:ea typeface="Oswald Light"/>
              <a:cs typeface="Oswald Light"/>
              <a:sym typeface="Oswald Light"/>
            </a:endParaRPr>
          </a:p>
        </p:txBody>
      </p:sp>
      <p:sp>
        <p:nvSpPr>
          <p:cNvPr id="42" name="Google Shape;42;p3"/>
          <p:cNvSpPr txBox="1">
            <a:spLocks noGrp="1"/>
          </p:cNvSpPr>
          <p:nvPr>
            <p:ph type="title"/>
          </p:nvPr>
        </p:nvSpPr>
        <p:spPr>
          <a:xfrm>
            <a:off x="2092960" y="1401474"/>
            <a:ext cx="7620000" cy="8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swald"/>
              <a:buNone/>
            </a:pPr>
            <a:r>
              <a:rPr lang="en-US" sz="4000" dirty="0"/>
              <a:t>LERS</a:t>
            </a:r>
            <a:endParaRPr sz="4000" dirty="0"/>
          </a:p>
        </p:txBody>
      </p:sp>
      <p:cxnSp>
        <p:nvCxnSpPr>
          <p:cNvPr id="43" name="Google Shape;43;p3"/>
          <p:cNvCxnSpPr/>
          <p:nvPr/>
        </p:nvCxnSpPr>
        <p:spPr>
          <a:xfrm>
            <a:off x="5610423" y="3960586"/>
            <a:ext cx="971100" cy="0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4" name="Google Shape;44;p3"/>
          <p:cNvSpPr txBox="1"/>
          <p:nvPr/>
        </p:nvSpPr>
        <p:spPr>
          <a:xfrm>
            <a:off x="1051414" y="601275"/>
            <a:ext cx="10617346" cy="2154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b="1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Oswald Light"/>
              <a:cs typeface="Arial" panose="020B0604020202020204" pitchFamily="34" charset="0"/>
              <a:sym typeface="Oswald Ligh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Oswald Light"/>
                <a:cs typeface="Arial" panose="020B0604020202020204" pitchFamily="34" charset="0"/>
                <a:sym typeface="Oswald Light"/>
              </a:rPr>
              <a:t> </a:t>
            </a:r>
            <a:r>
              <a:rPr lang="en-US" sz="3600" b="1" i="1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Oswald Light"/>
                <a:cs typeface="Arial" panose="020B0604020202020204" pitchFamily="34" charset="0"/>
                <a:sym typeface="Oswald Light"/>
              </a:rPr>
              <a:t>IN ECONOMIC AND FINANCIAL PREDICTION</a:t>
            </a:r>
            <a:endParaRPr lang="en-US" sz="4000" b="1" i="1" u="none" strike="noStrike" cap="none" dirty="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4000" b="1" dirty="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978460-460A-4EC0-BE48-FD7AFD2AE09E}"/>
              </a:ext>
            </a:extLst>
          </p:cNvPr>
          <p:cNvSpPr txBox="1"/>
          <p:nvPr/>
        </p:nvSpPr>
        <p:spPr>
          <a:xfrm>
            <a:off x="1143000" y="2019832"/>
            <a:ext cx="10525760" cy="2482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chemeClr val="bg1"/>
                </a:solidFill>
              </a:rPr>
              <a:t>Business Failure Prediction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chemeClr val="bg1"/>
                </a:solidFill>
              </a:rPr>
              <a:t>Database Marketing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chemeClr val="bg1"/>
                </a:solidFill>
              </a:rPr>
              <a:t>Financial Investment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1500B-8E3F-4F81-91BF-96FA49958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In Medical sciences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58902-F865-4374-80FA-2CF0591B9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Sensitivity and Specificity analysis</a:t>
            </a:r>
          </a:p>
          <a:p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Poor physical formulae or equations for characterizing medical data</a:t>
            </a:r>
          </a:p>
          <a:p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Prior setting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424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1500B-8E3F-4F81-91BF-96FA49958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In Military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58902-F865-4374-80FA-2CF0591B9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Performance Evaluation</a:t>
            </a:r>
          </a:p>
          <a:p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Military Simulation Analysis</a:t>
            </a:r>
          </a:p>
          <a:p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Military Simulation Processing</a:t>
            </a:r>
          </a:p>
          <a:p>
            <a:endParaRPr lang="en-US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579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1FA67-1F33-48A6-9194-0F9CD6A10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Other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AD0C9-04BB-4897-8108-82B7D3E17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1" cap="all" spc="6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Fault diagnosis</a:t>
            </a:r>
          </a:p>
          <a:p>
            <a:r>
              <a:rPr lang="en-US" sz="2400" b="1" i="1" cap="all" spc="6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Image processing</a:t>
            </a:r>
          </a:p>
          <a:p>
            <a:r>
              <a:rPr lang="en-US" sz="2400" b="1" i="1" cap="all" spc="6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Email filtering</a:t>
            </a:r>
          </a:p>
          <a:p>
            <a:r>
              <a:rPr lang="en-US" sz="2400" b="1" i="1" cap="all" spc="6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Intrusion detection</a:t>
            </a:r>
          </a:p>
          <a:p>
            <a:r>
              <a:rPr lang="en-US" sz="2400" b="1" i="1" cap="all" spc="6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Neural network algorithm Etc. </a:t>
            </a:r>
          </a:p>
        </p:txBody>
      </p:sp>
    </p:spTree>
    <p:extLst>
      <p:ext uri="{BB962C8B-B14F-4D97-AF65-F5344CB8AC3E}">
        <p14:creationId xmlns:p14="http://schemas.microsoft.com/office/powerpoint/2010/main" val="71980638"/>
      </p:ext>
    </p:extLst>
  </p:cSld>
  <p:clrMapOvr>
    <a:masterClrMapping/>
  </p:clrMapOvr>
</p:sld>
</file>

<file path=ppt/theme/theme1.xml><?xml version="1.0" encoding="utf-8"?>
<a:theme xmlns:a="http://schemas.openxmlformats.org/drawingml/2006/main" name="PortalVTI">
  <a:themeElements>
    <a:clrScheme name="AnalogousFromLightSeedRightStep">
      <a:dk1>
        <a:srgbClr val="000000"/>
      </a:dk1>
      <a:lt1>
        <a:srgbClr val="FFFFFF"/>
      </a:lt1>
      <a:dk2>
        <a:srgbClr val="413324"/>
      </a:dk2>
      <a:lt2>
        <a:srgbClr val="E2E4E8"/>
      </a:lt2>
      <a:accent1>
        <a:srgbClr val="B59E7B"/>
      </a:accent1>
      <a:accent2>
        <a:srgbClr val="A3A470"/>
      </a:accent2>
      <a:accent3>
        <a:srgbClr val="95A77E"/>
      </a:accent3>
      <a:accent4>
        <a:srgbClr val="7FAE77"/>
      </a:accent4>
      <a:accent5>
        <a:srgbClr val="82AB8D"/>
      </a:accent5>
      <a:accent6>
        <a:srgbClr val="76AD9C"/>
      </a:accent6>
      <a:hlink>
        <a:srgbClr val="6682AC"/>
      </a:hlink>
      <a:folHlink>
        <a:srgbClr val="7F7F7F"/>
      </a:folHlink>
    </a:clrScheme>
    <a:fontScheme name="Earth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0E0D5035-C7F2-4607-91F4-D5D5F886A15A}" vid="{EAFF3D8B-AC13-4E90-80A9-182200FBC866}"/>
    </a:ext>
  </a:extLst>
</a:theme>
</file>

<file path=ppt/theme/theme2.xml><?xml version="1.0" encoding="utf-8"?>
<a:theme xmlns:a="http://schemas.openxmlformats.org/drawingml/2006/main" name="PortalVTI">
  <a:themeElements>
    <a:clrScheme name="AnalogousFromLightSeedRightStep">
      <a:dk1>
        <a:srgbClr val="000000"/>
      </a:dk1>
      <a:lt1>
        <a:srgbClr val="FFFFFF"/>
      </a:lt1>
      <a:dk2>
        <a:srgbClr val="413324"/>
      </a:dk2>
      <a:lt2>
        <a:srgbClr val="E2E4E8"/>
      </a:lt2>
      <a:accent1>
        <a:srgbClr val="B59E7B"/>
      </a:accent1>
      <a:accent2>
        <a:srgbClr val="A3A470"/>
      </a:accent2>
      <a:accent3>
        <a:srgbClr val="95A77E"/>
      </a:accent3>
      <a:accent4>
        <a:srgbClr val="7FAE77"/>
      </a:accent4>
      <a:accent5>
        <a:srgbClr val="82AB8D"/>
      </a:accent5>
      <a:accent6>
        <a:srgbClr val="76AD9C"/>
      </a:accent6>
      <a:hlink>
        <a:srgbClr val="6682AC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64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Oswald</vt:lpstr>
      <vt:lpstr>Oswald Light</vt:lpstr>
      <vt:lpstr>Trade Gothic Next Cond</vt:lpstr>
      <vt:lpstr>Trade Gothic Next Light</vt:lpstr>
      <vt:lpstr>PortalVTI</vt:lpstr>
      <vt:lpstr>PortalVTI</vt:lpstr>
      <vt:lpstr>Learning from examples based on rough sets-Examples</vt:lpstr>
      <vt:lpstr>LERS</vt:lpstr>
      <vt:lpstr>In Medical sciences</vt:lpstr>
      <vt:lpstr>In Military</vt:lpstr>
      <vt:lpstr>Other 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RuleS- LERS</dc:title>
  <cp:lastModifiedBy>Kamalapriya Srinivasan</cp:lastModifiedBy>
  <cp:revision>13</cp:revision>
  <dcterms:modified xsi:type="dcterms:W3CDTF">2022-02-13T03:26:21Z</dcterms:modified>
</cp:coreProperties>
</file>