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 id="2147483650" r:id="rId2"/>
  </p:sldMasterIdLst>
  <p:sldIdLst>
    <p:sldId id="256" r:id="rId3"/>
    <p:sldId id="257" r:id="rId4"/>
    <p:sldId id="258" r:id="rId5"/>
    <p:sldId id="259" r:id="rId6"/>
    <p:sldId id="260" r:id="rId7"/>
  </p:sldIdLst>
  <p:sldSz cx="12192000" cy="6858000"/>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0F8CF-692C-4963-8B5E-D1C0928CF160}"/>
              </a:ext>
            </a:extLst>
          </p:cNvPr>
          <p:cNvSpPr>
            <a:spLocks noGrp="1"/>
          </p:cNvSpPr>
          <p:nvPr>
            <p:ph type="ctrTitle"/>
          </p:nvPr>
        </p:nvSpPr>
        <p:spPr>
          <a:xfrm>
            <a:off x="1429612" y="1013984"/>
            <a:ext cx="7714388" cy="3260635"/>
          </a:xfrm>
        </p:spPr>
        <p:txBody>
          <a:bodyPr anchor="b"/>
          <a:lstStyle>
            <a:lvl1pPr algn="l">
              <a:defRPr sz="2800"/>
            </a:lvl1pPr>
          </a:lstStyle>
          <a:p>
            <a:r>
              <a:rPr lang="en-US" dirty="0"/>
              <a:t>Click to edit Master title style</a:t>
            </a:r>
          </a:p>
        </p:txBody>
      </p:sp>
      <p:sp>
        <p:nvSpPr>
          <p:cNvPr id="3" name="Subtitle 2">
            <a:extLst>
              <a:ext uri="{FF2B5EF4-FFF2-40B4-BE49-F238E27FC236}">
                <a16:creationId xmlns:a16="http://schemas.microsoft.com/office/drawing/2014/main" id="{9F419655-1613-4CC0-BBE9-BD2CB2C3C766}"/>
              </a:ext>
            </a:extLst>
          </p:cNvPr>
          <p:cNvSpPr>
            <a:spLocks noGrp="1"/>
          </p:cNvSpPr>
          <p:nvPr>
            <p:ph type="subTitle" idx="1"/>
          </p:nvPr>
        </p:nvSpPr>
        <p:spPr>
          <a:xfrm>
            <a:off x="1429612" y="4848464"/>
            <a:ext cx="7714388" cy="1085849"/>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0267FFF-6BC4-4DF0-BC55-B2C3BFD8ED12}"/>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5" name="Footer Placeholder 4">
            <a:extLst>
              <a:ext uri="{FF2B5EF4-FFF2-40B4-BE49-F238E27FC236}">
                <a16:creationId xmlns:a16="http://schemas.microsoft.com/office/drawing/2014/main" id="{D6389830-A1B7-484B-832C-F64A558BD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A8F727-72C8-47A9-8E54-AD84590286F9}"/>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7" name="Straight Connector 6">
            <a:extLst>
              <a:ext uri="{FF2B5EF4-FFF2-40B4-BE49-F238E27FC236}">
                <a16:creationId xmlns:a16="http://schemas.microsoft.com/office/drawing/2014/main" id="{AEED5540-64E5-4258-ABA4-753F07B71B38}"/>
              </a:ext>
            </a:extLst>
          </p:cNvPr>
          <p:cNvCxnSpPr>
            <a:cxnSpLocks/>
          </p:cNvCxnSpPr>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6638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8A5DE-E5C6-4DB9-AD28-8F1EAC6F5513}"/>
              </a:ext>
            </a:extLst>
          </p:cNvPr>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4363E08E-9B2D-4740-9AC6-D5E1CFB95FC6}"/>
              </a:ext>
            </a:extLst>
          </p:cNvPr>
          <p:cNvSpPr>
            <a:spLocks noGrp="1"/>
          </p:cNvSpPr>
          <p:nvPr>
            <p:ph type="body" orient="vert" idx="1"/>
          </p:nvPr>
        </p:nvSpPr>
        <p:spPr>
          <a:xfrm>
            <a:off x="1429566" y="2229957"/>
            <a:ext cx="9238434" cy="3866043"/>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E4E3736-E8AA-4F58-9D3A-27050B287F9D}"/>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5" name="Footer Placeholder 4">
            <a:extLst>
              <a:ext uri="{FF2B5EF4-FFF2-40B4-BE49-F238E27FC236}">
                <a16:creationId xmlns:a16="http://schemas.microsoft.com/office/drawing/2014/main" id="{1DE95E84-15BC-478B-9DAB-15025867B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E9D98F-E0A8-4254-A957-7F17811D017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249295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DE70F5-2276-4F91-9FC2-8DA4B528814A}"/>
              </a:ext>
            </a:extLst>
          </p:cNvPr>
          <p:cNvSpPr>
            <a:spLocks noGrp="1"/>
          </p:cNvSpPr>
          <p:nvPr>
            <p:ph type="title" orient="vert"/>
          </p:nvPr>
        </p:nvSpPr>
        <p:spPr>
          <a:xfrm>
            <a:off x="9144000" y="1467699"/>
            <a:ext cx="1758461" cy="4628301"/>
          </a:xfrm>
        </p:spPr>
        <p:txBody>
          <a:bodyPr vert="eaVert"/>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D21856C5-C2FD-45E4-A631-AC06B5495BEA}"/>
              </a:ext>
            </a:extLst>
          </p:cNvPr>
          <p:cNvSpPr>
            <a:spLocks noGrp="1"/>
          </p:cNvSpPr>
          <p:nvPr>
            <p:ph type="body" orient="vert" idx="1"/>
          </p:nvPr>
        </p:nvSpPr>
        <p:spPr>
          <a:xfrm>
            <a:off x="1182312" y="1467699"/>
            <a:ext cx="7839379" cy="4628301"/>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EE336EA-B6DD-4115-9C67-79A24C866ED4}"/>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5" name="Footer Placeholder 4">
            <a:extLst>
              <a:ext uri="{FF2B5EF4-FFF2-40B4-BE49-F238E27FC236}">
                <a16:creationId xmlns:a16="http://schemas.microsoft.com/office/drawing/2014/main" id="{C2EA668B-1DAB-449C-9BA4-7B1572A22B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C6567E-119D-4C98-93FF-73A332803A13}"/>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8059965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1"/>
        <p:cNvGrpSpPr/>
        <p:nvPr/>
      </p:nvGrpSpPr>
      <p:grpSpPr>
        <a:xfrm>
          <a:off x="0" y="0"/>
          <a:ext cx="0" cy="0"/>
          <a:chOff x="0" y="0"/>
          <a:chExt cx="0" cy="0"/>
        </a:xfrm>
      </p:grpSpPr>
      <p:sp>
        <p:nvSpPr>
          <p:cNvPr id="32" name="Google Shape;32;p2"/>
          <p:cNvSpPr txBox="1">
            <a:spLocks noGrp="1"/>
          </p:cNvSpPr>
          <p:nvPr>
            <p:ph type="title"/>
          </p:nvPr>
        </p:nvSpPr>
        <p:spPr>
          <a:xfrm>
            <a:off x="1429566" y="1045445"/>
            <a:ext cx="9238500" cy="857700"/>
          </a:xfrm>
          <a:prstGeom prst="rect">
            <a:avLst/>
          </a:prstGeom>
          <a:noFill/>
          <a:ln>
            <a:noFill/>
          </a:ln>
        </p:spPr>
        <p:txBody>
          <a:bodyPr spcFirstLastPara="1" wrap="square" lIns="91425" tIns="45700" rIns="91425" bIns="45700" anchor="b" anchorCtr="0">
            <a:noAutofit/>
          </a:bodyPr>
          <a:lstStyle>
            <a:lvl1pPr lvl="0" algn="l" rtl="0">
              <a:lnSpc>
                <a:spcPct val="120000"/>
              </a:lnSpc>
              <a:spcBef>
                <a:spcPts val="0"/>
              </a:spcBef>
              <a:spcAft>
                <a:spcPts val="0"/>
              </a:spcAft>
              <a:buClr>
                <a:schemeClr val="dk1"/>
              </a:buClr>
              <a:buSzPts val="2800"/>
              <a:buFont typeface="Oswald"/>
              <a:buNone/>
              <a:defRPr>
                <a:solidFill>
                  <a:schemeClr val="dk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3" name="Google Shape;33;p2"/>
          <p:cNvSpPr txBox="1">
            <a:spLocks noGrp="1"/>
          </p:cNvSpPr>
          <p:nvPr>
            <p:ph type="body" idx="1"/>
          </p:nvPr>
        </p:nvSpPr>
        <p:spPr>
          <a:xfrm>
            <a:off x="1429566" y="2286000"/>
            <a:ext cx="9238500" cy="3810000"/>
          </a:xfrm>
          <a:prstGeom prst="rect">
            <a:avLst/>
          </a:prstGeom>
          <a:noFill/>
          <a:ln>
            <a:noFill/>
          </a:ln>
        </p:spPr>
        <p:txBody>
          <a:bodyPr spcFirstLastPara="1" wrap="square" lIns="91425" tIns="45700" rIns="91425" bIns="45700" anchor="t" anchorCtr="0">
            <a:normAutofit/>
          </a:bodyPr>
          <a:lstStyle>
            <a:lvl1pPr marL="457200" lvl="0" indent="-325755" algn="l" rtl="0">
              <a:lnSpc>
                <a:spcPct val="130000"/>
              </a:lnSpc>
              <a:spcBef>
                <a:spcPts val="1000"/>
              </a:spcBef>
              <a:spcAft>
                <a:spcPts val="0"/>
              </a:spcAft>
              <a:buClr>
                <a:schemeClr val="dk1"/>
              </a:buClr>
              <a:buSzPts val="1530"/>
              <a:buChar char="•"/>
              <a:defRPr>
                <a:solidFill>
                  <a:schemeClr val="dk1"/>
                </a:solidFill>
              </a:defRPr>
            </a:lvl1pPr>
            <a:lvl2pPr marL="914400" lvl="1" indent="-228600" algn="l" rtl="0">
              <a:lnSpc>
                <a:spcPct val="130000"/>
              </a:lnSpc>
              <a:spcBef>
                <a:spcPts val="500"/>
              </a:spcBef>
              <a:spcAft>
                <a:spcPts val="0"/>
              </a:spcAft>
              <a:buClr>
                <a:schemeClr val="dk1"/>
              </a:buClr>
              <a:buSzPts val="1360"/>
              <a:buFont typeface="Oswald Light"/>
              <a:buNone/>
              <a:defRPr>
                <a:solidFill>
                  <a:schemeClr val="dk1"/>
                </a:solidFill>
              </a:defRPr>
            </a:lvl2pPr>
            <a:lvl3pPr marL="1371600" lvl="2" indent="-304164" algn="l" rtl="0">
              <a:lnSpc>
                <a:spcPct val="130000"/>
              </a:lnSpc>
              <a:spcBef>
                <a:spcPts val="500"/>
              </a:spcBef>
              <a:spcAft>
                <a:spcPts val="0"/>
              </a:spcAft>
              <a:buClr>
                <a:schemeClr val="dk1"/>
              </a:buClr>
              <a:buSzPts val="1190"/>
              <a:buChar char="•"/>
              <a:defRPr>
                <a:solidFill>
                  <a:schemeClr val="dk1"/>
                </a:solidFill>
              </a:defRPr>
            </a:lvl3pPr>
            <a:lvl4pPr marL="1828800" lvl="3" indent="-228600" algn="l" rtl="0">
              <a:lnSpc>
                <a:spcPct val="130000"/>
              </a:lnSpc>
              <a:spcBef>
                <a:spcPts val="500"/>
              </a:spcBef>
              <a:spcAft>
                <a:spcPts val="0"/>
              </a:spcAft>
              <a:buClr>
                <a:schemeClr val="dk1"/>
              </a:buClr>
              <a:buSzPts val="1020"/>
              <a:buFont typeface="Oswald Light"/>
              <a:buNone/>
              <a:defRPr>
                <a:solidFill>
                  <a:schemeClr val="dk1"/>
                </a:solidFill>
              </a:defRPr>
            </a:lvl4pPr>
            <a:lvl5pPr marL="2286000" lvl="4" indent="-293370" algn="l" rtl="0">
              <a:lnSpc>
                <a:spcPct val="130000"/>
              </a:lnSpc>
              <a:spcBef>
                <a:spcPts val="500"/>
              </a:spcBef>
              <a:spcAft>
                <a:spcPts val="0"/>
              </a:spcAft>
              <a:buClr>
                <a:schemeClr val="dk1"/>
              </a:buClr>
              <a:buSzPts val="1020"/>
              <a:buChar char="•"/>
              <a:defRPr>
                <a:solidFill>
                  <a:schemeClr val="dk1"/>
                </a:solidFill>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34" name="Google Shape;34;p2"/>
          <p:cNvSpPr txBox="1">
            <a:spLocks noGrp="1"/>
          </p:cNvSpPr>
          <p:nvPr>
            <p:ph type="dt" idx="10"/>
          </p:nvPr>
        </p:nvSpPr>
        <p:spPr>
          <a:xfrm rot="5400000">
            <a:off x="10471097" y="4891333"/>
            <a:ext cx="26733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5" name="Google Shape;35;p2"/>
          <p:cNvSpPr txBox="1">
            <a:spLocks noGrp="1"/>
          </p:cNvSpPr>
          <p:nvPr>
            <p:ph type="ftr" idx="11"/>
          </p:nvPr>
        </p:nvSpPr>
        <p:spPr>
          <a:xfrm rot="5400000">
            <a:off x="10473047" y="1609892"/>
            <a:ext cx="2669400" cy="365100"/>
          </a:xfrm>
          <a:prstGeom prst="rect">
            <a:avLst/>
          </a:prstGeom>
          <a:noFill/>
          <a:ln>
            <a:noFill/>
          </a:ln>
        </p:spPr>
        <p:txBody>
          <a:bodyPr spcFirstLastPara="1" wrap="square" lIns="91425" tIns="45700" rIns="91425" bIns="45700" anchor="ctr"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6" name="Google Shape;36;p2"/>
          <p:cNvSpPr txBox="1">
            <a:spLocks noGrp="1"/>
          </p:cNvSpPr>
          <p:nvPr>
            <p:ph type="sldNum" idx="12"/>
          </p:nvPr>
        </p:nvSpPr>
        <p:spPr>
          <a:xfrm>
            <a:off x="11492908" y="3219853"/>
            <a:ext cx="629700" cy="429900"/>
          </a:xfrm>
          <a:prstGeom prst="rect">
            <a:avLst/>
          </a:prstGeom>
          <a:noFill/>
          <a:ln>
            <a:noFill/>
          </a:ln>
        </p:spPr>
        <p:txBody>
          <a:bodyPr spcFirstLastPara="1" wrap="square" lIns="91425" tIns="45700" rIns="91425" bIns="45700" anchor="ctr" anchorCtr="0">
            <a:noAutofit/>
          </a:bodyPr>
          <a:lstStyle>
            <a:lvl1pPr marL="0" lvl="0" indent="0" algn="ctr" rtl="0">
              <a:spcBef>
                <a:spcPts val="0"/>
              </a:spcBef>
              <a:buNone/>
              <a:defRPr/>
            </a:lvl1pPr>
            <a:lvl2pPr marL="0" lvl="1" indent="0" algn="ctr" rtl="0">
              <a:spcBef>
                <a:spcPts val="0"/>
              </a:spcBef>
              <a:buNone/>
              <a:defRPr/>
            </a:lvl2pPr>
            <a:lvl3pPr marL="0" lvl="2" indent="0" algn="ctr" rtl="0">
              <a:spcBef>
                <a:spcPts val="0"/>
              </a:spcBef>
              <a:buNone/>
              <a:defRPr/>
            </a:lvl3pPr>
            <a:lvl4pPr marL="0" lvl="3" indent="0" algn="ctr" rtl="0">
              <a:spcBef>
                <a:spcPts val="0"/>
              </a:spcBef>
              <a:buNone/>
              <a:defRPr/>
            </a:lvl4pPr>
            <a:lvl5pPr marL="0" lvl="4" indent="0" algn="ctr" rtl="0">
              <a:spcBef>
                <a:spcPts val="0"/>
              </a:spcBef>
              <a:buNone/>
              <a:defRPr/>
            </a:lvl5pPr>
            <a:lvl6pPr marL="0" lvl="5" indent="0" algn="ctr" rtl="0">
              <a:spcBef>
                <a:spcPts val="0"/>
              </a:spcBef>
              <a:buNone/>
              <a:defRPr/>
            </a:lvl6pPr>
            <a:lvl7pPr marL="0" lvl="6" indent="0" algn="ctr" rtl="0">
              <a:spcBef>
                <a:spcPts val="0"/>
              </a:spcBef>
              <a:buNone/>
              <a:defRPr/>
            </a:lvl7pPr>
            <a:lvl8pPr marL="0" lvl="7" indent="0" algn="ctr" rtl="0">
              <a:spcBef>
                <a:spcPts val="0"/>
              </a:spcBef>
              <a:buNone/>
              <a:defRPr/>
            </a:lvl8pPr>
            <a:lvl9pPr marL="0" lvl="8" indent="0" algn="ctr" rtl="0">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EF94C-BCB1-4F4C-AF70-DD2A5C4E3318}"/>
              </a:ext>
            </a:extLst>
          </p:cNvPr>
          <p:cNvSpPr>
            <a:spLocks noGrp="1"/>
          </p:cNvSpPr>
          <p:nvPr>
            <p:ph type="title"/>
          </p:nvPr>
        </p:nvSpPr>
        <p:spPr>
          <a:xfrm>
            <a:off x="1429566" y="1045445"/>
            <a:ext cx="9238434" cy="857559"/>
          </a:xfrm>
        </p:spPr>
        <p:txBody>
          <a:bodyPr anchor="b"/>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8A909B75-A057-44B5-872F-DF01BDC8EA07}"/>
              </a:ext>
            </a:extLst>
          </p:cNvPr>
          <p:cNvSpPr>
            <a:spLocks noGrp="1"/>
          </p:cNvSpPr>
          <p:nvPr>
            <p:ph idx="1"/>
          </p:nvPr>
        </p:nvSpPr>
        <p:spPr>
          <a:xfrm>
            <a:off x="1429566" y="2286000"/>
            <a:ext cx="9238434" cy="381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806260C-3219-4812-88F2-3162D37F293B}"/>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5" name="Footer Placeholder 4">
            <a:extLst>
              <a:ext uri="{FF2B5EF4-FFF2-40B4-BE49-F238E27FC236}">
                <a16:creationId xmlns:a16="http://schemas.microsoft.com/office/drawing/2014/main" id="{F2762B73-9C01-4BE3-A199-782BE6EBA6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761492-EB56-4454-9D2A-8BB94AACB89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830939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980A128-A52A-402C-865B-1BF08D7F0458}"/>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900447-3778-4AB7-ACB3-7C2313FE9A47}"/>
              </a:ext>
            </a:extLst>
          </p:cNvPr>
          <p:cNvSpPr>
            <a:spLocks noGrp="1"/>
          </p:cNvSpPr>
          <p:nvPr>
            <p:ph type="title"/>
          </p:nvPr>
        </p:nvSpPr>
        <p:spPr>
          <a:xfrm>
            <a:off x="1421745" y="1287554"/>
            <a:ext cx="8284963" cy="3113064"/>
          </a:xfrm>
        </p:spPr>
        <p:txBody>
          <a:bodyPr anchor="t"/>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F9B910C9-BA3C-4D31-9C62-2C2408591FF2}"/>
              </a:ext>
            </a:extLst>
          </p:cNvPr>
          <p:cNvSpPr>
            <a:spLocks noGrp="1"/>
          </p:cNvSpPr>
          <p:nvPr>
            <p:ph type="body" idx="1"/>
          </p:nvPr>
        </p:nvSpPr>
        <p:spPr>
          <a:xfrm>
            <a:off x="1421744" y="4619707"/>
            <a:ext cx="7722256" cy="1476293"/>
          </a:xfrm>
        </p:spPr>
        <p:txBody>
          <a:bodyPr anchor="b">
            <a:normAutofit/>
          </a:bodyPr>
          <a:lstStyle>
            <a:lvl1pPr marL="0" indent="0">
              <a:buNone/>
              <a:defRPr sz="1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8742E8A-6B69-406B-A3DF-0A1B76832E0A}"/>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5" name="Footer Placeholder 4">
            <a:extLst>
              <a:ext uri="{FF2B5EF4-FFF2-40B4-BE49-F238E27FC236}">
                <a16:creationId xmlns:a16="http://schemas.microsoft.com/office/drawing/2014/main" id="{64D665CF-4461-4BB8-8F3A-ED1CB1084C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898B27-5EF3-49F4-B3CE-F3CF419AE06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130083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3F3BA-5AD5-4F15-97B2-E4652D1D4E15}"/>
              </a:ext>
            </a:extLst>
          </p:cNvPr>
          <p:cNvSpPr>
            <a:spLocks noGrp="1"/>
          </p:cNvSpPr>
          <p:nvPr>
            <p:ph type="title"/>
          </p:nvPr>
        </p:nvSpPr>
        <p:spPr>
          <a:xfrm>
            <a:off x="1429566" y="1013411"/>
            <a:ext cx="9238434" cy="889592"/>
          </a:xfrm>
        </p:spPr>
        <p:txBody>
          <a:bodyPr/>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EA997B8-1FD3-40E6-A486-256EB41DB70A}"/>
              </a:ext>
            </a:extLst>
          </p:cNvPr>
          <p:cNvSpPr>
            <a:spLocks noGrp="1"/>
          </p:cNvSpPr>
          <p:nvPr>
            <p:ph sz="half" idx="1"/>
          </p:nvPr>
        </p:nvSpPr>
        <p:spPr>
          <a:xfrm>
            <a:off x="1429566"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183F4D8-AA9A-4AF7-86EA-E4D797B98CE9}"/>
              </a:ext>
            </a:extLst>
          </p:cNvPr>
          <p:cNvSpPr>
            <a:spLocks noGrp="1"/>
          </p:cNvSpPr>
          <p:nvPr>
            <p:ph sz="half" idx="2"/>
          </p:nvPr>
        </p:nvSpPr>
        <p:spPr>
          <a:xfrm>
            <a:off x="6172200"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A08823E-BC08-4810-9BFF-35D2EA2AE729}"/>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6" name="Footer Placeholder 5">
            <a:extLst>
              <a:ext uri="{FF2B5EF4-FFF2-40B4-BE49-F238E27FC236}">
                <a16:creationId xmlns:a16="http://schemas.microsoft.com/office/drawing/2014/main" id="{2FDD2BFB-BB2C-4C4A-A6E1-DD223C2BE0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D369B2-12F8-4583-8A7F-523C9A3EF09B}"/>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050757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C717F-84B9-44BA-8DD6-680394AB193E}"/>
              </a:ext>
            </a:extLst>
          </p:cNvPr>
          <p:cNvSpPr>
            <a:spLocks noGrp="1"/>
          </p:cNvSpPr>
          <p:nvPr>
            <p:ph type="title"/>
          </p:nvPr>
        </p:nvSpPr>
        <p:spPr>
          <a:xfrm>
            <a:off x="1429566" y="1079150"/>
            <a:ext cx="9238434" cy="823912"/>
          </a:xfrm>
        </p:spPr>
        <p:txBody>
          <a:bodyPr/>
          <a:lstStyle>
            <a:lvl1pPr>
              <a:defRPr>
                <a:solidFill>
                  <a:schemeClr val="tx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2A1217D6-7448-4625-964F-5D82F65F11F7}"/>
              </a:ext>
            </a:extLst>
          </p:cNvPr>
          <p:cNvSpPr>
            <a:spLocks noGrp="1"/>
          </p:cNvSpPr>
          <p:nvPr>
            <p:ph type="body" idx="1"/>
          </p:nvPr>
        </p:nvSpPr>
        <p:spPr>
          <a:xfrm>
            <a:off x="1429567" y="2013217"/>
            <a:ext cx="4495799" cy="704232"/>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53A534C-0B54-4327-99C0-4F0019FD21F6}"/>
              </a:ext>
            </a:extLst>
          </p:cNvPr>
          <p:cNvSpPr>
            <a:spLocks noGrp="1"/>
          </p:cNvSpPr>
          <p:nvPr>
            <p:ph sz="half" idx="2"/>
          </p:nvPr>
        </p:nvSpPr>
        <p:spPr>
          <a:xfrm>
            <a:off x="1429567"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389D4A63-0795-4B74-8C11-5FE7944118C7}"/>
              </a:ext>
            </a:extLst>
          </p:cNvPr>
          <p:cNvSpPr>
            <a:spLocks noGrp="1"/>
          </p:cNvSpPr>
          <p:nvPr>
            <p:ph type="body" sz="quarter" idx="3"/>
          </p:nvPr>
        </p:nvSpPr>
        <p:spPr>
          <a:xfrm>
            <a:off x="6172200" y="2013215"/>
            <a:ext cx="4495800" cy="704233"/>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823D16F3-F747-441B-9854-27225954DEC4}"/>
              </a:ext>
            </a:extLst>
          </p:cNvPr>
          <p:cNvSpPr>
            <a:spLocks noGrp="1"/>
          </p:cNvSpPr>
          <p:nvPr>
            <p:ph sz="quarter" idx="4"/>
          </p:nvPr>
        </p:nvSpPr>
        <p:spPr>
          <a:xfrm>
            <a:off x="6172200"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0E8168E2-6B97-486E-B0E4-4E7F5CDBB5B1}"/>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8" name="Footer Placeholder 7">
            <a:extLst>
              <a:ext uri="{FF2B5EF4-FFF2-40B4-BE49-F238E27FC236}">
                <a16:creationId xmlns:a16="http://schemas.microsoft.com/office/drawing/2014/main" id="{D05D3E2B-2F4E-4347-A8E9-27EB7D0359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1FC4F5-6876-414E-9E30-84706A3F528C}"/>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11" name="Straight Connector 10">
            <a:extLst>
              <a:ext uri="{FF2B5EF4-FFF2-40B4-BE49-F238E27FC236}">
                <a16:creationId xmlns:a16="http://schemas.microsoft.com/office/drawing/2014/main" id="{A70D2F04-5474-46B9-B838-858CDF4AB2D2}"/>
              </a:ext>
            </a:extLst>
          </p:cNvPr>
          <p:cNvCxnSpPr>
            <a:cxnSpLocks/>
          </p:cNvCxnSpPr>
          <p:nvPr/>
        </p:nvCxnSpPr>
        <p:spPr>
          <a:xfrm>
            <a:off x="6270727"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ADEE893-BE45-47F3-BCF0-02424B3503CC}"/>
              </a:ext>
            </a:extLst>
          </p:cNvPr>
          <p:cNvSpPr/>
          <p:nvPr/>
        </p:nvSpPr>
        <p:spPr>
          <a:xfrm>
            <a:off x="-1171838" y="4592406"/>
            <a:ext cx="808262" cy="3897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3FB5178A-4501-4B56-8BF1-D083D7B021CE}"/>
              </a:ext>
            </a:extLst>
          </p:cNvPr>
          <p:cNvCxnSpPr>
            <a:cxnSpLocks/>
          </p:cNvCxnSpPr>
          <p:nvPr/>
        </p:nvCxnSpPr>
        <p:spPr>
          <a:xfrm>
            <a:off x="1524000"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9969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2109C6-041C-42BA-B507-8EA298046EDD}"/>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7BF877-20DD-40F4-AEA8-E1B6D5350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7DC874-15B5-4338-B7D1-8E393AB4C16E}"/>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4" name="Footer Placeholder 3">
            <a:extLst>
              <a:ext uri="{FF2B5EF4-FFF2-40B4-BE49-F238E27FC236}">
                <a16:creationId xmlns:a16="http://schemas.microsoft.com/office/drawing/2014/main" id="{7E66BAE3-24C5-483F-9141-D860A265E7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59AEEB4-66F8-4008-B616-804FB9D91CF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054451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46C975-8FFB-4A4B-9213-774EE3901DE9}"/>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3" name="Footer Placeholder 2">
            <a:extLst>
              <a:ext uri="{FF2B5EF4-FFF2-40B4-BE49-F238E27FC236}">
                <a16:creationId xmlns:a16="http://schemas.microsoft.com/office/drawing/2014/main" id="{4FBA744F-475D-4105-8E4A-0258155495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3FA64C-7966-4D6F-88D7-4B89F2A1DF2C}"/>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282670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4ED5F-AB94-4DCF-8971-B8B2B55AF653}"/>
              </a:ext>
            </a:extLst>
          </p:cNvPr>
          <p:cNvSpPr>
            <a:spLocks noGrp="1"/>
          </p:cNvSpPr>
          <p:nvPr>
            <p:ph type="title"/>
          </p:nvPr>
        </p:nvSpPr>
        <p:spPr>
          <a:xfrm>
            <a:off x="1443740" y="1558944"/>
            <a:ext cx="3279689" cy="1864196"/>
          </a:xfrm>
        </p:spPr>
        <p:txBody>
          <a:bodyPr anchor="b"/>
          <a:lstStyle>
            <a:lvl1pPr algn="r">
              <a:defRPr sz="2800">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141EE4CB-68CF-4BF3-A891-8277AFD13D88}"/>
              </a:ext>
            </a:extLst>
          </p:cNvPr>
          <p:cNvSpPr>
            <a:spLocks noGrp="1"/>
          </p:cNvSpPr>
          <p:nvPr>
            <p:ph idx="1"/>
          </p:nvPr>
        </p:nvSpPr>
        <p:spPr>
          <a:xfrm>
            <a:off x="5334000" y="762000"/>
            <a:ext cx="5333999" cy="5334000"/>
          </a:xfrm>
        </p:spPr>
        <p:txBody>
          <a:bodyPr anchor="ctr">
            <a:normAutofit/>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95292E72-B66D-40EE-B182-5585382A6DC9}"/>
              </a:ext>
            </a:extLst>
          </p:cNvPr>
          <p:cNvSpPr>
            <a:spLocks noGrp="1"/>
          </p:cNvSpPr>
          <p:nvPr>
            <p:ph type="body" sz="half" idx="2"/>
          </p:nvPr>
        </p:nvSpPr>
        <p:spPr>
          <a:xfrm>
            <a:off x="1443741" y="3649682"/>
            <a:ext cx="3233096" cy="1933605"/>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D73B694-B050-45F3-AE6F-A86A129F1C64}"/>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6" name="Footer Placeholder 5">
            <a:extLst>
              <a:ext uri="{FF2B5EF4-FFF2-40B4-BE49-F238E27FC236}">
                <a16:creationId xmlns:a16="http://schemas.microsoft.com/office/drawing/2014/main" id="{7E8AE423-9CA5-46B3-96B1-7586AD0208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4B973D-F1F7-47BC-996D-6100B7C89520}"/>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314136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E9949-4A1F-4DA9-9B75-A6180F954B8D}"/>
              </a:ext>
            </a:extLst>
          </p:cNvPr>
          <p:cNvSpPr>
            <a:spLocks noGrp="1"/>
          </p:cNvSpPr>
          <p:nvPr>
            <p:ph type="title"/>
          </p:nvPr>
        </p:nvSpPr>
        <p:spPr>
          <a:xfrm>
            <a:off x="1433543" y="1383126"/>
            <a:ext cx="3289886" cy="2045874"/>
          </a:xfrm>
        </p:spPr>
        <p:txBody>
          <a:bodyPr anchor="b"/>
          <a:lstStyle>
            <a:lvl1pPr algn="r">
              <a:defRPr sz="2800">
                <a:solidFill>
                  <a:schemeClr val="tx1"/>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79A8D794-C670-4569-93D9-0FF8B35AA7AE}"/>
              </a:ext>
            </a:extLst>
          </p:cNvPr>
          <p:cNvSpPr>
            <a:spLocks noGrp="1"/>
          </p:cNvSpPr>
          <p:nvPr>
            <p:ph type="pic" idx="1"/>
          </p:nvPr>
        </p:nvSpPr>
        <p:spPr>
          <a:xfrm>
            <a:off x="5334001" y="762000"/>
            <a:ext cx="5333999" cy="5334000"/>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92486F6-AE67-4B34-B8E2-0B7576DC2E3A}"/>
              </a:ext>
            </a:extLst>
          </p:cNvPr>
          <p:cNvSpPr>
            <a:spLocks noGrp="1"/>
          </p:cNvSpPr>
          <p:nvPr>
            <p:ph type="body" sz="half" idx="2"/>
          </p:nvPr>
        </p:nvSpPr>
        <p:spPr>
          <a:xfrm>
            <a:off x="1433544" y="3649682"/>
            <a:ext cx="3243292" cy="1684317"/>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198B11C-BB63-49A6-B488-29D4FBF8E107}"/>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6" name="Footer Placeholder 5">
            <a:extLst>
              <a:ext uri="{FF2B5EF4-FFF2-40B4-BE49-F238E27FC236}">
                <a16:creationId xmlns:a16="http://schemas.microsoft.com/office/drawing/2014/main" id="{324B9166-6D36-4F0A-9ADD-33D49A0C3A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B22B8F-7760-41B3-9053-DD90255B9EE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623044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84152A-7FE0-4708-B7C1-DBEC8F133766}"/>
              </a:ext>
            </a:extLst>
          </p:cNvPr>
          <p:cNvSpPr>
            <a:spLocks noGrp="1"/>
          </p:cNvSpPr>
          <p:nvPr>
            <p:ph type="title"/>
          </p:nvPr>
        </p:nvSpPr>
        <p:spPr>
          <a:xfrm>
            <a:off x="1429566" y="1041621"/>
            <a:ext cx="9238434" cy="861383"/>
          </a:xfrm>
          <a:prstGeom prst="rect">
            <a:avLst/>
          </a:prstGeom>
        </p:spPr>
        <p:txBody>
          <a:bodyPr vert="horz" lIns="91440" tIns="45720" rIns="91440" bIns="45720" rtlCol="0" anchor="b">
            <a:noAutofit/>
          </a:bodyPr>
          <a:lstStyle/>
          <a:p>
            <a:r>
              <a:rPr lang="en-US" dirty="0"/>
              <a:t>Click to edit Master title style</a:t>
            </a:r>
          </a:p>
        </p:txBody>
      </p:sp>
      <p:sp>
        <p:nvSpPr>
          <p:cNvPr id="3" name="Text Placeholder 2">
            <a:extLst>
              <a:ext uri="{FF2B5EF4-FFF2-40B4-BE49-F238E27FC236}">
                <a16:creationId xmlns:a16="http://schemas.microsoft.com/office/drawing/2014/main" id="{B911AB53-BAF9-439D-9451-47193CF2FF8E}"/>
              </a:ext>
            </a:extLst>
          </p:cNvPr>
          <p:cNvSpPr>
            <a:spLocks noGrp="1"/>
          </p:cNvSpPr>
          <p:nvPr>
            <p:ph type="body" idx="1"/>
          </p:nvPr>
        </p:nvSpPr>
        <p:spPr>
          <a:xfrm>
            <a:off x="1429566" y="2285999"/>
            <a:ext cx="9238434" cy="38100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FB96D9F-562A-496F-A530-A561994DC5EF}"/>
              </a:ext>
            </a:extLst>
          </p:cNvPr>
          <p:cNvSpPr>
            <a:spLocks noGrp="1"/>
          </p:cNvSpPr>
          <p:nvPr>
            <p:ph type="dt" sz="half" idx="2"/>
          </p:nvPr>
        </p:nvSpPr>
        <p:spPr>
          <a:xfrm rot="5400000">
            <a:off x="10471087" y="4891318"/>
            <a:ext cx="2673295" cy="365125"/>
          </a:xfrm>
          <a:prstGeom prst="rect">
            <a:avLst/>
          </a:prstGeom>
        </p:spPr>
        <p:txBody>
          <a:bodyPr vert="horz" lIns="91440" tIns="45720" rIns="91440" bIns="45720" rtlCol="0" anchor="ctr"/>
          <a:lstStyle>
            <a:lvl1pPr algn="l">
              <a:defRPr sz="700" b="1" cap="all" spc="300" baseline="0">
                <a:solidFill>
                  <a:schemeClr val="tx1"/>
                </a:solidFill>
              </a:defRPr>
            </a:lvl1pPr>
          </a:lstStyle>
          <a:p>
            <a:fld id="{3C2B07E4-CDF9-4C88-A2F3-04620E58224D}" type="datetimeFigureOut">
              <a:rPr lang="en-US" smtClean="0"/>
              <a:pPr/>
              <a:t>2/12/2022</a:t>
            </a:fld>
            <a:endParaRPr lang="en-US" dirty="0"/>
          </a:p>
        </p:txBody>
      </p:sp>
      <p:sp>
        <p:nvSpPr>
          <p:cNvPr id="5" name="Footer Placeholder 4">
            <a:extLst>
              <a:ext uri="{FF2B5EF4-FFF2-40B4-BE49-F238E27FC236}">
                <a16:creationId xmlns:a16="http://schemas.microsoft.com/office/drawing/2014/main" id="{CC3060FE-AAC3-4FAE-9EB4-BCAE72D95670}"/>
              </a:ext>
            </a:extLst>
          </p:cNvPr>
          <p:cNvSpPr>
            <a:spLocks noGrp="1"/>
          </p:cNvSpPr>
          <p:nvPr>
            <p:ph type="ftr" sz="quarter" idx="3"/>
          </p:nvPr>
        </p:nvSpPr>
        <p:spPr>
          <a:xfrm rot="5400000">
            <a:off x="10473021" y="1609893"/>
            <a:ext cx="2669427" cy="365125"/>
          </a:xfrm>
          <a:prstGeom prst="rect">
            <a:avLst/>
          </a:prstGeom>
        </p:spPr>
        <p:txBody>
          <a:bodyPr vert="horz" lIns="91440" tIns="45720" rIns="91440" bIns="45720" rtlCol="0" anchor="ctr"/>
          <a:lstStyle>
            <a:lvl1pPr algn="r">
              <a:defRPr sz="7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4777EDB2-8F31-42FA-B253-62D241466385}"/>
              </a:ext>
            </a:extLst>
          </p:cNvPr>
          <p:cNvSpPr>
            <a:spLocks noGrp="1"/>
          </p:cNvSpPr>
          <p:nvPr>
            <p:ph type="sldNum" sz="quarter" idx="4"/>
          </p:nvPr>
        </p:nvSpPr>
        <p:spPr>
          <a:xfrm>
            <a:off x="11492908" y="3219853"/>
            <a:ext cx="629653" cy="429830"/>
          </a:xfrm>
          <a:prstGeom prst="rect">
            <a:avLst/>
          </a:prstGeom>
        </p:spPr>
        <p:txBody>
          <a:bodyPr vert="horz" lIns="91440" tIns="45720" rIns="91440" bIns="45720" rtlCol="0" anchor="ctr"/>
          <a:lstStyle>
            <a:lvl1pPr algn="ctr">
              <a:defRPr sz="1600" b="1">
                <a:solidFill>
                  <a:schemeClr val="tx1">
                    <a:tint val="75000"/>
                  </a:schemeClr>
                </a:solidFill>
                <a:latin typeface="+mj-lt"/>
              </a:defRPr>
            </a:lvl1pPr>
          </a:lstStyle>
          <a:p>
            <a:fld id="{EFE71E98-A417-4ECC-ACEB-C0490C20DB04}" type="slidenum">
              <a:rPr lang="en-US" smtClean="0"/>
              <a:pPr/>
              <a:t>‹#›</a:t>
            </a:fld>
            <a:endParaRPr lang="en-US"/>
          </a:p>
        </p:txBody>
      </p:sp>
    </p:spTree>
    <p:extLst>
      <p:ext uri="{BB962C8B-B14F-4D97-AF65-F5344CB8AC3E}">
        <p14:creationId xmlns:p14="http://schemas.microsoft.com/office/powerpoint/2010/main" val="3853844209"/>
      </p:ext>
    </p:extLst>
  </p:cSld>
  <p:clrMap bg1="dk1" tx1="lt1" bg2="dk2"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txStyles>
    <p:titleStyle>
      <a:lvl1pPr algn="l" defTabSz="914400" rtl="0" eaLnBrk="1" latinLnBrk="0" hangingPunct="1">
        <a:lnSpc>
          <a:spcPct val="120000"/>
        </a:lnSpc>
        <a:spcBef>
          <a:spcPct val="0"/>
        </a:spcBef>
        <a:buNone/>
        <a:defRPr sz="2800" b="1" kern="1200" cap="all" spc="600" baseline="0">
          <a:solidFill>
            <a:schemeClr val="tx1"/>
          </a:solidFill>
          <a:latin typeface="+mj-lt"/>
          <a:ea typeface="+mj-ea"/>
          <a:cs typeface="+mj-cs"/>
        </a:defRPr>
      </a:lvl1pPr>
    </p:titleStyle>
    <p:bodyStyle>
      <a:lvl1pPr marL="274320" indent="-274320" algn="l" defTabSz="914400" rtl="0" eaLnBrk="1" latinLnBrk="0" hangingPunct="1">
        <a:lnSpc>
          <a:spcPct val="130000"/>
        </a:lnSpc>
        <a:spcBef>
          <a:spcPts val="1000"/>
        </a:spcBef>
        <a:buSzPct val="85000"/>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30000"/>
        </a:lnSpc>
        <a:spcBef>
          <a:spcPts val="500"/>
        </a:spcBef>
        <a:buSzPct val="85000"/>
        <a:buFontTx/>
        <a:buNone/>
        <a:defRPr sz="1600" b="1" kern="1200">
          <a:solidFill>
            <a:schemeClr val="tx1"/>
          </a:solidFill>
          <a:latin typeface="+mn-lt"/>
          <a:ea typeface="+mn-ea"/>
          <a:cs typeface="+mn-cs"/>
        </a:defRPr>
      </a:lvl2pPr>
      <a:lvl3pPr marL="457200" indent="-182880" algn="l" defTabSz="914400" rtl="0" eaLnBrk="1" latinLnBrk="0" hangingPunct="1">
        <a:lnSpc>
          <a:spcPct val="130000"/>
        </a:lnSpc>
        <a:spcBef>
          <a:spcPts val="500"/>
        </a:spcBef>
        <a:buSzPct val="85000"/>
        <a:buFont typeface="Arial" panose="020B0604020202020204" pitchFamily="34" charset="0"/>
        <a:buChar char="•"/>
        <a:defRPr sz="1400" kern="1200">
          <a:solidFill>
            <a:schemeClr val="tx1"/>
          </a:solidFill>
          <a:latin typeface="+mn-lt"/>
          <a:ea typeface="+mn-ea"/>
          <a:cs typeface="+mn-cs"/>
        </a:defRPr>
      </a:lvl3pPr>
      <a:lvl4pPr marL="466344" indent="0" algn="l" defTabSz="914400" rtl="0" eaLnBrk="1" latinLnBrk="0" hangingPunct="1">
        <a:lnSpc>
          <a:spcPct val="130000"/>
        </a:lnSpc>
        <a:spcBef>
          <a:spcPts val="500"/>
        </a:spcBef>
        <a:buSzPct val="85000"/>
        <a:buFontTx/>
        <a:buNone/>
        <a:defRPr sz="1200" b="1" kern="1200">
          <a:solidFill>
            <a:schemeClr val="tx1"/>
          </a:solidFill>
          <a:latin typeface="+mn-lt"/>
          <a:ea typeface="+mn-ea"/>
          <a:cs typeface="+mn-cs"/>
        </a:defRPr>
      </a:lvl4pPr>
      <a:lvl5pPr marL="640080" indent="-182880" algn="l" defTabSz="914400" rtl="0" eaLnBrk="1" latinLnBrk="0" hangingPunct="1">
        <a:lnSpc>
          <a:spcPct val="130000"/>
        </a:lnSpc>
        <a:spcBef>
          <a:spcPts val="500"/>
        </a:spcBef>
        <a:buSzPct val="85000"/>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
        <p:cNvGrpSpPr/>
        <p:nvPr/>
      </p:nvGrpSpPr>
      <p:grpSpPr>
        <a:xfrm>
          <a:off x="0" y="0"/>
          <a:ext cx="0" cy="0"/>
          <a:chOff x="0" y="0"/>
          <a:chExt cx="0" cy="0"/>
        </a:xfrm>
      </p:grpSpPr>
      <p:sp>
        <p:nvSpPr>
          <p:cNvPr id="26" name="Google Shape;26;p1"/>
          <p:cNvSpPr txBox="1">
            <a:spLocks noGrp="1"/>
          </p:cNvSpPr>
          <p:nvPr>
            <p:ph type="title"/>
          </p:nvPr>
        </p:nvSpPr>
        <p:spPr>
          <a:xfrm>
            <a:off x="1429566" y="1041621"/>
            <a:ext cx="9238500" cy="861300"/>
          </a:xfrm>
          <a:prstGeom prst="rect">
            <a:avLst/>
          </a:prstGeom>
          <a:noFill/>
          <a:ln>
            <a:noFill/>
          </a:ln>
        </p:spPr>
        <p:txBody>
          <a:bodyPr spcFirstLastPara="1" wrap="square" lIns="91425" tIns="45700" rIns="91425" bIns="45700" anchor="b" anchorCtr="0">
            <a:noAutofit/>
          </a:bodyPr>
          <a:lstStyle>
            <a:lvl1pPr marR="0" lvl="0" algn="l" rtl="0">
              <a:lnSpc>
                <a:spcPct val="120000"/>
              </a:lnSpc>
              <a:spcBef>
                <a:spcPts val="0"/>
              </a:spcBef>
              <a:spcAft>
                <a:spcPts val="0"/>
              </a:spcAft>
              <a:buClr>
                <a:schemeClr val="dk1"/>
              </a:buClr>
              <a:buSzPts val="2800"/>
              <a:buFont typeface="Oswald"/>
              <a:buNone/>
              <a:defRPr sz="2800" b="1" i="0" u="none" strike="noStrike" cap="none">
                <a:solidFill>
                  <a:schemeClr val="dk1"/>
                </a:solidFill>
                <a:latin typeface="Oswald"/>
                <a:ea typeface="Oswald"/>
                <a:cs typeface="Oswald"/>
                <a:sym typeface="Oswald"/>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7" name="Google Shape;27;p1"/>
          <p:cNvSpPr txBox="1">
            <a:spLocks noGrp="1"/>
          </p:cNvSpPr>
          <p:nvPr>
            <p:ph type="body" idx="1"/>
          </p:nvPr>
        </p:nvSpPr>
        <p:spPr>
          <a:xfrm>
            <a:off x="1429566" y="2285999"/>
            <a:ext cx="9238500" cy="3810000"/>
          </a:xfrm>
          <a:prstGeom prst="rect">
            <a:avLst/>
          </a:prstGeom>
          <a:noFill/>
          <a:ln>
            <a:noFill/>
          </a:ln>
        </p:spPr>
        <p:txBody>
          <a:bodyPr spcFirstLastPara="1" wrap="square" lIns="91425" tIns="45700" rIns="91425" bIns="45700" anchor="t" anchorCtr="0">
            <a:normAutofit/>
          </a:bodyPr>
          <a:lstStyle>
            <a:lvl1pPr marL="457200" marR="0" lvl="0" indent="-325755" algn="l" rtl="0">
              <a:lnSpc>
                <a:spcPct val="130000"/>
              </a:lnSpc>
              <a:spcBef>
                <a:spcPts val="1000"/>
              </a:spcBef>
              <a:spcAft>
                <a:spcPts val="0"/>
              </a:spcAft>
              <a:buClr>
                <a:schemeClr val="dk1"/>
              </a:buClr>
              <a:buSzPts val="1530"/>
              <a:buFont typeface="Arial"/>
              <a:buChar char="•"/>
              <a:defRPr sz="1800" b="0" i="0" u="none" strike="noStrike" cap="none">
                <a:solidFill>
                  <a:schemeClr val="dk1"/>
                </a:solidFill>
                <a:latin typeface="Oswald Light"/>
                <a:ea typeface="Oswald Light"/>
                <a:cs typeface="Oswald Light"/>
                <a:sym typeface="Oswald Light"/>
              </a:defRPr>
            </a:lvl1pPr>
            <a:lvl2pPr marL="914400" marR="0" lvl="1" indent="-228600" algn="l" rtl="0">
              <a:lnSpc>
                <a:spcPct val="130000"/>
              </a:lnSpc>
              <a:spcBef>
                <a:spcPts val="500"/>
              </a:spcBef>
              <a:spcAft>
                <a:spcPts val="0"/>
              </a:spcAft>
              <a:buClr>
                <a:schemeClr val="dk1"/>
              </a:buClr>
              <a:buSzPts val="1360"/>
              <a:buFont typeface="Oswald Light"/>
              <a:buNone/>
              <a:defRPr sz="1600" b="1" i="0" u="none" strike="noStrike" cap="none">
                <a:solidFill>
                  <a:schemeClr val="dk1"/>
                </a:solidFill>
                <a:latin typeface="Oswald Light"/>
                <a:ea typeface="Oswald Light"/>
                <a:cs typeface="Oswald Light"/>
                <a:sym typeface="Oswald Light"/>
              </a:defRPr>
            </a:lvl2pPr>
            <a:lvl3pPr marL="1371600" marR="0" lvl="2" indent="-304164" algn="l" rtl="0">
              <a:lnSpc>
                <a:spcPct val="130000"/>
              </a:lnSpc>
              <a:spcBef>
                <a:spcPts val="500"/>
              </a:spcBef>
              <a:spcAft>
                <a:spcPts val="0"/>
              </a:spcAft>
              <a:buClr>
                <a:schemeClr val="dk1"/>
              </a:buClr>
              <a:buSzPts val="1190"/>
              <a:buFont typeface="Arial"/>
              <a:buChar char="•"/>
              <a:defRPr sz="1400" b="0" i="0" u="none" strike="noStrike" cap="none">
                <a:solidFill>
                  <a:schemeClr val="dk1"/>
                </a:solidFill>
                <a:latin typeface="Oswald Light"/>
                <a:ea typeface="Oswald Light"/>
                <a:cs typeface="Oswald Light"/>
                <a:sym typeface="Oswald Light"/>
              </a:defRPr>
            </a:lvl3pPr>
            <a:lvl4pPr marL="1828800" marR="0" lvl="3" indent="-228600" algn="l" rtl="0">
              <a:lnSpc>
                <a:spcPct val="130000"/>
              </a:lnSpc>
              <a:spcBef>
                <a:spcPts val="500"/>
              </a:spcBef>
              <a:spcAft>
                <a:spcPts val="0"/>
              </a:spcAft>
              <a:buClr>
                <a:schemeClr val="dk1"/>
              </a:buClr>
              <a:buSzPts val="1020"/>
              <a:buFont typeface="Oswald Light"/>
              <a:buNone/>
              <a:defRPr sz="1200" b="1" i="0" u="none" strike="noStrike" cap="none">
                <a:solidFill>
                  <a:schemeClr val="dk1"/>
                </a:solidFill>
                <a:latin typeface="Oswald Light"/>
                <a:ea typeface="Oswald Light"/>
                <a:cs typeface="Oswald Light"/>
                <a:sym typeface="Oswald Light"/>
              </a:defRPr>
            </a:lvl4pPr>
            <a:lvl5pPr marL="2286000" marR="0" lvl="4" indent="-293370" algn="l" rtl="0">
              <a:lnSpc>
                <a:spcPct val="130000"/>
              </a:lnSpc>
              <a:spcBef>
                <a:spcPts val="500"/>
              </a:spcBef>
              <a:spcAft>
                <a:spcPts val="0"/>
              </a:spcAft>
              <a:buClr>
                <a:schemeClr val="dk1"/>
              </a:buClr>
              <a:buSzPts val="1020"/>
              <a:buFont typeface="Arial"/>
              <a:buChar char="•"/>
              <a:defRPr sz="1200" b="0" i="0" u="none" strike="noStrike" cap="none">
                <a:solidFill>
                  <a:schemeClr val="dk1"/>
                </a:solidFill>
                <a:latin typeface="Oswald Light"/>
                <a:ea typeface="Oswald Light"/>
                <a:cs typeface="Oswald Light"/>
                <a:sym typeface="Oswald Light"/>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swald Light"/>
                <a:ea typeface="Oswald Light"/>
                <a:cs typeface="Oswald Light"/>
                <a:sym typeface="Oswald Light"/>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swald Light"/>
                <a:ea typeface="Oswald Light"/>
                <a:cs typeface="Oswald Light"/>
                <a:sym typeface="Oswald Light"/>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swald Light"/>
                <a:ea typeface="Oswald Light"/>
                <a:cs typeface="Oswald Light"/>
                <a:sym typeface="Oswald Light"/>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swald Light"/>
                <a:ea typeface="Oswald Light"/>
                <a:cs typeface="Oswald Light"/>
                <a:sym typeface="Oswald Light"/>
              </a:defRPr>
            </a:lvl9pPr>
          </a:lstStyle>
          <a:p>
            <a:endParaRPr/>
          </a:p>
        </p:txBody>
      </p:sp>
      <p:sp>
        <p:nvSpPr>
          <p:cNvPr id="28" name="Google Shape;28;p1"/>
          <p:cNvSpPr txBox="1">
            <a:spLocks noGrp="1"/>
          </p:cNvSpPr>
          <p:nvPr>
            <p:ph type="dt" idx="10"/>
          </p:nvPr>
        </p:nvSpPr>
        <p:spPr>
          <a:xfrm rot="5400000">
            <a:off x="10471097" y="4891333"/>
            <a:ext cx="2673300" cy="3651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700" b="1" i="0" u="none" strike="noStrike" cap="none">
                <a:solidFill>
                  <a:schemeClr val="dk1"/>
                </a:solidFill>
                <a:latin typeface="Oswald Light"/>
                <a:ea typeface="Oswald Light"/>
                <a:cs typeface="Oswald Light"/>
                <a:sym typeface="Oswald Light"/>
              </a:defRPr>
            </a:lvl1pPr>
            <a:lvl2pPr marR="0" lvl="1"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2pPr>
            <a:lvl3pPr marR="0" lvl="2"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3pPr>
            <a:lvl4pPr marR="0" lvl="3"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4pPr>
            <a:lvl5pPr marR="0" lvl="4"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5pPr>
            <a:lvl6pPr marR="0" lvl="5"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6pPr>
            <a:lvl7pPr marR="0" lvl="6"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7pPr>
            <a:lvl8pPr marR="0" lvl="7"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8pPr>
            <a:lvl9pPr marR="0" lvl="8"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9pPr>
          </a:lstStyle>
          <a:p>
            <a:endParaRPr/>
          </a:p>
        </p:txBody>
      </p:sp>
      <p:sp>
        <p:nvSpPr>
          <p:cNvPr id="29" name="Google Shape;29;p1"/>
          <p:cNvSpPr txBox="1">
            <a:spLocks noGrp="1"/>
          </p:cNvSpPr>
          <p:nvPr>
            <p:ph type="ftr" idx="11"/>
          </p:nvPr>
        </p:nvSpPr>
        <p:spPr>
          <a:xfrm rot="5400000">
            <a:off x="10473047" y="1609892"/>
            <a:ext cx="2669400" cy="365100"/>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700" b="1" i="0" u="none" strike="noStrike" cap="none">
                <a:solidFill>
                  <a:schemeClr val="dk1"/>
                </a:solidFill>
                <a:latin typeface="Oswald Light"/>
                <a:ea typeface="Oswald Light"/>
                <a:cs typeface="Oswald Light"/>
                <a:sym typeface="Oswald Light"/>
              </a:defRPr>
            </a:lvl1pPr>
            <a:lvl2pPr marR="0" lvl="1"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2pPr>
            <a:lvl3pPr marR="0" lvl="2"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3pPr>
            <a:lvl4pPr marR="0" lvl="3"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4pPr>
            <a:lvl5pPr marR="0" lvl="4"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5pPr>
            <a:lvl6pPr marR="0" lvl="5"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6pPr>
            <a:lvl7pPr marR="0" lvl="6"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7pPr>
            <a:lvl8pPr marR="0" lvl="7"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8pPr>
            <a:lvl9pPr marR="0" lvl="8"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9pPr>
          </a:lstStyle>
          <a:p>
            <a:endParaRPr/>
          </a:p>
        </p:txBody>
      </p:sp>
      <p:sp>
        <p:nvSpPr>
          <p:cNvPr id="30" name="Google Shape;30;p1"/>
          <p:cNvSpPr txBox="1">
            <a:spLocks noGrp="1"/>
          </p:cNvSpPr>
          <p:nvPr>
            <p:ph type="sldNum" idx="12"/>
          </p:nvPr>
        </p:nvSpPr>
        <p:spPr>
          <a:xfrm>
            <a:off x="11492908" y="3219853"/>
            <a:ext cx="629700" cy="429900"/>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600" b="1" i="0" u="none" strike="noStrike" cap="none">
                <a:solidFill>
                  <a:srgbClr val="888888"/>
                </a:solidFill>
                <a:latin typeface="Oswald"/>
                <a:ea typeface="Oswald"/>
                <a:cs typeface="Oswald"/>
                <a:sym typeface="Oswald"/>
              </a:defRPr>
            </a:lvl1pPr>
            <a:lvl2pPr marL="0" marR="0" lvl="1" indent="0" algn="ctr" rtl="0">
              <a:spcBef>
                <a:spcPts val="0"/>
              </a:spcBef>
              <a:buNone/>
              <a:defRPr sz="1600" b="1" i="0" u="none" strike="noStrike" cap="none">
                <a:solidFill>
                  <a:srgbClr val="888888"/>
                </a:solidFill>
                <a:latin typeface="Oswald"/>
                <a:ea typeface="Oswald"/>
                <a:cs typeface="Oswald"/>
                <a:sym typeface="Oswald"/>
              </a:defRPr>
            </a:lvl2pPr>
            <a:lvl3pPr marL="0" marR="0" lvl="2" indent="0" algn="ctr" rtl="0">
              <a:spcBef>
                <a:spcPts val="0"/>
              </a:spcBef>
              <a:buNone/>
              <a:defRPr sz="1600" b="1" i="0" u="none" strike="noStrike" cap="none">
                <a:solidFill>
                  <a:srgbClr val="888888"/>
                </a:solidFill>
                <a:latin typeface="Oswald"/>
                <a:ea typeface="Oswald"/>
                <a:cs typeface="Oswald"/>
                <a:sym typeface="Oswald"/>
              </a:defRPr>
            </a:lvl3pPr>
            <a:lvl4pPr marL="0" marR="0" lvl="3" indent="0" algn="ctr" rtl="0">
              <a:spcBef>
                <a:spcPts val="0"/>
              </a:spcBef>
              <a:buNone/>
              <a:defRPr sz="1600" b="1" i="0" u="none" strike="noStrike" cap="none">
                <a:solidFill>
                  <a:srgbClr val="888888"/>
                </a:solidFill>
                <a:latin typeface="Oswald"/>
                <a:ea typeface="Oswald"/>
                <a:cs typeface="Oswald"/>
                <a:sym typeface="Oswald"/>
              </a:defRPr>
            </a:lvl4pPr>
            <a:lvl5pPr marL="0" marR="0" lvl="4" indent="0" algn="ctr" rtl="0">
              <a:spcBef>
                <a:spcPts val="0"/>
              </a:spcBef>
              <a:buNone/>
              <a:defRPr sz="1600" b="1" i="0" u="none" strike="noStrike" cap="none">
                <a:solidFill>
                  <a:srgbClr val="888888"/>
                </a:solidFill>
                <a:latin typeface="Oswald"/>
                <a:ea typeface="Oswald"/>
                <a:cs typeface="Oswald"/>
                <a:sym typeface="Oswald"/>
              </a:defRPr>
            </a:lvl5pPr>
            <a:lvl6pPr marL="0" marR="0" lvl="5" indent="0" algn="ctr" rtl="0">
              <a:spcBef>
                <a:spcPts val="0"/>
              </a:spcBef>
              <a:buNone/>
              <a:defRPr sz="1600" b="1" i="0" u="none" strike="noStrike" cap="none">
                <a:solidFill>
                  <a:srgbClr val="888888"/>
                </a:solidFill>
                <a:latin typeface="Oswald"/>
                <a:ea typeface="Oswald"/>
                <a:cs typeface="Oswald"/>
                <a:sym typeface="Oswald"/>
              </a:defRPr>
            </a:lvl6pPr>
            <a:lvl7pPr marL="0" marR="0" lvl="6" indent="0" algn="ctr" rtl="0">
              <a:spcBef>
                <a:spcPts val="0"/>
              </a:spcBef>
              <a:buNone/>
              <a:defRPr sz="1600" b="1" i="0" u="none" strike="noStrike" cap="none">
                <a:solidFill>
                  <a:srgbClr val="888888"/>
                </a:solidFill>
                <a:latin typeface="Oswald"/>
                <a:ea typeface="Oswald"/>
                <a:cs typeface="Oswald"/>
                <a:sym typeface="Oswald"/>
              </a:defRPr>
            </a:lvl7pPr>
            <a:lvl8pPr marL="0" marR="0" lvl="7" indent="0" algn="ctr" rtl="0">
              <a:spcBef>
                <a:spcPts val="0"/>
              </a:spcBef>
              <a:buNone/>
              <a:defRPr sz="1600" b="1" i="0" u="none" strike="noStrike" cap="none">
                <a:solidFill>
                  <a:srgbClr val="888888"/>
                </a:solidFill>
                <a:latin typeface="Oswald"/>
                <a:ea typeface="Oswald"/>
                <a:cs typeface="Oswald"/>
                <a:sym typeface="Oswald"/>
              </a:defRPr>
            </a:lvl8pPr>
            <a:lvl9pPr marL="0" marR="0" lvl="8" indent="0" algn="ctr" rtl="0">
              <a:spcBef>
                <a:spcPts val="0"/>
              </a:spcBef>
              <a:buNone/>
              <a:defRPr sz="1600" b="1" i="0" u="none" strike="noStrike" cap="none">
                <a:solidFill>
                  <a:srgbClr val="888888"/>
                </a:solidFill>
                <a:latin typeface="Oswald"/>
                <a:ea typeface="Oswald"/>
                <a:cs typeface="Oswald"/>
                <a:sym typeface="Oswald"/>
              </a:defRPr>
            </a:lvl9pPr>
          </a:lstStyle>
          <a:p>
            <a:pPr marL="0" lvl="0" indent="0" algn="ct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1C3281D-A46F-4842-9340-4CBC29E1B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Maze">
            <a:extLst>
              <a:ext uri="{FF2B5EF4-FFF2-40B4-BE49-F238E27FC236}">
                <a16:creationId xmlns:a16="http://schemas.microsoft.com/office/drawing/2014/main" id="{72E42BC1-CC3D-4A98-B510-1A0B498F9A2C}"/>
              </a:ext>
            </a:extLst>
          </p:cNvPr>
          <p:cNvPicPr>
            <a:picLocks noChangeAspect="1"/>
          </p:cNvPicPr>
          <p:nvPr/>
        </p:nvPicPr>
        <p:blipFill rotWithShape="1">
          <a:blip r:embed="rId2">
            <a:alphaModFix amt="50000"/>
          </a:blip>
          <a:srcRect t="15730"/>
          <a:stretch/>
        </p:blipFill>
        <p:spPr>
          <a:xfrm>
            <a:off x="20" y="10"/>
            <a:ext cx="12191980" cy="6857990"/>
          </a:xfrm>
          <a:prstGeom prst="rect">
            <a:avLst/>
          </a:prstGeom>
        </p:spPr>
      </p:pic>
      <p:sp>
        <p:nvSpPr>
          <p:cNvPr id="2" name="Title 1">
            <a:extLst>
              <a:ext uri="{FF2B5EF4-FFF2-40B4-BE49-F238E27FC236}">
                <a16:creationId xmlns:a16="http://schemas.microsoft.com/office/drawing/2014/main" id="{86109C6D-1EBA-4D84-8DB8-69A685AC583F}"/>
              </a:ext>
            </a:extLst>
          </p:cNvPr>
          <p:cNvSpPr>
            <a:spLocks noGrp="1"/>
          </p:cNvSpPr>
          <p:nvPr>
            <p:ph type="ctrTitle"/>
          </p:nvPr>
        </p:nvSpPr>
        <p:spPr>
          <a:xfrm>
            <a:off x="1429612" y="1013984"/>
            <a:ext cx="6952388" cy="3260635"/>
          </a:xfrm>
        </p:spPr>
        <p:txBody>
          <a:bodyPr>
            <a:normAutofit/>
          </a:bodyPr>
          <a:lstStyle/>
          <a:p>
            <a:r>
              <a:rPr lang="en-US" sz="4400" dirty="0">
                <a:solidFill>
                  <a:srgbClr val="FFFFFF"/>
                </a:solidFill>
              </a:rPr>
              <a:t>Decision </a:t>
            </a:r>
            <a:r>
              <a:rPr lang="en-US" sz="4400" dirty="0" err="1">
                <a:solidFill>
                  <a:srgbClr val="FFFFFF"/>
                </a:solidFill>
              </a:rPr>
              <a:t>RuleS</a:t>
            </a:r>
            <a:r>
              <a:rPr lang="en-US" sz="4400" dirty="0">
                <a:solidFill>
                  <a:srgbClr val="FFFFFF"/>
                </a:solidFill>
              </a:rPr>
              <a:t>- LERS</a:t>
            </a:r>
          </a:p>
        </p:txBody>
      </p:sp>
      <p:cxnSp>
        <p:nvCxnSpPr>
          <p:cNvPr id="18" name="Straight Connector 17">
            <a:extLst>
              <a:ext uri="{FF2B5EF4-FFF2-40B4-BE49-F238E27FC236}">
                <a16:creationId xmlns:a16="http://schemas.microsoft.com/office/drawing/2014/main" id="{313FECB8-44EE-4A45-9F7B-66ECF1C3C88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4578595"/>
            <a:ext cx="971155" cy="0"/>
          </a:xfrm>
          <a:prstGeom prst="line">
            <a:avLst/>
          </a:prstGeom>
          <a:ln w="31750">
            <a:solidFill>
              <a:srgbClr val="FFFFFF"/>
            </a:solidFill>
          </a:ln>
        </p:spPr>
        <p:style>
          <a:lnRef idx="1">
            <a:schemeClr val="accent1"/>
          </a:lnRef>
          <a:fillRef idx="0">
            <a:schemeClr val="accent1"/>
          </a:fillRef>
          <a:effectRef idx="0">
            <a:schemeClr val="accent1"/>
          </a:effectRef>
          <a:fontRef idx="minor">
            <a:schemeClr val="tx1"/>
          </a:fontRef>
        </p:style>
      </p:cxnSp>
      <p:sp>
        <p:nvSpPr>
          <p:cNvPr id="6" name="Subtitle 5">
            <a:extLst>
              <a:ext uri="{FF2B5EF4-FFF2-40B4-BE49-F238E27FC236}">
                <a16:creationId xmlns:a16="http://schemas.microsoft.com/office/drawing/2014/main" id="{07B76C8B-B11F-43D9-9E37-DFAA2B137AF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08822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7"/>
        <p:cNvGrpSpPr/>
        <p:nvPr/>
      </p:nvGrpSpPr>
      <p:grpSpPr>
        <a:xfrm>
          <a:off x="0" y="0"/>
          <a:ext cx="0" cy="0"/>
          <a:chOff x="0" y="0"/>
          <a:chExt cx="0" cy="0"/>
        </a:xfrm>
      </p:grpSpPr>
      <p:cxnSp>
        <p:nvCxnSpPr>
          <p:cNvPr id="38" name="Google Shape;38;p3"/>
          <p:cNvCxnSpPr/>
          <p:nvPr/>
        </p:nvCxnSpPr>
        <p:spPr>
          <a:xfrm>
            <a:off x="1524000" y="4571506"/>
            <a:ext cx="971100" cy="0"/>
          </a:xfrm>
          <a:prstGeom prst="straightConnector1">
            <a:avLst/>
          </a:prstGeom>
          <a:noFill/>
          <a:ln w="31750" cap="flat" cmpd="sng">
            <a:solidFill>
              <a:schemeClr val="dk1"/>
            </a:solidFill>
            <a:prstDash val="solid"/>
            <a:miter lim="800000"/>
            <a:headEnd type="none" w="sm" len="sm"/>
            <a:tailEnd type="none" w="sm" len="sm"/>
          </a:ln>
        </p:spPr>
      </p:cxnSp>
      <p:sp>
        <p:nvSpPr>
          <p:cNvPr id="39" name="Google Shape;39;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Oswald Light"/>
              <a:ea typeface="Oswald Light"/>
              <a:cs typeface="Oswald Light"/>
              <a:sym typeface="Oswald Light"/>
            </a:endParaRPr>
          </a:p>
        </p:txBody>
      </p:sp>
      <p:sp>
        <p:nvSpPr>
          <p:cNvPr id="40" name="Google Shape;40;p3"/>
          <p:cNvSpPr/>
          <p:nvPr/>
        </p:nvSpPr>
        <p:spPr>
          <a:xfrm>
            <a:off x="0" y="0"/>
            <a:ext cx="12192000" cy="68580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Oswald Light"/>
              <a:ea typeface="Oswald Light"/>
              <a:cs typeface="Oswald Light"/>
              <a:sym typeface="Oswald Light"/>
            </a:endParaRPr>
          </a:p>
        </p:txBody>
      </p:sp>
      <p:sp>
        <p:nvSpPr>
          <p:cNvPr id="41" name="Google Shape;41;p3"/>
          <p:cNvSpPr/>
          <p:nvPr/>
        </p:nvSpPr>
        <p:spPr>
          <a:xfrm>
            <a:off x="762000" y="762000"/>
            <a:ext cx="10668000" cy="5334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Oswald Light"/>
              <a:ea typeface="Oswald Light"/>
              <a:cs typeface="Oswald Light"/>
              <a:sym typeface="Oswald Light"/>
            </a:endParaRPr>
          </a:p>
        </p:txBody>
      </p:sp>
      <p:sp>
        <p:nvSpPr>
          <p:cNvPr id="42" name="Google Shape;42;p3"/>
          <p:cNvSpPr txBox="1">
            <a:spLocks noGrp="1"/>
          </p:cNvSpPr>
          <p:nvPr>
            <p:ph type="title"/>
          </p:nvPr>
        </p:nvSpPr>
        <p:spPr>
          <a:xfrm>
            <a:off x="2092960" y="1401474"/>
            <a:ext cx="7620000" cy="864300"/>
          </a:xfrm>
          <a:prstGeom prst="rect">
            <a:avLst/>
          </a:prstGeom>
          <a:noFill/>
          <a:ln>
            <a:noFill/>
          </a:ln>
        </p:spPr>
        <p:txBody>
          <a:bodyPr spcFirstLastPara="1" wrap="square" lIns="91425" tIns="45700" rIns="91425" bIns="45700" anchor="b" anchorCtr="0">
            <a:normAutofit/>
          </a:bodyPr>
          <a:lstStyle/>
          <a:p>
            <a:pPr marL="0" lvl="0" indent="0" algn="ctr" rtl="0">
              <a:lnSpc>
                <a:spcPct val="120000"/>
              </a:lnSpc>
              <a:spcBef>
                <a:spcPts val="0"/>
              </a:spcBef>
              <a:spcAft>
                <a:spcPts val="0"/>
              </a:spcAft>
              <a:buClr>
                <a:schemeClr val="dk1"/>
              </a:buClr>
              <a:buSzPts val="4000"/>
              <a:buFont typeface="Oswald"/>
              <a:buNone/>
            </a:pPr>
            <a:r>
              <a:rPr lang="en-US" sz="4000"/>
              <a:t>LERS</a:t>
            </a:r>
            <a:endParaRPr sz="4000"/>
          </a:p>
        </p:txBody>
      </p:sp>
      <p:cxnSp>
        <p:nvCxnSpPr>
          <p:cNvPr id="43" name="Google Shape;43;p3"/>
          <p:cNvCxnSpPr/>
          <p:nvPr/>
        </p:nvCxnSpPr>
        <p:spPr>
          <a:xfrm>
            <a:off x="5610423" y="3960586"/>
            <a:ext cx="971100" cy="0"/>
          </a:xfrm>
          <a:prstGeom prst="straightConnector1">
            <a:avLst/>
          </a:prstGeom>
          <a:noFill/>
          <a:ln w="31750" cap="flat" cmpd="sng">
            <a:solidFill>
              <a:schemeClr val="dk1"/>
            </a:solidFill>
            <a:prstDash val="solid"/>
            <a:miter lim="800000"/>
            <a:headEnd type="none" w="sm" len="sm"/>
            <a:tailEnd type="none" w="sm" len="sm"/>
          </a:ln>
        </p:spPr>
      </p:cxnSp>
      <p:sp>
        <p:nvSpPr>
          <p:cNvPr id="44" name="Google Shape;44;p3"/>
          <p:cNvSpPr txBox="1"/>
          <p:nvPr/>
        </p:nvSpPr>
        <p:spPr>
          <a:xfrm>
            <a:off x="3525520" y="2665233"/>
            <a:ext cx="4531500" cy="708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i="0" u="none" strike="noStrike" cap="none">
                <a:solidFill>
                  <a:schemeClr val="dk1"/>
                </a:solidFill>
                <a:latin typeface="Oswald Light"/>
                <a:ea typeface="Oswald Light"/>
                <a:cs typeface="Oswald Light"/>
                <a:sym typeface="Oswald Light"/>
              </a:rPr>
              <a:t>    </a:t>
            </a:r>
            <a:r>
              <a:rPr lang="en-US" sz="4000" b="1" i="0" u="none" strike="noStrike" cap="none">
                <a:solidFill>
                  <a:schemeClr val="dk1"/>
                </a:solidFill>
                <a:latin typeface="Oswald"/>
                <a:ea typeface="Oswald"/>
                <a:cs typeface="Oswald"/>
                <a:sym typeface="Oswald"/>
              </a:rPr>
              <a:t>WHAT IS LERS?</a:t>
            </a:r>
            <a:endParaRPr/>
          </a:p>
        </p:txBody>
      </p:sp>
      <p:sp>
        <p:nvSpPr>
          <p:cNvPr id="45" name="Google Shape;45;p3"/>
          <p:cNvSpPr txBox="1"/>
          <p:nvPr/>
        </p:nvSpPr>
        <p:spPr>
          <a:xfrm>
            <a:off x="1239525" y="4198650"/>
            <a:ext cx="9713100" cy="804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a:solidFill>
                  <a:schemeClr val="dk1"/>
                </a:solidFill>
                <a:latin typeface="Century"/>
                <a:ea typeface="Century"/>
                <a:cs typeface="Century"/>
                <a:sym typeface="Century"/>
              </a:rPr>
              <a:t>Learning from Examples based on Rough Sets</a:t>
            </a:r>
            <a:endParaRPr/>
          </a:p>
          <a:p>
            <a:pPr marL="0" marR="0" lvl="0" indent="0" algn="l" rtl="0">
              <a:spcBef>
                <a:spcPts val="0"/>
              </a:spcBef>
              <a:spcAft>
                <a:spcPts val="0"/>
              </a:spcAft>
              <a:buNone/>
            </a:pPr>
            <a:endParaRPr sz="1800" b="1">
              <a:solidFill>
                <a:schemeClr val="dk1"/>
              </a:solidFill>
              <a:latin typeface="Oswald Light"/>
              <a:ea typeface="Oswald Light"/>
              <a:cs typeface="Oswald Light"/>
              <a:sym typeface="Oswald Ligh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1500B-8E3F-4F81-91BF-96FA499582D4}"/>
              </a:ext>
            </a:extLst>
          </p:cNvPr>
          <p:cNvSpPr>
            <a:spLocks noGrp="1"/>
          </p:cNvSpPr>
          <p:nvPr>
            <p:ph type="title"/>
          </p:nvPr>
        </p:nvSpPr>
        <p:spPr/>
        <p:txBody>
          <a:bodyPr/>
          <a:lstStyle/>
          <a:p>
            <a:r>
              <a:rPr lang="en-US" sz="2800" b="1" dirty="0"/>
              <a:t>What is LERS?</a:t>
            </a:r>
            <a:endParaRPr lang="en-US" dirty="0"/>
          </a:p>
        </p:txBody>
      </p:sp>
      <p:sp>
        <p:nvSpPr>
          <p:cNvPr id="3" name="Content Placeholder 2">
            <a:extLst>
              <a:ext uri="{FF2B5EF4-FFF2-40B4-BE49-F238E27FC236}">
                <a16:creationId xmlns:a16="http://schemas.microsoft.com/office/drawing/2014/main" id="{2AB58902-F865-4374-80FA-2CF0591B96F1}"/>
              </a:ext>
            </a:extLst>
          </p:cNvPr>
          <p:cNvSpPr>
            <a:spLocks noGrp="1"/>
          </p:cNvSpPr>
          <p:nvPr>
            <p:ph idx="1"/>
          </p:nvPr>
        </p:nvSpPr>
        <p:spPr/>
        <p:txBody>
          <a:bodyPr/>
          <a:lstStyle/>
          <a:p>
            <a:r>
              <a:rPr lang="en-US" sz="1700" b="1" cap="all" spc="600" dirty="0">
                <a:latin typeface="+mj-lt"/>
                <a:ea typeface="+mj-ea"/>
                <a:cs typeface="+mj-cs"/>
              </a:rPr>
              <a:t>The learning system LERS (Learning from Examples based on Rough Sets) induces a set of rules from examples and classifies new examples using the set of rules induced previously by LERS. These rules are more general than information contained in the original input data since more new examples may be correctly classified by rules than may be matched with examples from the original data</a:t>
            </a:r>
            <a:r>
              <a:rPr lang="en-US" sz="2400" b="0" i="0" dirty="0">
                <a:effectLst/>
                <a:latin typeface="Times New Roman" panose="02020603050405020304" pitchFamily="18" charset="0"/>
              </a:rPr>
              <a:t>.</a:t>
            </a:r>
            <a:endParaRPr lang="en-US" sz="2400" b="1" dirty="0"/>
          </a:p>
          <a:p>
            <a:endParaRPr lang="en-US" dirty="0"/>
          </a:p>
        </p:txBody>
      </p:sp>
    </p:spTree>
    <p:extLst>
      <p:ext uri="{BB962C8B-B14F-4D97-AF65-F5344CB8AC3E}">
        <p14:creationId xmlns:p14="http://schemas.microsoft.com/office/powerpoint/2010/main" val="2261424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FEB0C-178E-47B8-8986-9DD30B66BEAD}"/>
              </a:ext>
            </a:extLst>
          </p:cNvPr>
          <p:cNvSpPr>
            <a:spLocks noGrp="1"/>
          </p:cNvSpPr>
          <p:nvPr>
            <p:ph type="title"/>
          </p:nvPr>
        </p:nvSpPr>
        <p:spPr>
          <a:xfrm>
            <a:off x="1317806" y="314960"/>
            <a:ext cx="9238434" cy="857559"/>
          </a:xfrm>
        </p:spPr>
        <p:txBody>
          <a:bodyPr/>
          <a:lstStyle/>
          <a:p>
            <a:r>
              <a:rPr lang="en-US" dirty="0"/>
              <a:t>applications</a:t>
            </a:r>
          </a:p>
        </p:txBody>
      </p:sp>
      <p:sp>
        <p:nvSpPr>
          <p:cNvPr id="3" name="Content Placeholder 2">
            <a:extLst>
              <a:ext uri="{FF2B5EF4-FFF2-40B4-BE49-F238E27FC236}">
                <a16:creationId xmlns:a16="http://schemas.microsoft.com/office/drawing/2014/main" id="{854CA5AE-4A36-4249-A705-42E7D6FDCDCB}"/>
              </a:ext>
            </a:extLst>
          </p:cNvPr>
          <p:cNvSpPr>
            <a:spLocks noGrp="1"/>
          </p:cNvSpPr>
          <p:nvPr>
            <p:ph idx="1"/>
          </p:nvPr>
        </p:nvSpPr>
        <p:spPr>
          <a:xfrm>
            <a:off x="1317806" y="1300480"/>
            <a:ext cx="9776914" cy="5171440"/>
          </a:xfrm>
        </p:spPr>
        <p:txBody>
          <a:bodyPr>
            <a:normAutofit fontScale="92500" lnSpcReduction="10000"/>
          </a:bodyPr>
          <a:lstStyle/>
          <a:p>
            <a:pPr algn="l"/>
            <a:r>
              <a:rPr lang="en-US" b="1" cap="all" spc="600" dirty="0">
                <a:latin typeface="+mj-lt"/>
                <a:ea typeface="+mj-ea"/>
                <a:cs typeface="+mj-cs"/>
              </a:rPr>
              <a:t>LERS has potential applications to</a:t>
            </a:r>
          </a:p>
          <a:p>
            <a:pPr algn="l">
              <a:buFont typeface="Arial" panose="020B0604020202020204" pitchFamily="34" charset="0"/>
              <a:buChar char="•"/>
            </a:pPr>
            <a:r>
              <a:rPr lang="en-US" b="1" cap="all" spc="600" dirty="0">
                <a:latin typeface="+mj-lt"/>
                <a:ea typeface="+mj-ea"/>
                <a:cs typeface="+mj-cs"/>
              </a:rPr>
              <a:t>finances (for example, whether to give a loan),</a:t>
            </a:r>
          </a:p>
          <a:p>
            <a:pPr algn="l">
              <a:buFont typeface="Arial" panose="020B0604020202020204" pitchFamily="34" charset="0"/>
              <a:buChar char="•"/>
            </a:pPr>
            <a:r>
              <a:rPr lang="en-US" b="1" cap="all" spc="600" dirty="0">
                <a:latin typeface="+mj-lt"/>
                <a:ea typeface="+mj-ea"/>
                <a:cs typeface="+mj-cs"/>
              </a:rPr>
              <a:t>medical area (for example, decision support for diagnosing), and</a:t>
            </a:r>
          </a:p>
          <a:p>
            <a:pPr algn="l">
              <a:buFont typeface="Arial" panose="020B0604020202020204" pitchFamily="34" charset="0"/>
              <a:buChar char="•"/>
            </a:pPr>
            <a:r>
              <a:rPr lang="en-US" b="1" cap="all" spc="600" dirty="0">
                <a:latin typeface="+mj-lt"/>
                <a:ea typeface="+mj-ea"/>
                <a:cs typeface="+mj-cs"/>
              </a:rPr>
              <a:t>military (for example, evaluation of job performance), etc.</a:t>
            </a:r>
          </a:p>
          <a:p>
            <a:r>
              <a:rPr lang="en-US" b="1" cap="all" spc="600" dirty="0">
                <a:latin typeface="+mj-lt"/>
                <a:ea typeface="+mj-ea"/>
                <a:cs typeface="+mj-cs"/>
              </a:rPr>
              <a:t>The machine learning/ data mining system LERS is universal. It may induce rules from any kind of data.</a:t>
            </a:r>
          </a:p>
          <a:p>
            <a:r>
              <a:rPr lang="en-US" b="1" cap="all" spc="600" dirty="0">
                <a:latin typeface="+mj-lt"/>
                <a:ea typeface="+mj-ea"/>
                <a:cs typeface="+mj-cs"/>
              </a:rPr>
              <a:t>The machine learning/ data mining system LERS has proven its applicability having been used for years by NASA Johnson Space Center (Automation and Robotics Division), as a tool to develop expert systems of the type most likely to be used in medical decision - making on board the International Space Station</a:t>
            </a:r>
            <a:r>
              <a:rPr lang="en-US" sz="1500" b="1" cap="all" spc="600" dirty="0">
                <a:latin typeface="+mj-lt"/>
                <a:ea typeface="+mj-ea"/>
                <a:cs typeface="+mj-cs"/>
              </a:rPr>
              <a:t>.</a:t>
            </a:r>
          </a:p>
        </p:txBody>
      </p:sp>
    </p:spTree>
    <p:extLst>
      <p:ext uri="{BB962C8B-B14F-4D97-AF65-F5344CB8AC3E}">
        <p14:creationId xmlns:p14="http://schemas.microsoft.com/office/powerpoint/2010/main" val="2504092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1FA67-1F33-48A6-9194-0F9CD6A105C8}"/>
              </a:ext>
            </a:extLst>
          </p:cNvPr>
          <p:cNvSpPr>
            <a:spLocks noGrp="1"/>
          </p:cNvSpPr>
          <p:nvPr>
            <p:ph type="title"/>
          </p:nvPr>
        </p:nvSpPr>
        <p:spPr/>
        <p:txBody>
          <a:bodyPr/>
          <a:lstStyle/>
          <a:p>
            <a:r>
              <a:rPr lang="en-US" dirty="0"/>
              <a:t>Handling inconsistencies</a:t>
            </a:r>
          </a:p>
        </p:txBody>
      </p:sp>
      <p:sp>
        <p:nvSpPr>
          <p:cNvPr id="3" name="Content Placeholder 2">
            <a:extLst>
              <a:ext uri="{FF2B5EF4-FFF2-40B4-BE49-F238E27FC236}">
                <a16:creationId xmlns:a16="http://schemas.microsoft.com/office/drawing/2014/main" id="{A39AD0C9-04BB-4897-8108-82B7D3E17AC4}"/>
              </a:ext>
            </a:extLst>
          </p:cNvPr>
          <p:cNvSpPr>
            <a:spLocks noGrp="1"/>
          </p:cNvSpPr>
          <p:nvPr>
            <p:ph idx="1"/>
          </p:nvPr>
        </p:nvSpPr>
        <p:spPr/>
        <p:txBody>
          <a:bodyPr>
            <a:normAutofit/>
          </a:bodyPr>
          <a:lstStyle/>
          <a:p>
            <a:r>
              <a:rPr lang="en-US" sz="1700" b="1" cap="all" spc="600" dirty="0">
                <a:latin typeface="+mj-lt"/>
                <a:ea typeface="+mj-ea"/>
                <a:cs typeface="+mj-cs"/>
              </a:rPr>
              <a:t>LERS handles inconsistencies using rough set theory. The main advantage of rough set theory is that it does not need any preliminary or additional information about data (like probability in probability theory, grade of membership in fuzzy set theory, etc.). In rough set theory approach inconsistencies are not removed from consideration. Instead, lower and upper approximations of the concept are computed. On the basis of these approximations, LERS computes two corresponding sets of rules: certain and possible.</a:t>
            </a:r>
          </a:p>
        </p:txBody>
      </p:sp>
    </p:spTree>
    <p:extLst>
      <p:ext uri="{BB962C8B-B14F-4D97-AF65-F5344CB8AC3E}">
        <p14:creationId xmlns:p14="http://schemas.microsoft.com/office/powerpoint/2010/main" val="71980638"/>
      </p:ext>
    </p:extLst>
  </p:cSld>
  <p:clrMapOvr>
    <a:masterClrMapping/>
  </p:clrMapOvr>
</p:sld>
</file>

<file path=ppt/theme/theme1.xml><?xml version="1.0" encoding="utf-8"?>
<a:theme xmlns:a="http://schemas.openxmlformats.org/drawingml/2006/main" name="PortalVTI">
  <a:themeElements>
    <a:clrScheme name="AnalogousFromLightSeedRightStep">
      <a:dk1>
        <a:srgbClr val="000000"/>
      </a:dk1>
      <a:lt1>
        <a:srgbClr val="FFFFFF"/>
      </a:lt1>
      <a:dk2>
        <a:srgbClr val="413324"/>
      </a:dk2>
      <a:lt2>
        <a:srgbClr val="E2E4E8"/>
      </a:lt2>
      <a:accent1>
        <a:srgbClr val="B59E7B"/>
      </a:accent1>
      <a:accent2>
        <a:srgbClr val="A3A470"/>
      </a:accent2>
      <a:accent3>
        <a:srgbClr val="95A77E"/>
      </a:accent3>
      <a:accent4>
        <a:srgbClr val="7FAE77"/>
      </a:accent4>
      <a:accent5>
        <a:srgbClr val="82AB8D"/>
      </a:accent5>
      <a:accent6>
        <a:srgbClr val="76AD9C"/>
      </a:accent6>
      <a:hlink>
        <a:srgbClr val="6682AC"/>
      </a:hlink>
      <a:folHlink>
        <a:srgbClr val="7F7F7F"/>
      </a:folHlink>
    </a:clrScheme>
    <a:fontScheme name="Earth">
      <a:majorFont>
        <a:latin typeface="Trade Gothic Next Cond"/>
        <a:ea typeface=""/>
        <a:cs typeface=""/>
      </a:majorFont>
      <a:minorFont>
        <a:latin typeface="Trade Gothic N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rtalVTI" id="{0E0D5035-C7F2-4607-91F4-D5D5F886A15A}" vid="{EAFF3D8B-AC13-4E90-80A9-182200FBC866}"/>
    </a:ext>
  </a:extLst>
</a:theme>
</file>

<file path=ppt/theme/theme2.xml><?xml version="1.0" encoding="utf-8"?>
<a:theme xmlns:a="http://schemas.openxmlformats.org/drawingml/2006/main" name="PortalVTI">
  <a:themeElements>
    <a:clrScheme name="AnalogousFromLightSeedRightStep">
      <a:dk1>
        <a:srgbClr val="000000"/>
      </a:dk1>
      <a:lt1>
        <a:srgbClr val="FFFFFF"/>
      </a:lt1>
      <a:dk2>
        <a:srgbClr val="413324"/>
      </a:dk2>
      <a:lt2>
        <a:srgbClr val="E2E4E8"/>
      </a:lt2>
      <a:accent1>
        <a:srgbClr val="B59E7B"/>
      </a:accent1>
      <a:accent2>
        <a:srgbClr val="A3A470"/>
      </a:accent2>
      <a:accent3>
        <a:srgbClr val="95A77E"/>
      </a:accent3>
      <a:accent4>
        <a:srgbClr val="7FAE77"/>
      </a:accent4>
      <a:accent5>
        <a:srgbClr val="82AB8D"/>
      </a:accent5>
      <a:accent6>
        <a:srgbClr val="76AD9C"/>
      </a:accent6>
      <a:hlink>
        <a:srgbClr val="6682AC"/>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295</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vt:i4>
      </vt:variant>
    </vt:vector>
  </HeadingPairs>
  <TitlesOfParts>
    <vt:vector size="14" baseType="lpstr">
      <vt:lpstr>Arial</vt:lpstr>
      <vt:lpstr>Century</vt:lpstr>
      <vt:lpstr>Oswald</vt:lpstr>
      <vt:lpstr>Oswald Light</vt:lpstr>
      <vt:lpstr>Times New Roman</vt:lpstr>
      <vt:lpstr>Trade Gothic Next Cond</vt:lpstr>
      <vt:lpstr>Trade Gothic Next Light</vt:lpstr>
      <vt:lpstr>PortalVTI</vt:lpstr>
      <vt:lpstr>PortalVTI</vt:lpstr>
      <vt:lpstr>Decision RuleS- LERS</vt:lpstr>
      <vt:lpstr>LERS</vt:lpstr>
      <vt:lpstr>What is LERS?</vt:lpstr>
      <vt:lpstr>applications</vt:lpstr>
      <vt:lpstr>Handling inconsistencies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RuleS- LERS</dc:title>
  <dc:creator>Harsha Varun</dc:creator>
  <cp:lastModifiedBy>Kamalapriya Srinivasan</cp:lastModifiedBy>
  <cp:revision>2</cp:revision>
  <dcterms:modified xsi:type="dcterms:W3CDTF">2022-02-13T03:19:17Z</dcterms:modified>
</cp:coreProperties>
</file>