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9744A-FAFE-4B23-ADF1-85389EEA8162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5A134-5D23-4AD5-A4D1-AE3C946CE0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Completeness is present</a:t>
          </a:r>
        </a:p>
      </dgm:t>
    </dgm:pt>
    <dgm:pt modelId="{06DDE5F6-166C-4FED-B270-9F813659192B}" type="parTrans" cxnId="{3997DFA2-18D1-4421-9B60-AFC8D5231B97}">
      <dgm:prSet/>
      <dgm:spPr/>
      <dgm:t>
        <a:bodyPr/>
        <a:lstStyle/>
        <a:p>
          <a:endParaRPr lang="en-US"/>
        </a:p>
      </dgm:t>
    </dgm:pt>
    <dgm:pt modelId="{0F2C7B17-FC95-446C-A812-EBB4A199A2D1}" type="sibTrans" cxnId="{3997DFA2-18D1-4421-9B60-AFC8D5231B9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65E17C7-FBF8-420E-B15F-FF26D66A7F21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Each transaction that contains frequent pattern is mapped to a path. </a:t>
          </a:r>
        </a:p>
      </dgm:t>
    </dgm:pt>
    <dgm:pt modelId="{56D40FAC-F721-466F-8C10-378B61A8BC75}" type="parTrans" cxnId="{8D53315B-C906-44B3-A4F9-51F790D5BA11}">
      <dgm:prSet/>
      <dgm:spPr/>
      <dgm:t>
        <a:bodyPr/>
        <a:lstStyle/>
        <a:p>
          <a:endParaRPr lang="en-US"/>
        </a:p>
      </dgm:t>
    </dgm:pt>
    <dgm:pt modelId="{B58CEBC0-463D-4DCE-9106-33CEFDA5F3BC}" type="sibTrans" cxnId="{8D53315B-C906-44B3-A4F9-51F790D5BA1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A655D9C-BD03-4343-A97B-4C4BAD8F458D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n-US" dirty="0"/>
            <a:t>Prefix sharing does not cause path ambiguity, as only path starts from root represents a transaction. </a:t>
          </a:r>
        </a:p>
      </dgm:t>
    </dgm:pt>
    <dgm:pt modelId="{BCDBEF9C-DF4B-449F-AE5B-B4EC5B90322D}" type="parTrans" cxnId="{0FAC9ED5-908A-4152-9494-18EAE69A7654}">
      <dgm:prSet/>
      <dgm:spPr/>
      <dgm:t>
        <a:bodyPr/>
        <a:lstStyle/>
        <a:p>
          <a:endParaRPr lang="en-US"/>
        </a:p>
      </dgm:t>
    </dgm:pt>
    <dgm:pt modelId="{C2AC2AB3-C4F2-4DCA-BA3F-53A4A35CD22C}" type="sibTrans" cxnId="{0FAC9ED5-908A-4152-9494-18EAE69A765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1B2E757-36B6-46E5-908A-7D76A40CCCE7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n-US" dirty="0"/>
            <a:t>FP Tree has compact presentation of the DB without any information loss.</a:t>
          </a:r>
        </a:p>
      </dgm:t>
    </dgm:pt>
    <dgm:pt modelId="{16FD0B89-0490-4824-BE5F-2B26950EA143}" type="parTrans" cxnId="{34AD43F1-1014-41EF-AD38-F8B6A5D896E4}">
      <dgm:prSet/>
      <dgm:spPr/>
      <dgm:t>
        <a:bodyPr/>
        <a:lstStyle/>
        <a:p>
          <a:endParaRPr lang="en-US"/>
        </a:p>
      </dgm:t>
    </dgm:pt>
    <dgm:pt modelId="{D8FC58AF-7AD2-4FCA-BEF5-6A036FC7D636}" type="sibTrans" cxnId="{34AD43F1-1014-41EF-AD38-F8B6A5D896E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F251749-C471-4CAF-BA2C-55B8E03BFAB4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Number of nodes bounded by overall occurrence of frequent items.</a:t>
          </a:r>
        </a:p>
      </dgm:t>
    </dgm:pt>
    <dgm:pt modelId="{85F34488-F5F3-4DE0-AA74-0D478218D081}" type="parTrans" cxnId="{65A9869F-112F-4FEA-B085-FAC7091A1566}">
      <dgm:prSet/>
      <dgm:spPr/>
      <dgm:t>
        <a:bodyPr/>
        <a:lstStyle/>
        <a:p>
          <a:endParaRPr lang="en-US"/>
        </a:p>
      </dgm:t>
    </dgm:pt>
    <dgm:pt modelId="{24186E01-439B-4CC1-A574-99983086B504}" type="sibTrans" cxnId="{65A9869F-112F-4FEA-B085-FAC7091A156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FF2ED7B-BDE7-4598-8014-FB486D0A7472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n-US" dirty="0"/>
            <a:t>Height of tree bounded by maximal number of frequent items in any transaction.</a:t>
          </a:r>
        </a:p>
      </dgm:t>
    </dgm:pt>
    <dgm:pt modelId="{40788FCC-5724-4882-A989-B92C6D72FC84}" type="parTrans" cxnId="{7AFCED11-33B6-4CA3-86C9-2D0575A768F9}">
      <dgm:prSet/>
      <dgm:spPr/>
      <dgm:t>
        <a:bodyPr/>
        <a:lstStyle/>
        <a:p>
          <a:endParaRPr lang="en-US"/>
        </a:p>
      </dgm:t>
    </dgm:pt>
    <dgm:pt modelId="{C8DC354D-4A4C-474F-87B7-595141572C22}" type="sibTrans" cxnId="{7AFCED11-33B6-4CA3-86C9-2D0575A768F9}">
      <dgm:prSet/>
      <dgm:spPr/>
      <dgm:t>
        <a:bodyPr/>
        <a:lstStyle/>
        <a:p>
          <a:endParaRPr lang="en-US"/>
        </a:p>
      </dgm:t>
    </dgm:pt>
    <dgm:pt modelId="{50AFF928-0A41-4D3E-B583-583100743DFA}" type="pres">
      <dgm:prSet presAssocID="{C749744A-FAFE-4B23-ADF1-85389EEA8162}" presName="root" presStyleCnt="0">
        <dgm:presLayoutVars>
          <dgm:dir/>
          <dgm:resizeHandles val="exact"/>
        </dgm:presLayoutVars>
      </dgm:prSet>
      <dgm:spPr/>
    </dgm:pt>
    <dgm:pt modelId="{D39C3404-A85F-4507-8570-0A02007ED0B2}" type="pres">
      <dgm:prSet presAssocID="{C749744A-FAFE-4B23-ADF1-85389EEA8162}" presName="container" presStyleCnt="0">
        <dgm:presLayoutVars>
          <dgm:dir/>
          <dgm:resizeHandles val="exact"/>
        </dgm:presLayoutVars>
      </dgm:prSet>
      <dgm:spPr/>
    </dgm:pt>
    <dgm:pt modelId="{40A514C6-4AF0-4593-AC13-8A70A3BD6F59}" type="pres">
      <dgm:prSet presAssocID="{F145A134-5D23-4AD5-A4D1-AE3C946CE0D0}" presName="compNode" presStyleCnt="0"/>
      <dgm:spPr/>
    </dgm:pt>
    <dgm:pt modelId="{5A7A3624-1B7B-4E55-8771-F65F887D6D79}" type="pres">
      <dgm:prSet presAssocID="{F145A134-5D23-4AD5-A4D1-AE3C946CE0D0}" presName="iconBgRect" presStyleLbl="bgShp" presStyleIdx="0" presStyleCnt="6"/>
      <dgm:spPr/>
    </dgm:pt>
    <dgm:pt modelId="{3DFA6F72-ACF4-4400-A5A7-55396C573AC7}" type="pres">
      <dgm:prSet presAssocID="{F145A134-5D23-4AD5-A4D1-AE3C946CE0D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0580148-29C5-4EAE-A70C-49A6B7B8C00C}" type="pres">
      <dgm:prSet presAssocID="{F145A134-5D23-4AD5-A4D1-AE3C946CE0D0}" presName="spaceRect" presStyleCnt="0"/>
      <dgm:spPr/>
    </dgm:pt>
    <dgm:pt modelId="{187CEA3D-5502-48CB-988D-3407A81A735E}" type="pres">
      <dgm:prSet presAssocID="{F145A134-5D23-4AD5-A4D1-AE3C946CE0D0}" presName="textRect" presStyleLbl="revTx" presStyleIdx="0" presStyleCnt="6">
        <dgm:presLayoutVars>
          <dgm:chMax val="1"/>
          <dgm:chPref val="1"/>
        </dgm:presLayoutVars>
      </dgm:prSet>
      <dgm:spPr/>
    </dgm:pt>
    <dgm:pt modelId="{9AAFC6AE-9DE5-4E8C-82FD-32B9678F8E5C}" type="pres">
      <dgm:prSet presAssocID="{0F2C7B17-FC95-446C-A812-EBB4A199A2D1}" presName="sibTrans" presStyleLbl="sibTrans2D1" presStyleIdx="0" presStyleCnt="0"/>
      <dgm:spPr/>
    </dgm:pt>
    <dgm:pt modelId="{CC12E154-4789-42D5-9519-36A7CB20076B}" type="pres">
      <dgm:prSet presAssocID="{265E17C7-FBF8-420E-B15F-FF26D66A7F21}" presName="compNode" presStyleCnt="0"/>
      <dgm:spPr/>
    </dgm:pt>
    <dgm:pt modelId="{617C01D9-9A96-4D95-89A6-BF56E1FA5BD7}" type="pres">
      <dgm:prSet presAssocID="{265E17C7-FBF8-420E-B15F-FF26D66A7F21}" presName="iconBgRect" presStyleLbl="bgShp" presStyleIdx="1" presStyleCnt="6"/>
      <dgm:spPr/>
    </dgm:pt>
    <dgm:pt modelId="{BCC57A7D-D185-40A7-B153-B7EF4704E3E5}" type="pres">
      <dgm:prSet presAssocID="{265E17C7-FBF8-420E-B15F-FF26D66A7F2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42C63F27-66EA-462D-AFC4-E4F5D7133696}" type="pres">
      <dgm:prSet presAssocID="{265E17C7-FBF8-420E-B15F-FF26D66A7F21}" presName="spaceRect" presStyleCnt="0"/>
      <dgm:spPr/>
    </dgm:pt>
    <dgm:pt modelId="{1ACBD14B-6736-456C-B950-F3FAB78011D2}" type="pres">
      <dgm:prSet presAssocID="{265E17C7-FBF8-420E-B15F-FF26D66A7F21}" presName="textRect" presStyleLbl="revTx" presStyleIdx="1" presStyleCnt="6">
        <dgm:presLayoutVars>
          <dgm:chMax val="1"/>
          <dgm:chPref val="1"/>
        </dgm:presLayoutVars>
      </dgm:prSet>
      <dgm:spPr/>
    </dgm:pt>
    <dgm:pt modelId="{25064CC7-6ADC-4AB5-A758-11E130F9AD9F}" type="pres">
      <dgm:prSet presAssocID="{B58CEBC0-463D-4DCE-9106-33CEFDA5F3BC}" presName="sibTrans" presStyleLbl="sibTrans2D1" presStyleIdx="0" presStyleCnt="0"/>
      <dgm:spPr/>
    </dgm:pt>
    <dgm:pt modelId="{EF7C2F0B-E584-4C97-94DB-935F41AA0BDC}" type="pres">
      <dgm:prSet presAssocID="{7A655D9C-BD03-4343-A97B-4C4BAD8F458D}" presName="compNode" presStyleCnt="0"/>
      <dgm:spPr/>
    </dgm:pt>
    <dgm:pt modelId="{095B3EEC-1FE2-432F-AB99-5CE45A599252}" type="pres">
      <dgm:prSet presAssocID="{7A655D9C-BD03-4343-A97B-4C4BAD8F458D}" presName="iconBgRect" presStyleLbl="bgShp" presStyleIdx="2" presStyleCnt="6"/>
      <dgm:spPr/>
    </dgm:pt>
    <dgm:pt modelId="{AE1CAEFF-A268-4B76-B79A-FF011F81F041}" type="pres">
      <dgm:prSet presAssocID="{7A655D9C-BD03-4343-A97B-4C4BAD8F458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822FB8F2-2F7C-4716-BE43-18392AAA9A53}" type="pres">
      <dgm:prSet presAssocID="{7A655D9C-BD03-4343-A97B-4C4BAD8F458D}" presName="spaceRect" presStyleCnt="0"/>
      <dgm:spPr/>
    </dgm:pt>
    <dgm:pt modelId="{3C048262-FA5C-4713-93AA-C5F518BEEBFB}" type="pres">
      <dgm:prSet presAssocID="{7A655D9C-BD03-4343-A97B-4C4BAD8F458D}" presName="textRect" presStyleLbl="revTx" presStyleIdx="2" presStyleCnt="6">
        <dgm:presLayoutVars>
          <dgm:chMax val="1"/>
          <dgm:chPref val="1"/>
        </dgm:presLayoutVars>
      </dgm:prSet>
      <dgm:spPr/>
    </dgm:pt>
    <dgm:pt modelId="{44AAFA4A-78EE-48AC-9C16-15B7812DC6BA}" type="pres">
      <dgm:prSet presAssocID="{C2AC2AB3-C4F2-4DCA-BA3F-53A4A35CD22C}" presName="sibTrans" presStyleLbl="sibTrans2D1" presStyleIdx="0" presStyleCnt="0"/>
      <dgm:spPr/>
    </dgm:pt>
    <dgm:pt modelId="{6BB98412-F2A4-4F7A-BC80-C6EDDA57DC71}" type="pres">
      <dgm:prSet presAssocID="{91B2E757-36B6-46E5-908A-7D76A40CCCE7}" presName="compNode" presStyleCnt="0"/>
      <dgm:spPr/>
    </dgm:pt>
    <dgm:pt modelId="{FAD24462-D9B9-4000-AAFA-B9A9DC610B5D}" type="pres">
      <dgm:prSet presAssocID="{91B2E757-36B6-46E5-908A-7D76A40CCCE7}" presName="iconBgRect" presStyleLbl="bgShp" presStyleIdx="3" presStyleCnt="6"/>
      <dgm:spPr/>
    </dgm:pt>
    <dgm:pt modelId="{B81A2E68-152A-4346-BAE8-FD892AD3635B}" type="pres">
      <dgm:prSet presAssocID="{91B2E757-36B6-46E5-908A-7D76A40CCCE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3DD92E3D-B49B-4111-BC41-07FA7824EC89}" type="pres">
      <dgm:prSet presAssocID="{91B2E757-36B6-46E5-908A-7D76A40CCCE7}" presName="spaceRect" presStyleCnt="0"/>
      <dgm:spPr/>
    </dgm:pt>
    <dgm:pt modelId="{F1D1EA7E-DD88-4A2E-A6F7-DFB1EE38D165}" type="pres">
      <dgm:prSet presAssocID="{91B2E757-36B6-46E5-908A-7D76A40CCCE7}" presName="textRect" presStyleLbl="revTx" presStyleIdx="3" presStyleCnt="6">
        <dgm:presLayoutVars>
          <dgm:chMax val="1"/>
          <dgm:chPref val="1"/>
        </dgm:presLayoutVars>
      </dgm:prSet>
      <dgm:spPr/>
    </dgm:pt>
    <dgm:pt modelId="{64D0934B-13BF-4556-B8F7-015C528DE41D}" type="pres">
      <dgm:prSet presAssocID="{D8FC58AF-7AD2-4FCA-BEF5-6A036FC7D636}" presName="sibTrans" presStyleLbl="sibTrans2D1" presStyleIdx="0" presStyleCnt="0"/>
      <dgm:spPr/>
    </dgm:pt>
    <dgm:pt modelId="{B26AAF7A-45D7-4B3C-9615-428CD5EC73EC}" type="pres">
      <dgm:prSet presAssocID="{CF251749-C471-4CAF-BA2C-55B8E03BFAB4}" presName="compNode" presStyleCnt="0"/>
      <dgm:spPr/>
    </dgm:pt>
    <dgm:pt modelId="{7DD34F2F-B1E0-400F-A60D-E01AC0281943}" type="pres">
      <dgm:prSet presAssocID="{CF251749-C471-4CAF-BA2C-55B8E03BFAB4}" presName="iconBgRect" presStyleLbl="bgShp" presStyleIdx="4" presStyleCnt="6"/>
      <dgm:spPr/>
    </dgm:pt>
    <dgm:pt modelId="{F15183C3-9E9A-48B1-8D63-94269DCE4C46}" type="pres">
      <dgm:prSet presAssocID="{CF251749-C471-4CAF-BA2C-55B8E03BFAB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2BD5AC2-D37F-4655-A28E-D73BADE86D6C}" type="pres">
      <dgm:prSet presAssocID="{CF251749-C471-4CAF-BA2C-55B8E03BFAB4}" presName="spaceRect" presStyleCnt="0"/>
      <dgm:spPr/>
    </dgm:pt>
    <dgm:pt modelId="{E39F3109-2C1F-4F4F-B7AE-5F6E3C87D68D}" type="pres">
      <dgm:prSet presAssocID="{CF251749-C471-4CAF-BA2C-55B8E03BFAB4}" presName="textRect" presStyleLbl="revTx" presStyleIdx="4" presStyleCnt="6">
        <dgm:presLayoutVars>
          <dgm:chMax val="1"/>
          <dgm:chPref val="1"/>
        </dgm:presLayoutVars>
      </dgm:prSet>
      <dgm:spPr/>
    </dgm:pt>
    <dgm:pt modelId="{AF37F67C-2A6B-4A7B-91B4-E7F5784D8BCF}" type="pres">
      <dgm:prSet presAssocID="{24186E01-439B-4CC1-A574-99983086B504}" presName="sibTrans" presStyleLbl="sibTrans2D1" presStyleIdx="0" presStyleCnt="0"/>
      <dgm:spPr/>
    </dgm:pt>
    <dgm:pt modelId="{D10E1B20-7378-4AF6-AD32-FBA2504AB8AD}" type="pres">
      <dgm:prSet presAssocID="{1FF2ED7B-BDE7-4598-8014-FB486D0A7472}" presName="compNode" presStyleCnt="0"/>
      <dgm:spPr/>
    </dgm:pt>
    <dgm:pt modelId="{006D97C4-F9EB-44D6-92B1-E40A43792D23}" type="pres">
      <dgm:prSet presAssocID="{1FF2ED7B-BDE7-4598-8014-FB486D0A7472}" presName="iconBgRect" presStyleLbl="bgShp" presStyleIdx="5" presStyleCnt="6"/>
      <dgm:spPr/>
    </dgm:pt>
    <dgm:pt modelId="{BE1A37E7-A876-4E85-9372-F4407710C178}" type="pres">
      <dgm:prSet presAssocID="{1FF2ED7B-BDE7-4598-8014-FB486D0A747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95DBA9F0-316D-454C-88C9-63378788DEA1}" type="pres">
      <dgm:prSet presAssocID="{1FF2ED7B-BDE7-4598-8014-FB486D0A7472}" presName="spaceRect" presStyleCnt="0"/>
      <dgm:spPr/>
    </dgm:pt>
    <dgm:pt modelId="{B5DE6FDB-8CFA-4CBB-9C74-17E4154CEB5A}" type="pres">
      <dgm:prSet presAssocID="{1FF2ED7B-BDE7-4598-8014-FB486D0A747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7AFCED11-33B6-4CA3-86C9-2D0575A768F9}" srcId="{C749744A-FAFE-4B23-ADF1-85389EEA8162}" destId="{1FF2ED7B-BDE7-4598-8014-FB486D0A7472}" srcOrd="5" destOrd="0" parTransId="{40788FCC-5724-4882-A989-B92C6D72FC84}" sibTransId="{C8DC354D-4A4C-474F-87B7-595141572C22}"/>
    <dgm:cxn modelId="{F3D1C524-1813-424A-A849-6A32820F6FA0}" type="presOf" srcId="{24186E01-439B-4CC1-A574-99983086B504}" destId="{AF37F67C-2A6B-4A7B-91B4-E7F5784D8BCF}" srcOrd="0" destOrd="0" presId="urn:microsoft.com/office/officeart/2018/2/layout/IconCircleList"/>
    <dgm:cxn modelId="{CB78A731-ED37-4A9D-A780-9861DE99001E}" type="presOf" srcId="{265E17C7-FBF8-420E-B15F-FF26D66A7F21}" destId="{1ACBD14B-6736-456C-B950-F3FAB78011D2}" srcOrd="0" destOrd="0" presId="urn:microsoft.com/office/officeart/2018/2/layout/IconCircleList"/>
    <dgm:cxn modelId="{5466F134-E530-425F-A310-BD7B9B0B00D9}" type="presOf" srcId="{CF251749-C471-4CAF-BA2C-55B8E03BFAB4}" destId="{E39F3109-2C1F-4F4F-B7AE-5F6E3C87D68D}" srcOrd="0" destOrd="0" presId="urn:microsoft.com/office/officeart/2018/2/layout/IconCircleList"/>
    <dgm:cxn modelId="{8D53315B-C906-44B3-A4F9-51F790D5BA11}" srcId="{C749744A-FAFE-4B23-ADF1-85389EEA8162}" destId="{265E17C7-FBF8-420E-B15F-FF26D66A7F21}" srcOrd="1" destOrd="0" parTransId="{56D40FAC-F721-466F-8C10-378B61A8BC75}" sibTransId="{B58CEBC0-463D-4DCE-9106-33CEFDA5F3BC}"/>
    <dgm:cxn modelId="{41F32A5F-7B2B-4414-8CEE-CFED80C71F1A}" type="presOf" srcId="{1FF2ED7B-BDE7-4598-8014-FB486D0A7472}" destId="{B5DE6FDB-8CFA-4CBB-9C74-17E4154CEB5A}" srcOrd="0" destOrd="0" presId="urn:microsoft.com/office/officeart/2018/2/layout/IconCircleList"/>
    <dgm:cxn modelId="{5E826145-851F-48DC-8ACE-2DC9A155EA53}" type="presOf" srcId="{F145A134-5D23-4AD5-A4D1-AE3C946CE0D0}" destId="{187CEA3D-5502-48CB-988D-3407A81A735E}" srcOrd="0" destOrd="0" presId="urn:microsoft.com/office/officeart/2018/2/layout/IconCircleList"/>
    <dgm:cxn modelId="{A396FC52-E85C-4AE4-A3D0-A910C6E2CFF4}" type="presOf" srcId="{7A655D9C-BD03-4343-A97B-4C4BAD8F458D}" destId="{3C048262-FA5C-4713-93AA-C5F518BEEBFB}" srcOrd="0" destOrd="0" presId="urn:microsoft.com/office/officeart/2018/2/layout/IconCircleList"/>
    <dgm:cxn modelId="{65A9869F-112F-4FEA-B085-FAC7091A1566}" srcId="{C749744A-FAFE-4B23-ADF1-85389EEA8162}" destId="{CF251749-C471-4CAF-BA2C-55B8E03BFAB4}" srcOrd="4" destOrd="0" parTransId="{85F34488-F5F3-4DE0-AA74-0D478218D081}" sibTransId="{24186E01-439B-4CC1-A574-99983086B504}"/>
    <dgm:cxn modelId="{3997DFA2-18D1-4421-9B60-AFC8D5231B97}" srcId="{C749744A-FAFE-4B23-ADF1-85389EEA8162}" destId="{F145A134-5D23-4AD5-A4D1-AE3C946CE0D0}" srcOrd="0" destOrd="0" parTransId="{06DDE5F6-166C-4FED-B270-9F813659192B}" sibTransId="{0F2C7B17-FC95-446C-A812-EBB4A199A2D1}"/>
    <dgm:cxn modelId="{DA75C1B0-CC9A-419A-A7CD-5AB0A7709055}" type="presOf" srcId="{D8FC58AF-7AD2-4FCA-BEF5-6A036FC7D636}" destId="{64D0934B-13BF-4556-B8F7-015C528DE41D}" srcOrd="0" destOrd="0" presId="urn:microsoft.com/office/officeart/2018/2/layout/IconCircleList"/>
    <dgm:cxn modelId="{3C3613BD-402C-4D7D-BE08-65AB33EE7E21}" type="presOf" srcId="{C749744A-FAFE-4B23-ADF1-85389EEA8162}" destId="{50AFF928-0A41-4D3E-B583-583100743DFA}" srcOrd="0" destOrd="0" presId="urn:microsoft.com/office/officeart/2018/2/layout/IconCircleList"/>
    <dgm:cxn modelId="{0E910BC8-75F8-43A2-8441-FCE18C8BB315}" type="presOf" srcId="{0F2C7B17-FC95-446C-A812-EBB4A199A2D1}" destId="{9AAFC6AE-9DE5-4E8C-82FD-32B9678F8E5C}" srcOrd="0" destOrd="0" presId="urn:microsoft.com/office/officeart/2018/2/layout/IconCircleList"/>
    <dgm:cxn modelId="{0FAC9ED5-908A-4152-9494-18EAE69A7654}" srcId="{C749744A-FAFE-4B23-ADF1-85389EEA8162}" destId="{7A655D9C-BD03-4343-A97B-4C4BAD8F458D}" srcOrd="2" destOrd="0" parTransId="{BCDBEF9C-DF4B-449F-AE5B-B4EC5B90322D}" sibTransId="{C2AC2AB3-C4F2-4DCA-BA3F-53A4A35CD22C}"/>
    <dgm:cxn modelId="{2B0798E9-977B-4876-808B-51EE6FF2204C}" type="presOf" srcId="{91B2E757-36B6-46E5-908A-7D76A40CCCE7}" destId="{F1D1EA7E-DD88-4A2E-A6F7-DFB1EE38D165}" srcOrd="0" destOrd="0" presId="urn:microsoft.com/office/officeart/2018/2/layout/IconCircleList"/>
    <dgm:cxn modelId="{34AD43F1-1014-41EF-AD38-F8B6A5D896E4}" srcId="{C749744A-FAFE-4B23-ADF1-85389EEA8162}" destId="{91B2E757-36B6-46E5-908A-7D76A40CCCE7}" srcOrd="3" destOrd="0" parTransId="{16FD0B89-0490-4824-BE5F-2B26950EA143}" sibTransId="{D8FC58AF-7AD2-4FCA-BEF5-6A036FC7D636}"/>
    <dgm:cxn modelId="{B41E9EF1-DE76-4A36-95F9-C8E0E4B18EBF}" type="presOf" srcId="{B58CEBC0-463D-4DCE-9106-33CEFDA5F3BC}" destId="{25064CC7-6ADC-4AB5-A758-11E130F9AD9F}" srcOrd="0" destOrd="0" presId="urn:microsoft.com/office/officeart/2018/2/layout/IconCircleList"/>
    <dgm:cxn modelId="{81F9F9F4-488D-4BBD-B7C3-64FB30E5DB95}" type="presOf" srcId="{C2AC2AB3-C4F2-4DCA-BA3F-53A4A35CD22C}" destId="{44AAFA4A-78EE-48AC-9C16-15B7812DC6BA}" srcOrd="0" destOrd="0" presId="urn:microsoft.com/office/officeart/2018/2/layout/IconCircleList"/>
    <dgm:cxn modelId="{E7A44C7E-F20F-48D8-B66C-A0AF0AF99F50}" type="presParOf" srcId="{50AFF928-0A41-4D3E-B583-583100743DFA}" destId="{D39C3404-A85F-4507-8570-0A02007ED0B2}" srcOrd="0" destOrd="0" presId="urn:microsoft.com/office/officeart/2018/2/layout/IconCircleList"/>
    <dgm:cxn modelId="{DD839599-CBDB-410D-A0E9-39A3C66ADFF4}" type="presParOf" srcId="{D39C3404-A85F-4507-8570-0A02007ED0B2}" destId="{40A514C6-4AF0-4593-AC13-8A70A3BD6F59}" srcOrd="0" destOrd="0" presId="urn:microsoft.com/office/officeart/2018/2/layout/IconCircleList"/>
    <dgm:cxn modelId="{BF762C1B-215F-4223-8FCA-A0644BF0DC5B}" type="presParOf" srcId="{40A514C6-4AF0-4593-AC13-8A70A3BD6F59}" destId="{5A7A3624-1B7B-4E55-8771-F65F887D6D79}" srcOrd="0" destOrd="0" presId="urn:microsoft.com/office/officeart/2018/2/layout/IconCircleList"/>
    <dgm:cxn modelId="{DE7689CA-0287-46F0-BF3F-1FA3A4595050}" type="presParOf" srcId="{40A514C6-4AF0-4593-AC13-8A70A3BD6F59}" destId="{3DFA6F72-ACF4-4400-A5A7-55396C573AC7}" srcOrd="1" destOrd="0" presId="urn:microsoft.com/office/officeart/2018/2/layout/IconCircleList"/>
    <dgm:cxn modelId="{C2F7CEBC-BF9C-46AD-8DDC-682BA0DCE404}" type="presParOf" srcId="{40A514C6-4AF0-4593-AC13-8A70A3BD6F59}" destId="{F0580148-29C5-4EAE-A70C-49A6B7B8C00C}" srcOrd="2" destOrd="0" presId="urn:microsoft.com/office/officeart/2018/2/layout/IconCircleList"/>
    <dgm:cxn modelId="{AA110642-2A40-4DDD-9B5B-D88A0946D7AC}" type="presParOf" srcId="{40A514C6-4AF0-4593-AC13-8A70A3BD6F59}" destId="{187CEA3D-5502-48CB-988D-3407A81A735E}" srcOrd="3" destOrd="0" presId="urn:microsoft.com/office/officeart/2018/2/layout/IconCircleList"/>
    <dgm:cxn modelId="{BDA45EC1-A426-432D-A2C1-119B044EFB5D}" type="presParOf" srcId="{D39C3404-A85F-4507-8570-0A02007ED0B2}" destId="{9AAFC6AE-9DE5-4E8C-82FD-32B9678F8E5C}" srcOrd="1" destOrd="0" presId="urn:microsoft.com/office/officeart/2018/2/layout/IconCircleList"/>
    <dgm:cxn modelId="{903E1E94-F09E-4EA4-8515-FC7097EAC458}" type="presParOf" srcId="{D39C3404-A85F-4507-8570-0A02007ED0B2}" destId="{CC12E154-4789-42D5-9519-36A7CB20076B}" srcOrd="2" destOrd="0" presId="urn:microsoft.com/office/officeart/2018/2/layout/IconCircleList"/>
    <dgm:cxn modelId="{960F2A5C-4E24-481F-8BFF-4EA87575A979}" type="presParOf" srcId="{CC12E154-4789-42D5-9519-36A7CB20076B}" destId="{617C01D9-9A96-4D95-89A6-BF56E1FA5BD7}" srcOrd="0" destOrd="0" presId="urn:microsoft.com/office/officeart/2018/2/layout/IconCircleList"/>
    <dgm:cxn modelId="{D7BD14B8-2B48-4B50-81DA-EFDCF9B4A19D}" type="presParOf" srcId="{CC12E154-4789-42D5-9519-36A7CB20076B}" destId="{BCC57A7D-D185-40A7-B153-B7EF4704E3E5}" srcOrd="1" destOrd="0" presId="urn:microsoft.com/office/officeart/2018/2/layout/IconCircleList"/>
    <dgm:cxn modelId="{5677FDDD-CE40-4704-A975-BB563AA1A43A}" type="presParOf" srcId="{CC12E154-4789-42D5-9519-36A7CB20076B}" destId="{42C63F27-66EA-462D-AFC4-E4F5D7133696}" srcOrd="2" destOrd="0" presId="urn:microsoft.com/office/officeart/2018/2/layout/IconCircleList"/>
    <dgm:cxn modelId="{D08A4DB9-365D-493A-85CC-448AE698F589}" type="presParOf" srcId="{CC12E154-4789-42D5-9519-36A7CB20076B}" destId="{1ACBD14B-6736-456C-B950-F3FAB78011D2}" srcOrd="3" destOrd="0" presId="urn:microsoft.com/office/officeart/2018/2/layout/IconCircleList"/>
    <dgm:cxn modelId="{FD05A9F2-3051-4DAB-9506-508A288366B6}" type="presParOf" srcId="{D39C3404-A85F-4507-8570-0A02007ED0B2}" destId="{25064CC7-6ADC-4AB5-A758-11E130F9AD9F}" srcOrd="3" destOrd="0" presId="urn:microsoft.com/office/officeart/2018/2/layout/IconCircleList"/>
    <dgm:cxn modelId="{4194A6FD-BAAD-4503-A197-56A92A5BCDDF}" type="presParOf" srcId="{D39C3404-A85F-4507-8570-0A02007ED0B2}" destId="{EF7C2F0B-E584-4C97-94DB-935F41AA0BDC}" srcOrd="4" destOrd="0" presId="urn:microsoft.com/office/officeart/2018/2/layout/IconCircleList"/>
    <dgm:cxn modelId="{727B4E62-B01C-4CB1-ABAA-BD154A20E97D}" type="presParOf" srcId="{EF7C2F0B-E584-4C97-94DB-935F41AA0BDC}" destId="{095B3EEC-1FE2-432F-AB99-5CE45A599252}" srcOrd="0" destOrd="0" presId="urn:microsoft.com/office/officeart/2018/2/layout/IconCircleList"/>
    <dgm:cxn modelId="{53E66036-1766-421F-84A8-7CAF2A9C69A0}" type="presParOf" srcId="{EF7C2F0B-E584-4C97-94DB-935F41AA0BDC}" destId="{AE1CAEFF-A268-4B76-B79A-FF011F81F041}" srcOrd="1" destOrd="0" presId="urn:microsoft.com/office/officeart/2018/2/layout/IconCircleList"/>
    <dgm:cxn modelId="{2276F1B9-4B85-4861-AF09-1EA483AE034A}" type="presParOf" srcId="{EF7C2F0B-E584-4C97-94DB-935F41AA0BDC}" destId="{822FB8F2-2F7C-4716-BE43-18392AAA9A53}" srcOrd="2" destOrd="0" presId="urn:microsoft.com/office/officeart/2018/2/layout/IconCircleList"/>
    <dgm:cxn modelId="{CC95D0AF-6112-45EE-844D-CBF5E738262E}" type="presParOf" srcId="{EF7C2F0B-E584-4C97-94DB-935F41AA0BDC}" destId="{3C048262-FA5C-4713-93AA-C5F518BEEBFB}" srcOrd="3" destOrd="0" presId="urn:microsoft.com/office/officeart/2018/2/layout/IconCircleList"/>
    <dgm:cxn modelId="{21D7AB72-F048-467E-A189-96496D17BE06}" type="presParOf" srcId="{D39C3404-A85F-4507-8570-0A02007ED0B2}" destId="{44AAFA4A-78EE-48AC-9C16-15B7812DC6BA}" srcOrd="5" destOrd="0" presId="urn:microsoft.com/office/officeart/2018/2/layout/IconCircleList"/>
    <dgm:cxn modelId="{F8E9478C-DCAB-43D0-8641-C5D08855C6EF}" type="presParOf" srcId="{D39C3404-A85F-4507-8570-0A02007ED0B2}" destId="{6BB98412-F2A4-4F7A-BC80-C6EDDA57DC71}" srcOrd="6" destOrd="0" presId="urn:microsoft.com/office/officeart/2018/2/layout/IconCircleList"/>
    <dgm:cxn modelId="{56734255-2A9A-4FA5-9758-0E7546107EF8}" type="presParOf" srcId="{6BB98412-F2A4-4F7A-BC80-C6EDDA57DC71}" destId="{FAD24462-D9B9-4000-AAFA-B9A9DC610B5D}" srcOrd="0" destOrd="0" presId="urn:microsoft.com/office/officeart/2018/2/layout/IconCircleList"/>
    <dgm:cxn modelId="{E9295F8F-C6CE-45B0-8D13-FFC615913076}" type="presParOf" srcId="{6BB98412-F2A4-4F7A-BC80-C6EDDA57DC71}" destId="{B81A2E68-152A-4346-BAE8-FD892AD3635B}" srcOrd="1" destOrd="0" presId="urn:microsoft.com/office/officeart/2018/2/layout/IconCircleList"/>
    <dgm:cxn modelId="{D263B5B9-F4D5-4C9A-AF22-4507268A83C5}" type="presParOf" srcId="{6BB98412-F2A4-4F7A-BC80-C6EDDA57DC71}" destId="{3DD92E3D-B49B-4111-BC41-07FA7824EC89}" srcOrd="2" destOrd="0" presId="urn:microsoft.com/office/officeart/2018/2/layout/IconCircleList"/>
    <dgm:cxn modelId="{B51581FD-4F2C-44BC-8F59-B2101F4775C0}" type="presParOf" srcId="{6BB98412-F2A4-4F7A-BC80-C6EDDA57DC71}" destId="{F1D1EA7E-DD88-4A2E-A6F7-DFB1EE38D165}" srcOrd="3" destOrd="0" presId="urn:microsoft.com/office/officeart/2018/2/layout/IconCircleList"/>
    <dgm:cxn modelId="{62B9957C-504E-4133-88E2-0733FA3AC1EC}" type="presParOf" srcId="{D39C3404-A85F-4507-8570-0A02007ED0B2}" destId="{64D0934B-13BF-4556-B8F7-015C528DE41D}" srcOrd="7" destOrd="0" presId="urn:microsoft.com/office/officeart/2018/2/layout/IconCircleList"/>
    <dgm:cxn modelId="{B5C5312F-6F90-4724-ACA5-640AD2709401}" type="presParOf" srcId="{D39C3404-A85F-4507-8570-0A02007ED0B2}" destId="{B26AAF7A-45D7-4B3C-9615-428CD5EC73EC}" srcOrd="8" destOrd="0" presId="urn:microsoft.com/office/officeart/2018/2/layout/IconCircleList"/>
    <dgm:cxn modelId="{FA0B34BD-03B0-4427-99BC-1B7B32E9EF30}" type="presParOf" srcId="{B26AAF7A-45D7-4B3C-9615-428CD5EC73EC}" destId="{7DD34F2F-B1E0-400F-A60D-E01AC0281943}" srcOrd="0" destOrd="0" presId="urn:microsoft.com/office/officeart/2018/2/layout/IconCircleList"/>
    <dgm:cxn modelId="{4117DC0D-EC68-453D-AB42-E25B2FBD5512}" type="presParOf" srcId="{B26AAF7A-45D7-4B3C-9615-428CD5EC73EC}" destId="{F15183C3-9E9A-48B1-8D63-94269DCE4C46}" srcOrd="1" destOrd="0" presId="urn:microsoft.com/office/officeart/2018/2/layout/IconCircleList"/>
    <dgm:cxn modelId="{93AC9EDD-8CAF-4599-8549-63FEE40FCD48}" type="presParOf" srcId="{B26AAF7A-45D7-4B3C-9615-428CD5EC73EC}" destId="{B2BD5AC2-D37F-4655-A28E-D73BADE86D6C}" srcOrd="2" destOrd="0" presId="urn:microsoft.com/office/officeart/2018/2/layout/IconCircleList"/>
    <dgm:cxn modelId="{D7DD95D8-DBDC-4B65-81CC-53314C5F707F}" type="presParOf" srcId="{B26AAF7A-45D7-4B3C-9615-428CD5EC73EC}" destId="{E39F3109-2C1F-4F4F-B7AE-5F6E3C87D68D}" srcOrd="3" destOrd="0" presId="urn:microsoft.com/office/officeart/2018/2/layout/IconCircleList"/>
    <dgm:cxn modelId="{FCC1398B-0E62-4DF8-823C-96B5E86FAFBB}" type="presParOf" srcId="{D39C3404-A85F-4507-8570-0A02007ED0B2}" destId="{AF37F67C-2A6B-4A7B-91B4-E7F5784D8BCF}" srcOrd="9" destOrd="0" presId="urn:microsoft.com/office/officeart/2018/2/layout/IconCircleList"/>
    <dgm:cxn modelId="{E9D2C99C-5DC1-4108-9EDA-B7926326CEDF}" type="presParOf" srcId="{D39C3404-A85F-4507-8570-0A02007ED0B2}" destId="{D10E1B20-7378-4AF6-AD32-FBA2504AB8AD}" srcOrd="10" destOrd="0" presId="urn:microsoft.com/office/officeart/2018/2/layout/IconCircleList"/>
    <dgm:cxn modelId="{392C849C-2416-46AF-856A-F0E549A508AF}" type="presParOf" srcId="{D10E1B20-7378-4AF6-AD32-FBA2504AB8AD}" destId="{006D97C4-F9EB-44D6-92B1-E40A43792D23}" srcOrd="0" destOrd="0" presId="urn:microsoft.com/office/officeart/2018/2/layout/IconCircleList"/>
    <dgm:cxn modelId="{E500BFF4-75D1-4F82-AD90-6ECF13DD5231}" type="presParOf" srcId="{D10E1B20-7378-4AF6-AD32-FBA2504AB8AD}" destId="{BE1A37E7-A876-4E85-9372-F4407710C178}" srcOrd="1" destOrd="0" presId="urn:microsoft.com/office/officeart/2018/2/layout/IconCircleList"/>
    <dgm:cxn modelId="{8A113324-E687-4C76-A18B-8BD2C56D8ECF}" type="presParOf" srcId="{D10E1B20-7378-4AF6-AD32-FBA2504AB8AD}" destId="{95DBA9F0-316D-454C-88C9-63378788DEA1}" srcOrd="2" destOrd="0" presId="urn:microsoft.com/office/officeart/2018/2/layout/IconCircleList"/>
    <dgm:cxn modelId="{77B34798-1C76-4E2D-909B-9D618C9C445E}" type="presParOf" srcId="{D10E1B20-7378-4AF6-AD32-FBA2504AB8AD}" destId="{B5DE6FDB-8CFA-4CBB-9C74-17E4154CEB5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A3624-1B7B-4E55-8771-F65F887D6D79}">
      <dsp:nvSpPr>
        <dsp:cNvPr id="0" name=""/>
        <dsp:cNvSpPr/>
      </dsp:nvSpPr>
      <dsp:spPr>
        <a:xfrm>
          <a:off x="56450" y="725694"/>
          <a:ext cx="894174" cy="89417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FA6F72-ACF4-4400-A5A7-55396C573AC7}">
      <dsp:nvSpPr>
        <dsp:cNvPr id="0" name=""/>
        <dsp:cNvSpPr/>
      </dsp:nvSpPr>
      <dsp:spPr>
        <a:xfrm>
          <a:off x="244226" y="913470"/>
          <a:ext cx="518621" cy="5186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CEA3D-5502-48CB-988D-3407A81A735E}">
      <dsp:nvSpPr>
        <dsp:cNvPr id="0" name=""/>
        <dsp:cNvSpPr/>
      </dsp:nvSpPr>
      <dsp:spPr>
        <a:xfrm>
          <a:off x="1142233" y="725694"/>
          <a:ext cx="2107696" cy="8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Completeness is present</a:t>
          </a:r>
        </a:p>
      </dsp:txBody>
      <dsp:txXfrm>
        <a:off x="1142233" y="725694"/>
        <a:ext cx="2107696" cy="894174"/>
      </dsp:txXfrm>
    </dsp:sp>
    <dsp:sp modelId="{617C01D9-9A96-4D95-89A6-BF56E1FA5BD7}">
      <dsp:nvSpPr>
        <dsp:cNvPr id="0" name=""/>
        <dsp:cNvSpPr/>
      </dsp:nvSpPr>
      <dsp:spPr>
        <a:xfrm>
          <a:off x="3617180" y="725694"/>
          <a:ext cx="894174" cy="89417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57A7D-D185-40A7-B153-B7EF4704E3E5}">
      <dsp:nvSpPr>
        <dsp:cNvPr id="0" name=""/>
        <dsp:cNvSpPr/>
      </dsp:nvSpPr>
      <dsp:spPr>
        <a:xfrm>
          <a:off x="3804957" y="913470"/>
          <a:ext cx="518621" cy="5186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BD14B-6736-456C-B950-F3FAB78011D2}">
      <dsp:nvSpPr>
        <dsp:cNvPr id="0" name=""/>
        <dsp:cNvSpPr/>
      </dsp:nvSpPr>
      <dsp:spPr>
        <a:xfrm>
          <a:off x="4702963" y="725694"/>
          <a:ext cx="2107696" cy="8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Each transaction that contains frequent pattern is mapped to a path. </a:t>
          </a:r>
        </a:p>
      </dsp:txBody>
      <dsp:txXfrm>
        <a:off x="4702963" y="725694"/>
        <a:ext cx="2107696" cy="894174"/>
      </dsp:txXfrm>
    </dsp:sp>
    <dsp:sp modelId="{095B3EEC-1FE2-432F-AB99-5CE45A599252}">
      <dsp:nvSpPr>
        <dsp:cNvPr id="0" name=""/>
        <dsp:cNvSpPr/>
      </dsp:nvSpPr>
      <dsp:spPr>
        <a:xfrm>
          <a:off x="7177910" y="725694"/>
          <a:ext cx="894174" cy="89417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CAEFF-A268-4B76-B79A-FF011F81F041}">
      <dsp:nvSpPr>
        <dsp:cNvPr id="0" name=""/>
        <dsp:cNvSpPr/>
      </dsp:nvSpPr>
      <dsp:spPr>
        <a:xfrm>
          <a:off x="7365687" y="913470"/>
          <a:ext cx="518621" cy="5186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48262-FA5C-4713-93AA-C5F518BEEBFB}">
      <dsp:nvSpPr>
        <dsp:cNvPr id="0" name=""/>
        <dsp:cNvSpPr/>
      </dsp:nvSpPr>
      <dsp:spPr>
        <a:xfrm>
          <a:off x="8263694" y="725694"/>
          <a:ext cx="2107696" cy="8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Prefix sharing does not cause path ambiguity, as only path starts from root represents a transaction. </a:t>
          </a:r>
        </a:p>
      </dsp:txBody>
      <dsp:txXfrm>
        <a:off x="8263694" y="725694"/>
        <a:ext cx="2107696" cy="894174"/>
      </dsp:txXfrm>
    </dsp:sp>
    <dsp:sp modelId="{FAD24462-D9B9-4000-AAFA-B9A9DC610B5D}">
      <dsp:nvSpPr>
        <dsp:cNvPr id="0" name=""/>
        <dsp:cNvSpPr/>
      </dsp:nvSpPr>
      <dsp:spPr>
        <a:xfrm>
          <a:off x="56450" y="2283429"/>
          <a:ext cx="894174" cy="89417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A2E68-152A-4346-BAE8-FD892AD3635B}">
      <dsp:nvSpPr>
        <dsp:cNvPr id="0" name=""/>
        <dsp:cNvSpPr/>
      </dsp:nvSpPr>
      <dsp:spPr>
        <a:xfrm>
          <a:off x="244226" y="2471205"/>
          <a:ext cx="518621" cy="5186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1EA7E-DD88-4A2E-A6F7-DFB1EE38D165}">
      <dsp:nvSpPr>
        <dsp:cNvPr id="0" name=""/>
        <dsp:cNvSpPr/>
      </dsp:nvSpPr>
      <dsp:spPr>
        <a:xfrm>
          <a:off x="1142233" y="2283429"/>
          <a:ext cx="2107696" cy="8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FP Tree has compact presentation of the DB without any information loss.</a:t>
          </a:r>
        </a:p>
      </dsp:txBody>
      <dsp:txXfrm>
        <a:off x="1142233" y="2283429"/>
        <a:ext cx="2107696" cy="894174"/>
      </dsp:txXfrm>
    </dsp:sp>
    <dsp:sp modelId="{7DD34F2F-B1E0-400F-A60D-E01AC0281943}">
      <dsp:nvSpPr>
        <dsp:cNvPr id="0" name=""/>
        <dsp:cNvSpPr/>
      </dsp:nvSpPr>
      <dsp:spPr>
        <a:xfrm>
          <a:off x="3617180" y="2283429"/>
          <a:ext cx="894174" cy="89417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183C3-9E9A-48B1-8D63-94269DCE4C46}">
      <dsp:nvSpPr>
        <dsp:cNvPr id="0" name=""/>
        <dsp:cNvSpPr/>
      </dsp:nvSpPr>
      <dsp:spPr>
        <a:xfrm>
          <a:off x="3804957" y="2471205"/>
          <a:ext cx="518621" cy="5186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F3109-2C1F-4F4F-B7AE-5F6E3C87D68D}">
      <dsp:nvSpPr>
        <dsp:cNvPr id="0" name=""/>
        <dsp:cNvSpPr/>
      </dsp:nvSpPr>
      <dsp:spPr>
        <a:xfrm>
          <a:off x="4702963" y="2283429"/>
          <a:ext cx="2107696" cy="8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Number of nodes bounded by overall occurrence of frequent items.</a:t>
          </a:r>
        </a:p>
      </dsp:txBody>
      <dsp:txXfrm>
        <a:off x="4702963" y="2283429"/>
        <a:ext cx="2107696" cy="894174"/>
      </dsp:txXfrm>
    </dsp:sp>
    <dsp:sp modelId="{006D97C4-F9EB-44D6-92B1-E40A43792D23}">
      <dsp:nvSpPr>
        <dsp:cNvPr id="0" name=""/>
        <dsp:cNvSpPr/>
      </dsp:nvSpPr>
      <dsp:spPr>
        <a:xfrm>
          <a:off x="7177910" y="2283429"/>
          <a:ext cx="894174" cy="89417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A37E7-A876-4E85-9372-F4407710C178}">
      <dsp:nvSpPr>
        <dsp:cNvPr id="0" name=""/>
        <dsp:cNvSpPr/>
      </dsp:nvSpPr>
      <dsp:spPr>
        <a:xfrm>
          <a:off x="7365687" y="2471205"/>
          <a:ext cx="518621" cy="51862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E6FDB-8CFA-4CBB-9C74-17E4154CEB5A}">
      <dsp:nvSpPr>
        <dsp:cNvPr id="0" name=""/>
        <dsp:cNvSpPr/>
      </dsp:nvSpPr>
      <dsp:spPr>
        <a:xfrm>
          <a:off x="8263694" y="2283429"/>
          <a:ext cx="2107696" cy="89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Height of tree bounded by maximal number of frequent items in any transaction.</a:t>
          </a:r>
        </a:p>
      </dsp:txBody>
      <dsp:txXfrm>
        <a:off x="8263694" y="2283429"/>
        <a:ext cx="2107696" cy="894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8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2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6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7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06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17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054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6" r:id="rId4"/>
    <p:sldLayoutId id="2147483727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F4F1B1F-38C9-4BA3-8793-E2B6FC978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with pins">
            <a:extLst>
              <a:ext uri="{FF2B5EF4-FFF2-40B4-BE49-F238E27FC236}">
                <a16:creationId xmlns:a16="http://schemas.microsoft.com/office/drawing/2014/main" id="{7E5A96A7-9790-4994-8154-67A76CDF52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414"/>
          <a:stretch/>
        </p:blipFill>
        <p:spPr>
          <a:xfrm>
            <a:off x="-13641" y="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D0D815-C933-487F-9A32-D30D5E0B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9691" y="1256045"/>
            <a:ext cx="6962052" cy="1884207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IN" b="1" dirty="0">
                <a:solidFill>
                  <a:schemeClr val="tx1"/>
                </a:solidFill>
                <a:cs typeface="Arial" panose="020B0604020202020204" pitchFamily="34" charset="0"/>
              </a:rPr>
              <a:t>FREQUENT PATTERN GROWTH STRATEGY</a:t>
            </a:r>
            <a:br>
              <a:rPr lang="en-IN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IN" b="1" dirty="0">
                <a:solidFill>
                  <a:schemeClr val="tx1"/>
                </a:solidFill>
                <a:cs typeface="Arial" panose="020B0604020202020204" pitchFamily="34" charset="0"/>
              </a:rPr>
              <a:t>(FP TREE)</a:t>
            </a:r>
            <a:endParaRPr lang="en-US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1BD12-3980-45A1-A88B-9685FD053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788" y="4792585"/>
            <a:ext cx="10697853" cy="1510938"/>
          </a:xfrm>
        </p:spPr>
        <p:txBody>
          <a:bodyPr>
            <a:normAutofit fontScale="92500" lnSpcReduction="10000"/>
          </a:bodyPr>
          <a:lstStyle/>
          <a:p>
            <a:r>
              <a:rPr lang="en-IN" sz="5100" b="1" dirty="0">
                <a:solidFill>
                  <a:srgbClr val="FFFFFF"/>
                </a:solidFill>
              </a:rPr>
              <a:t>			PROPERTIES</a:t>
            </a:r>
          </a:p>
          <a:p>
            <a:pPr algn="ctr"/>
            <a:r>
              <a:rPr lang="en-US" sz="2800" b="1" dirty="0">
                <a:solidFill>
                  <a:srgbClr val="FFFFFF"/>
                </a:solidFill>
              </a:rPr>
              <a:t>							</a:t>
            </a:r>
            <a:r>
              <a:rPr lang="en-US" sz="2800" b="1">
                <a:solidFill>
                  <a:srgbClr val="FFFFFF"/>
                </a:solidFill>
              </a:rPr>
              <a:t>	</a:t>
            </a:r>
            <a:endParaRPr lang="en-US" sz="15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5C80BC-C547-4FD8-9B68-6A9207F0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1557" y="3481804"/>
            <a:ext cx="0" cy="13107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57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8A565D8-E642-4598-BD4F-7ED84917B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4680D-3409-4738-950E-87C78A87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Properties of FP Tree</a:t>
            </a:r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C77B11A9-94A0-4B8A-9358-48BA295904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340430"/>
              </p:ext>
            </p:extLst>
          </p:nvPr>
        </p:nvGraphicFramePr>
        <p:xfrm>
          <a:off x="849758" y="2065984"/>
          <a:ext cx="10427841" cy="3903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68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D0CEF-981E-47D4-B6C5-81ABDE66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885039"/>
            <a:ext cx="5262778" cy="1570485"/>
          </a:xfrm>
        </p:spPr>
        <p:txBody>
          <a:bodyPr anchor="b">
            <a:normAutofit/>
          </a:bodyPr>
          <a:lstStyle/>
          <a:p>
            <a:r>
              <a:rPr lang="en-IN" dirty="0"/>
              <a:t>Properties of FP Tree (cont.)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7C9BB72-9AFA-418F-BC8A-A73E4D7B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813959"/>
            <a:ext cx="5262778" cy="3159001"/>
          </a:xfrm>
        </p:spPr>
        <p:txBody>
          <a:bodyPr anchor="t">
            <a:normAutofit/>
          </a:bodyPr>
          <a:lstStyle/>
          <a:p>
            <a:pPr algn="just"/>
            <a:r>
              <a:rPr lang="en-US" altLang="zh-CN" dirty="0"/>
              <a:t>FP tree is traversal friendly (for mining task) </a:t>
            </a:r>
          </a:p>
          <a:p>
            <a:pPr algn="just"/>
            <a:r>
              <a:rPr lang="en-US" altLang="zh-CN" dirty="0"/>
              <a:t>For any frequent item a</a:t>
            </a:r>
            <a:r>
              <a:rPr lang="en-US" altLang="zh-CN" baseline="-25000" dirty="0"/>
              <a:t>i</a:t>
            </a:r>
            <a:r>
              <a:rPr lang="en-US" altLang="zh-CN" dirty="0"/>
              <a:t>, all the possible frequent patterns that contain a</a:t>
            </a:r>
            <a:r>
              <a:rPr lang="en-US" altLang="zh-CN" baseline="-25000" dirty="0"/>
              <a:t>i</a:t>
            </a:r>
            <a:r>
              <a:rPr lang="en-US" altLang="zh-CN" dirty="0"/>
              <a:t> can be obtained by following a</a:t>
            </a:r>
            <a:r>
              <a:rPr lang="en-US" altLang="zh-CN" baseline="-25000" dirty="0"/>
              <a:t>i</a:t>
            </a:r>
            <a:r>
              <a:rPr lang="en-US" altLang="zh-CN" dirty="0"/>
              <a:t>’s node-links.</a:t>
            </a:r>
          </a:p>
          <a:p>
            <a:pPr algn="just"/>
            <a:r>
              <a:rPr lang="en-US" altLang="zh-CN" dirty="0"/>
              <a:t>This property is important for  divide-and-conquer. It assures the soundness and completeness of problem reduction. </a:t>
            </a:r>
          </a:p>
          <a:p>
            <a:endParaRPr lang="en-US" altLang="zh-CN" dirty="0"/>
          </a:p>
          <a:p>
            <a:endParaRPr lang="en-US" dirty="0"/>
          </a:p>
        </p:txBody>
      </p:sp>
      <p:pic>
        <p:nvPicPr>
          <p:cNvPr id="7" name="Graphic 6" descr="Mining Tools">
            <a:extLst>
              <a:ext uri="{FF2B5EF4-FFF2-40B4-BE49-F238E27FC236}">
                <a16:creationId xmlns:a16="http://schemas.microsoft.com/office/drawing/2014/main" id="{4C48927A-38E6-4B46-BE14-7B7ACE3D4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87705" y="1175658"/>
            <a:ext cx="4392385" cy="43923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4990" y="6283931"/>
            <a:ext cx="10325100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26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435EE7-A3D8-4854-B383-DFD0DF3D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15" y="895441"/>
            <a:ext cx="6796985" cy="1553846"/>
          </a:xfrm>
        </p:spPr>
        <p:txBody>
          <a:bodyPr>
            <a:normAutofit/>
          </a:bodyPr>
          <a:lstStyle/>
          <a:p>
            <a:r>
              <a:rPr lang="en-US" altLang="zh-CN" dirty="0"/>
              <a:t>Prefix path property and Fragment growth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500" y="2762794"/>
            <a:ext cx="0" cy="3292672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BAC66-D255-4870-B6F3-CA97AFE7B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638" y="2750172"/>
            <a:ext cx="6009262" cy="3388968"/>
          </a:xfrm>
        </p:spPr>
        <p:txBody>
          <a:bodyPr anchor="b">
            <a:normAutofit fontScale="92500" lnSpcReduction="10000"/>
          </a:bodyPr>
          <a:lstStyle/>
          <a:p>
            <a:endParaRPr lang="en-US" dirty="0"/>
          </a:p>
          <a:p>
            <a:pPr algn="just"/>
            <a:r>
              <a:rPr lang="en-US" dirty="0"/>
              <a:t>To calculate the frequent patterns for a node ai in a path P, only the prefix sub path of node ai in P need to be accumulated, and the frequency count of every node in the prefix path should carry the same count as node ai.</a:t>
            </a:r>
          </a:p>
          <a:p>
            <a:pPr algn="just"/>
            <a:r>
              <a:rPr lang="en-US" altLang="zh-CN" dirty="0"/>
              <a:t>Let </a:t>
            </a:r>
            <a:r>
              <a:rPr lang="en-US" altLang="zh-CN" i="1" dirty="0"/>
              <a:t>α </a:t>
            </a:r>
            <a:r>
              <a:rPr lang="en-US" altLang="zh-CN" dirty="0"/>
              <a:t>be an itemset in </a:t>
            </a:r>
            <a:r>
              <a:rPr lang="en-US" altLang="zh-CN" i="1" dirty="0"/>
              <a:t>DB</a:t>
            </a:r>
            <a:r>
              <a:rPr lang="en-US" altLang="zh-CN" dirty="0"/>
              <a:t>, </a:t>
            </a:r>
            <a:r>
              <a:rPr lang="en-US" altLang="zh-CN" i="1" dirty="0"/>
              <a:t>B</a:t>
            </a:r>
            <a:r>
              <a:rPr lang="en-US" altLang="zh-CN" dirty="0"/>
              <a:t> be </a:t>
            </a:r>
            <a:r>
              <a:rPr lang="en-US" altLang="zh-CN" i="1" dirty="0"/>
              <a:t>α</a:t>
            </a:r>
            <a:r>
              <a:rPr lang="en-US" altLang="zh-CN" dirty="0"/>
              <a:t>'s conditional pattern base, and </a:t>
            </a:r>
            <a:r>
              <a:rPr lang="en-US" altLang="zh-CN" i="1" dirty="0"/>
              <a:t>β </a:t>
            </a:r>
            <a:r>
              <a:rPr lang="en-US" altLang="zh-CN" dirty="0"/>
              <a:t>be an itemset in </a:t>
            </a:r>
            <a:r>
              <a:rPr lang="en-US" altLang="zh-CN" i="1" dirty="0"/>
              <a:t>B</a:t>
            </a:r>
            <a:r>
              <a:rPr lang="en-US" altLang="zh-CN" dirty="0"/>
              <a:t>. Then the support of </a:t>
            </a:r>
            <a:r>
              <a:rPr lang="en-US" altLang="zh-CN" i="1" dirty="0"/>
              <a:t>αUβ </a:t>
            </a:r>
            <a:r>
              <a:rPr lang="en-US" altLang="zh-CN" dirty="0"/>
              <a:t>in </a:t>
            </a:r>
            <a:r>
              <a:rPr lang="en-US" altLang="zh-CN" i="1" dirty="0"/>
              <a:t>DB</a:t>
            </a:r>
            <a:r>
              <a:rPr lang="en-US" altLang="zh-CN" dirty="0"/>
              <a:t> is equivalent to the support of </a:t>
            </a:r>
            <a:r>
              <a:rPr lang="en-US" altLang="zh-CN" i="1" dirty="0"/>
              <a:t>β </a:t>
            </a:r>
            <a:r>
              <a:rPr lang="en-US" altLang="zh-CN" dirty="0"/>
              <a:t>in </a:t>
            </a:r>
            <a:r>
              <a:rPr lang="en-US" altLang="zh-CN" i="1" dirty="0"/>
              <a:t>B</a:t>
            </a:r>
            <a:r>
              <a:rPr lang="en-US" altLang="zh-CN" dirty="0"/>
              <a:t>.</a:t>
            </a:r>
          </a:p>
          <a:p>
            <a:endParaRPr lang="en-US" dirty="0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41E929AC-F2AB-4F00-9642-1A5DB8D3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5799" y="1969097"/>
            <a:ext cx="2993571" cy="29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6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29C9-29E4-45D5-B279-D721AD58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403" y="681749"/>
            <a:ext cx="10427840" cy="1086056"/>
          </a:xfrm>
        </p:spPr>
        <p:txBody>
          <a:bodyPr/>
          <a:lstStyle/>
          <a:p>
            <a:r>
              <a:rPr lang="en-IN"/>
              <a:t>Properties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1211B-4941-4F68-8AF1-7A90CFDD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Corollary - </a:t>
            </a:r>
            <a:r>
              <a:rPr lang="en-US" altLang="zh-CN" sz="2000" b="1" dirty="0"/>
              <a:t>Pattern growth:</a:t>
            </a:r>
          </a:p>
          <a:p>
            <a:pPr algn="just"/>
            <a:r>
              <a:rPr lang="en-US" altLang="zh-CN" sz="2000" dirty="0"/>
              <a:t>Let </a:t>
            </a:r>
            <a:r>
              <a:rPr lang="en-US" altLang="zh-CN" sz="2000" i="1" dirty="0"/>
              <a:t>α </a:t>
            </a:r>
            <a:r>
              <a:rPr lang="en-US" altLang="zh-CN" sz="2000" dirty="0"/>
              <a:t>be a frequent itemset in </a:t>
            </a:r>
            <a:r>
              <a:rPr lang="en-US" altLang="zh-CN" sz="2000" i="1" dirty="0"/>
              <a:t>DB</a:t>
            </a:r>
            <a:r>
              <a:rPr lang="en-US" altLang="zh-CN" sz="2000" dirty="0"/>
              <a:t>, </a:t>
            </a:r>
            <a:r>
              <a:rPr lang="en-US" altLang="zh-CN" sz="2000" i="1" dirty="0"/>
              <a:t>B</a:t>
            </a:r>
            <a:r>
              <a:rPr lang="en-US" altLang="zh-CN" sz="2000" dirty="0"/>
              <a:t> be </a:t>
            </a:r>
            <a:r>
              <a:rPr lang="en-US" altLang="zh-CN" sz="2000" i="1" dirty="0"/>
              <a:t>α</a:t>
            </a:r>
            <a:r>
              <a:rPr lang="en-US" altLang="zh-CN" sz="2000" dirty="0"/>
              <a:t>'s conditional pattern base, and </a:t>
            </a:r>
            <a:r>
              <a:rPr lang="en-US" altLang="zh-CN" sz="2000" i="1" dirty="0"/>
              <a:t>β </a:t>
            </a:r>
            <a:r>
              <a:rPr lang="en-US" altLang="zh-CN" sz="2000" dirty="0"/>
              <a:t>be an itemset in </a:t>
            </a:r>
            <a:r>
              <a:rPr lang="en-US" altLang="zh-CN" sz="2000" i="1" dirty="0"/>
              <a:t>B</a:t>
            </a:r>
            <a:r>
              <a:rPr lang="en-US" altLang="zh-CN" sz="2000" dirty="0"/>
              <a:t>. Then </a:t>
            </a:r>
            <a:r>
              <a:rPr lang="en-US" altLang="zh-CN" sz="2000" i="1" dirty="0"/>
              <a:t>αUβ </a:t>
            </a:r>
            <a:r>
              <a:rPr lang="en-US" altLang="zh-CN" sz="2000" dirty="0"/>
              <a:t>is frequent in </a:t>
            </a:r>
            <a:r>
              <a:rPr lang="en-US" altLang="zh-CN" sz="2000" i="1" dirty="0"/>
              <a:t>DB</a:t>
            </a:r>
            <a:r>
              <a:rPr lang="en-US" altLang="zh-CN" sz="2000" dirty="0"/>
              <a:t> if and only if is </a:t>
            </a:r>
            <a:r>
              <a:rPr lang="en-US" altLang="zh-CN" sz="2000" i="1" dirty="0"/>
              <a:t>β </a:t>
            </a:r>
            <a:r>
              <a:rPr lang="en-US" altLang="zh-CN" sz="2000" dirty="0"/>
              <a:t>frequent in </a:t>
            </a:r>
            <a:r>
              <a:rPr lang="en-US" altLang="zh-CN" sz="2000" i="1" dirty="0"/>
              <a:t>B</a:t>
            </a:r>
            <a:r>
              <a:rPr lang="en-US" altLang="zh-CN" sz="2000" dirty="0"/>
              <a:t>.</a:t>
            </a:r>
          </a:p>
          <a:p>
            <a:r>
              <a:rPr lang="en-US" altLang="zh-CN" sz="2000" b="1" dirty="0"/>
              <a:t>Lemma - Single FP-tree path pattern generation: </a:t>
            </a:r>
          </a:p>
          <a:p>
            <a:pPr algn="just"/>
            <a:r>
              <a:rPr lang="en-US" altLang="zh-CN" sz="2000" dirty="0"/>
              <a:t>Suppose an FP-tree </a:t>
            </a:r>
            <a:r>
              <a:rPr lang="en-US" altLang="zh-CN" sz="2000" i="1" dirty="0"/>
              <a:t>T </a:t>
            </a:r>
            <a:r>
              <a:rPr lang="en-US" altLang="zh-CN" sz="2000" dirty="0"/>
              <a:t>has a single path </a:t>
            </a:r>
            <a:r>
              <a:rPr lang="en-US" altLang="zh-CN" sz="2000" i="1" dirty="0"/>
              <a:t>P</a:t>
            </a:r>
            <a:r>
              <a:rPr lang="en-US" altLang="zh-CN" sz="2000" dirty="0"/>
              <a:t>. The complete set of the frequent patterns of </a:t>
            </a:r>
            <a:r>
              <a:rPr lang="en-US" altLang="zh-CN" sz="2000" i="1" dirty="0"/>
              <a:t>T</a:t>
            </a:r>
            <a:r>
              <a:rPr lang="en-US" altLang="zh-CN" sz="2000" dirty="0"/>
              <a:t> can be generated by the enumeration of all the combinations of the sub paths of </a:t>
            </a:r>
            <a:r>
              <a:rPr lang="en-US" altLang="zh-CN" sz="2000" i="1" dirty="0"/>
              <a:t>P</a:t>
            </a:r>
            <a:r>
              <a:rPr lang="en-US" altLang="zh-CN" sz="2000" dirty="0"/>
              <a:t> with the support being the minimum support of the items contained in the sub path.</a:t>
            </a:r>
          </a:p>
          <a:p>
            <a:endParaRPr lang="en-US" altLang="zh-CN" sz="2000" b="1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38418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nalogousFromLightSeedRightStep">
      <a:dk1>
        <a:srgbClr val="000000"/>
      </a:dk1>
      <a:lt1>
        <a:srgbClr val="FFFFFF"/>
      </a:lt1>
      <a:dk2>
        <a:srgbClr val="1C2F32"/>
      </a:dk2>
      <a:lt2>
        <a:srgbClr val="F0F0F3"/>
      </a:lt2>
      <a:accent1>
        <a:srgbClr val="A3A37C"/>
      </a:accent1>
      <a:accent2>
        <a:srgbClr val="91A671"/>
      </a:accent2>
      <a:accent3>
        <a:srgbClr val="86A87F"/>
      </a:accent3>
      <a:accent4>
        <a:srgbClr val="76AC82"/>
      </a:accent4>
      <a:accent5>
        <a:srgbClr val="7FA799"/>
      </a:accent5>
      <a:accent6>
        <a:srgbClr val="75A8AC"/>
      </a:accent6>
      <a:hlink>
        <a:srgbClr val="6D6EB0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355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Georgia Pro Light</vt:lpstr>
      <vt:lpstr>VaultVTI</vt:lpstr>
      <vt:lpstr>FREQUENT PATTERN GROWTH STRATEGY (FP TREE)</vt:lpstr>
      <vt:lpstr>Properties of FP Tree</vt:lpstr>
      <vt:lpstr>Properties of FP Tree (cont.)</vt:lpstr>
      <vt:lpstr>Prefix path property and Fragment growth</vt:lpstr>
      <vt:lpstr>Properties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 PATTERN STRATEGY GROWTH  (FP TREE)</dc:title>
  <dc:creator>Priyatham Kumar Gajula</dc:creator>
  <cp:lastModifiedBy>avyay rao</cp:lastModifiedBy>
  <cp:revision>3</cp:revision>
  <dcterms:created xsi:type="dcterms:W3CDTF">2022-02-02T03:13:02Z</dcterms:created>
  <dcterms:modified xsi:type="dcterms:W3CDTF">2022-02-13T03:42:59Z</dcterms:modified>
</cp:coreProperties>
</file>