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37C9E-F499-47C4-AD09-FA5FF1789636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CFAB3-4D3C-4D2F-9671-5CBB7E6C9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45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573C-0F93-4470-AABB-CC88BAA3AFA2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B89A-86BE-4CEA-8536-F9462A9A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4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573C-0F93-4470-AABB-CC88BAA3AFA2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B89A-86BE-4CEA-8536-F9462A9A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1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573C-0F93-4470-AABB-CC88BAA3AFA2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B89A-86BE-4CEA-8536-F9462A9A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84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573C-0F93-4470-AABB-CC88BAA3AFA2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B89A-86BE-4CEA-8536-F9462A9A71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5806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573C-0F93-4470-AABB-CC88BAA3AFA2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B89A-86BE-4CEA-8536-F9462A9A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41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573C-0F93-4470-AABB-CC88BAA3AFA2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B89A-86BE-4CEA-8536-F9462A9A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7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573C-0F93-4470-AABB-CC88BAA3AFA2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B89A-86BE-4CEA-8536-F9462A9A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74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573C-0F93-4470-AABB-CC88BAA3AFA2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B89A-86BE-4CEA-8536-F9462A9A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61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573C-0F93-4470-AABB-CC88BAA3AFA2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B89A-86BE-4CEA-8536-F9462A9A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573C-0F93-4470-AABB-CC88BAA3AFA2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B89A-86BE-4CEA-8536-F9462A9A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0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573C-0F93-4470-AABB-CC88BAA3AFA2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B89A-86BE-4CEA-8536-F9462A9A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96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573C-0F93-4470-AABB-CC88BAA3AFA2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B89A-86BE-4CEA-8536-F9462A9A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2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573C-0F93-4470-AABB-CC88BAA3AFA2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B89A-86BE-4CEA-8536-F9462A9A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9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573C-0F93-4470-AABB-CC88BAA3AFA2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B89A-86BE-4CEA-8536-F9462A9A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9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573C-0F93-4470-AABB-CC88BAA3AFA2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B89A-86BE-4CEA-8536-F9462A9A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2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573C-0F93-4470-AABB-CC88BAA3AFA2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B89A-86BE-4CEA-8536-F9462A9A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9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573C-0F93-4470-AABB-CC88BAA3AFA2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B89A-86BE-4CEA-8536-F9462A9A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3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E573C-0F93-4470-AABB-CC88BAA3AFA2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AB89A-86BE-4CEA-8536-F9462A9A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06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1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7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4.emf"/><Relationship Id="rId7" Type="http://schemas.openxmlformats.org/officeDocument/2006/relationships/image" Target="../media/image12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7.emf"/><Relationship Id="rId4" Type="http://schemas.openxmlformats.org/officeDocument/2006/relationships/image" Target="../media/image5.emf"/><Relationship Id="rId9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0F764-837E-4444-945F-202ECBCDF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269" y="2235200"/>
            <a:ext cx="9001462" cy="1813339"/>
          </a:xfrm>
        </p:spPr>
        <p:txBody>
          <a:bodyPr/>
          <a:lstStyle/>
          <a:p>
            <a:r>
              <a:rPr lang="en-US" dirty="0"/>
              <a:t>Mining the FP-Tree for frequent item sets</a:t>
            </a:r>
          </a:p>
        </p:txBody>
      </p:sp>
    </p:spTree>
    <p:extLst>
      <p:ext uri="{BB962C8B-B14F-4D97-AF65-F5344CB8AC3E}">
        <p14:creationId xmlns:p14="http://schemas.microsoft.com/office/powerpoint/2010/main" val="189155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>
            <a:extLst>
              <a:ext uri="{FF2B5EF4-FFF2-40B4-BE49-F238E27FC236}">
                <a16:creationId xmlns:a16="http://schemas.microsoft.com/office/drawing/2014/main" id="{D354D75F-6098-4F57-B0A3-F25448E2F573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528921"/>
            <a:ext cx="4637088" cy="3525838"/>
            <a:chOff x="2496" y="1772"/>
            <a:chExt cx="2921" cy="2226"/>
          </a:xfrm>
        </p:grpSpPr>
        <p:sp>
          <p:nvSpPr>
            <p:cNvPr id="5" name="Text Box 6">
              <a:extLst>
                <a:ext uri="{FF2B5EF4-FFF2-40B4-BE49-F238E27FC236}">
                  <a16:creationId xmlns:a16="http://schemas.microsoft.com/office/drawing/2014/main" id="{A053CD66-B00A-4B68-A117-BE01B6BB8D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96" y="1772"/>
              <a:ext cx="278" cy="259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{}</a:t>
              </a:r>
            </a:p>
          </p:txBody>
        </p:sp>
        <p:sp>
          <p:nvSpPr>
            <p:cNvPr id="6" name="Text Box 7">
              <a:extLst>
                <a:ext uri="{FF2B5EF4-FFF2-40B4-BE49-F238E27FC236}">
                  <a16:creationId xmlns:a16="http://schemas.microsoft.com/office/drawing/2014/main" id="{C6EC523B-EAFB-4183-B5A8-93F6D34DA0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8" y="2205"/>
              <a:ext cx="301" cy="259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f:4</a:t>
              </a:r>
            </a:p>
          </p:txBody>
        </p:sp>
        <p:sp>
          <p:nvSpPr>
            <p:cNvPr id="7" name="Text Box 8">
              <a:extLst>
                <a:ext uri="{FF2B5EF4-FFF2-40B4-BE49-F238E27FC236}">
                  <a16:creationId xmlns:a16="http://schemas.microsoft.com/office/drawing/2014/main" id="{A3905767-518F-4B5C-9E2A-2F1EC9DF7D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4" y="2205"/>
              <a:ext cx="328" cy="259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c:1</a:t>
              </a:r>
            </a:p>
          </p:txBody>
        </p:sp>
        <p:sp>
          <p:nvSpPr>
            <p:cNvPr id="8" name="Text Box 9">
              <a:extLst>
                <a:ext uri="{FF2B5EF4-FFF2-40B4-BE49-F238E27FC236}">
                  <a16:creationId xmlns:a16="http://schemas.microsoft.com/office/drawing/2014/main" id="{2007674D-4204-49CA-93F8-1A6D797C0A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0" y="2588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b:1</a:t>
              </a:r>
            </a:p>
          </p:txBody>
        </p:sp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id="{6C9BEE36-060A-4BC2-9CA9-ECF53B673A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0" y="2971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p:1</a:t>
              </a:r>
            </a:p>
          </p:txBody>
        </p:sp>
        <p:cxnSp>
          <p:nvCxnSpPr>
            <p:cNvPr id="10" name="AutoShape 11">
              <a:extLst>
                <a:ext uri="{FF2B5EF4-FFF2-40B4-BE49-F238E27FC236}">
                  <a16:creationId xmlns:a16="http://schemas.microsoft.com/office/drawing/2014/main" id="{A7988CA5-9A70-47E2-A8AF-B9C786A70B64}"/>
                </a:ext>
              </a:extLst>
            </p:cNvPr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>
              <a:off x="5248" y="2458"/>
              <a:ext cx="1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AutoShape 12">
              <a:extLst>
                <a:ext uri="{FF2B5EF4-FFF2-40B4-BE49-F238E27FC236}">
                  <a16:creationId xmlns:a16="http://schemas.microsoft.com/office/drawing/2014/main" id="{D02D4CD9-B692-4F85-A84A-BD16C52EAFDA}"/>
                </a:ext>
              </a:extLst>
            </p:cNvPr>
            <p:cNvCxnSpPr>
              <a:cxnSpLocks noChangeShapeType="1"/>
              <a:stCxn id="8" idx="2"/>
              <a:endCxn id="9" idx="0"/>
            </p:cNvCxnSpPr>
            <p:nvPr/>
          </p:nvCxnSpPr>
          <p:spPr bwMode="auto">
            <a:xfrm>
              <a:off x="5249" y="2842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AutoShape 13">
              <a:extLst>
                <a:ext uri="{FF2B5EF4-FFF2-40B4-BE49-F238E27FC236}">
                  <a16:creationId xmlns:a16="http://schemas.microsoft.com/office/drawing/2014/main" id="{934704CE-C1C5-4F9B-B747-7F81C5CF4DE5}"/>
                </a:ext>
              </a:extLst>
            </p:cNvPr>
            <p:cNvCxnSpPr>
              <a:cxnSpLocks noChangeShapeType="1"/>
              <a:stCxn id="5" idx="2"/>
              <a:endCxn id="7" idx="0"/>
            </p:cNvCxnSpPr>
            <p:nvPr/>
          </p:nvCxnSpPr>
          <p:spPr bwMode="auto">
            <a:xfrm>
              <a:off x="4935" y="2026"/>
              <a:ext cx="313" cy="182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AutoShape 14">
              <a:extLst>
                <a:ext uri="{FF2B5EF4-FFF2-40B4-BE49-F238E27FC236}">
                  <a16:creationId xmlns:a16="http://schemas.microsoft.com/office/drawing/2014/main" id="{6EDD722C-B320-4B30-A9C7-67DD6B966044}"/>
                </a:ext>
              </a:extLst>
            </p:cNvPr>
            <p:cNvCxnSpPr>
              <a:cxnSpLocks noChangeShapeType="1"/>
              <a:stCxn id="5" idx="2"/>
              <a:endCxn id="6" idx="0"/>
            </p:cNvCxnSpPr>
            <p:nvPr/>
          </p:nvCxnSpPr>
          <p:spPr bwMode="auto">
            <a:xfrm flipH="1">
              <a:off x="4659" y="2026"/>
              <a:ext cx="276" cy="182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Text Box 15">
              <a:extLst>
                <a:ext uri="{FF2B5EF4-FFF2-40B4-BE49-F238E27FC236}">
                  <a16:creationId xmlns:a16="http://schemas.microsoft.com/office/drawing/2014/main" id="{1DF55579-3937-4544-B689-C939F9A4A9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0" y="2588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b:1</a:t>
              </a:r>
            </a:p>
          </p:txBody>
        </p:sp>
        <p:sp>
          <p:nvSpPr>
            <p:cNvPr id="15" name="Text Box 16">
              <a:extLst>
                <a:ext uri="{FF2B5EF4-FFF2-40B4-BE49-F238E27FC236}">
                  <a16:creationId xmlns:a16="http://schemas.microsoft.com/office/drawing/2014/main" id="{D393DA53-2790-4D03-B783-9D194DE89A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1" y="2588"/>
              <a:ext cx="328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c:3</a:t>
              </a:r>
            </a:p>
          </p:txBody>
        </p:sp>
        <p:cxnSp>
          <p:nvCxnSpPr>
            <p:cNvPr id="16" name="AutoShape 17">
              <a:extLst>
                <a:ext uri="{FF2B5EF4-FFF2-40B4-BE49-F238E27FC236}">
                  <a16:creationId xmlns:a16="http://schemas.microsoft.com/office/drawing/2014/main" id="{6AE74D75-A83F-4203-8352-8068D12B82FF}"/>
                </a:ext>
              </a:extLst>
            </p:cNvPr>
            <p:cNvCxnSpPr>
              <a:cxnSpLocks noChangeShapeType="1"/>
              <a:stCxn id="6" idx="2"/>
              <a:endCxn id="15" idx="0"/>
            </p:cNvCxnSpPr>
            <p:nvPr/>
          </p:nvCxnSpPr>
          <p:spPr bwMode="auto">
            <a:xfrm flipH="1">
              <a:off x="4485" y="2458"/>
              <a:ext cx="174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AutoShape 18">
              <a:extLst>
                <a:ext uri="{FF2B5EF4-FFF2-40B4-BE49-F238E27FC236}">
                  <a16:creationId xmlns:a16="http://schemas.microsoft.com/office/drawing/2014/main" id="{91CFA350-2F16-444D-975E-57D9AD86AA05}"/>
                </a:ext>
              </a:extLst>
            </p:cNvPr>
            <p:cNvCxnSpPr>
              <a:cxnSpLocks noChangeShapeType="1"/>
              <a:stCxn id="6" idx="2"/>
              <a:endCxn id="14" idx="0"/>
            </p:cNvCxnSpPr>
            <p:nvPr/>
          </p:nvCxnSpPr>
          <p:spPr bwMode="auto">
            <a:xfrm>
              <a:off x="4659" y="2458"/>
              <a:ext cx="21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Text Box 19">
              <a:extLst>
                <a:ext uri="{FF2B5EF4-FFF2-40B4-BE49-F238E27FC236}">
                  <a16:creationId xmlns:a16="http://schemas.microsoft.com/office/drawing/2014/main" id="{B96FA23A-83A1-4299-9974-46F103BB3B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6" y="2971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a:3</a:t>
              </a:r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4D21C212-AF6E-4C48-87B1-3C57D90F0C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6" y="3356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b:1</a:t>
              </a:r>
            </a:p>
          </p:txBody>
        </p:sp>
        <p:sp>
          <p:nvSpPr>
            <p:cNvPr id="20" name="Text Box 21">
              <a:extLst>
                <a:ext uri="{FF2B5EF4-FFF2-40B4-BE49-F238E27FC236}">
                  <a16:creationId xmlns:a16="http://schemas.microsoft.com/office/drawing/2014/main" id="{AEE31DBA-C9AC-4F39-849E-A3DFCA50E6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0" y="3356"/>
              <a:ext cx="373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m:2</a:t>
              </a:r>
            </a:p>
          </p:txBody>
        </p:sp>
        <p:sp>
          <p:nvSpPr>
            <p:cNvPr id="21" name="Text Box 22">
              <a:extLst>
                <a:ext uri="{FF2B5EF4-FFF2-40B4-BE49-F238E27FC236}">
                  <a16:creationId xmlns:a16="http://schemas.microsoft.com/office/drawing/2014/main" id="{2599907F-DF55-4B87-98C1-D5AB75674C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48" y="3739"/>
              <a:ext cx="337" cy="259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p:2</a:t>
              </a:r>
            </a:p>
          </p:txBody>
        </p:sp>
        <p:cxnSp>
          <p:nvCxnSpPr>
            <p:cNvPr id="22" name="AutoShape 23">
              <a:extLst>
                <a:ext uri="{FF2B5EF4-FFF2-40B4-BE49-F238E27FC236}">
                  <a16:creationId xmlns:a16="http://schemas.microsoft.com/office/drawing/2014/main" id="{2BD962C2-0C80-46C9-96F6-A87BDFC1AA2D}"/>
                </a:ext>
              </a:extLst>
            </p:cNvPr>
            <p:cNvCxnSpPr>
              <a:cxnSpLocks noChangeShapeType="1"/>
              <a:stCxn id="15" idx="2"/>
              <a:endCxn id="18" idx="0"/>
            </p:cNvCxnSpPr>
            <p:nvPr/>
          </p:nvCxnSpPr>
          <p:spPr bwMode="auto">
            <a:xfrm>
              <a:off x="4485" y="2842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24">
              <a:extLst>
                <a:ext uri="{FF2B5EF4-FFF2-40B4-BE49-F238E27FC236}">
                  <a16:creationId xmlns:a16="http://schemas.microsoft.com/office/drawing/2014/main" id="{632A9FE4-ACEB-4B56-8567-D6BD8DF1B5F7}"/>
                </a:ext>
              </a:extLst>
            </p:cNvPr>
            <p:cNvCxnSpPr>
              <a:cxnSpLocks noChangeShapeType="1"/>
              <a:stCxn id="18" idx="2"/>
              <a:endCxn id="20" idx="0"/>
            </p:cNvCxnSpPr>
            <p:nvPr/>
          </p:nvCxnSpPr>
          <p:spPr bwMode="auto">
            <a:xfrm flipH="1">
              <a:off x="4317" y="3226"/>
              <a:ext cx="168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25">
              <a:extLst>
                <a:ext uri="{FF2B5EF4-FFF2-40B4-BE49-F238E27FC236}">
                  <a16:creationId xmlns:a16="http://schemas.microsoft.com/office/drawing/2014/main" id="{0ACC2780-241B-486D-8D35-01AFA9916CE6}"/>
                </a:ext>
              </a:extLst>
            </p:cNvPr>
            <p:cNvCxnSpPr>
              <a:cxnSpLocks noChangeShapeType="1"/>
              <a:stCxn id="18" idx="2"/>
              <a:endCxn id="19" idx="0"/>
            </p:cNvCxnSpPr>
            <p:nvPr/>
          </p:nvCxnSpPr>
          <p:spPr bwMode="auto">
            <a:xfrm>
              <a:off x="4485" y="3226"/>
              <a:ext cx="24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26">
              <a:extLst>
                <a:ext uri="{FF2B5EF4-FFF2-40B4-BE49-F238E27FC236}">
                  <a16:creationId xmlns:a16="http://schemas.microsoft.com/office/drawing/2014/main" id="{170CFE86-505C-4483-946A-D502C6503218}"/>
                </a:ext>
              </a:extLst>
            </p:cNvPr>
            <p:cNvCxnSpPr>
              <a:cxnSpLocks noChangeShapeType="1"/>
              <a:stCxn id="20" idx="2"/>
              <a:endCxn id="21" idx="0"/>
            </p:cNvCxnSpPr>
            <p:nvPr/>
          </p:nvCxnSpPr>
          <p:spPr bwMode="auto">
            <a:xfrm>
              <a:off x="4317" y="3610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Text Box 27">
              <a:extLst>
                <a:ext uri="{FF2B5EF4-FFF2-40B4-BE49-F238E27FC236}">
                  <a16:creationId xmlns:a16="http://schemas.microsoft.com/office/drawing/2014/main" id="{50E0AF00-E2D1-4BC3-A802-D2F4301B9C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8" y="3739"/>
              <a:ext cx="373" cy="259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m:1</a:t>
              </a:r>
            </a:p>
          </p:txBody>
        </p:sp>
        <p:cxnSp>
          <p:nvCxnSpPr>
            <p:cNvPr id="27" name="AutoShape 28">
              <a:extLst>
                <a:ext uri="{FF2B5EF4-FFF2-40B4-BE49-F238E27FC236}">
                  <a16:creationId xmlns:a16="http://schemas.microsoft.com/office/drawing/2014/main" id="{A6AAD6A2-1439-4A53-B5FF-338778F5F39C}"/>
                </a:ext>
              </a:extLst>
            </p:cNvPr>
            <p:cNvCxnSpPr>
              <a:cxnSpLocks noChangeShapeType="1"/>
              <a:stCxn id="19" idx="2"/>
              <a:endCxn id="26" idx="0"/>
            </p:cNvCxnSpPr>
            <p:nvPr/>
          </p:nvCxnSpPr>
          <p:spPr bwMode="auto">
            <a:xfrm>
              <a:off x="4725" y="3610"/>
              <a:ext cx="0" cy="134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Text Box 29">
              <a:extLst>
                <a:ext uri="{FF2B5EF4-FFF2-40B4-BE49-F238E27FC236}">
                  <a16:creationId xmlns:a16="http://schemas.microsoft.com/office/drawing/2014/main" id="{4AD803FB-068A-4AA9-896B-326BA756A0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935"/>
              <a:ext cx="1602" cy="162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en-US" b="1"/>
                <a:t>Header Table</a:t>
              </a:r>
            </a:p>
            <a:p>
              <a:pPr>
                <a:lnSpc>
                  <a:spcPct val="90000"/>
                </a:lnSpc>
              </a:pPr>
              <a:endParaRPr lang="en-US" altLang="en-US" b="1"/>
            </a:p>
            <a:p>
              <a:pPr>
                <a:lnSpc>
                  <a:spcPct val="90000"/>
                </a:lnSpc>
              </a:pPr>
              <a:r>
                <a:rPr lang="en-US" altLang="en-US" b="1" i="1" u="sng"/>
                <a:t>Item  frequency  head </a:t>
              </a:r>
            </a:p>
            <a:p>
              <a:pPr>
                <a:lnSpc>
                  <a:spcPct val="90000"/>
                </a:lnSpc>
              </a:pPr>
              <a:r>
                <a:rPr lang="en-US" altLang="en-US" i="1"/>
                <a:t> f	4</a:t>
              </a:r>
            </a:p>
            <a:p>
              <a:pPr>
                <a:lnSpc>
                  <a:spcPct val="90000"/>
                </a:lnSpc>
              </a:pPr>
              <a:r>
                <a:rPr lang="en-US" altLang="en-US" i="1"/>
                <a:t>c	4</a:t>
              </a:r>
            </a:p>
            <a:p>
              <a:pPr>
                <a:lnSpc>
                  <a:spcPct val="90000"/>
                </a:lnSpc>
              </a:pPr>
              <a:r>
                <a:rPr lang="en-US" altLang="en-US" i="1"/>
                <a:t>a	3</a:t>
              </a:r>
            </a:p>
            <a:p>
              <a:pPr>
                <a:lnSpc>
                  <a:spcPct val="90000"/>
                </a:lnSpc>
              </a:pPr>
              <a:r>
                <a:rPr lang="en-US" altLang="en-US" i="1"/>
                <a:t>b	3</a:t>
              </a:r>
            </a:p>
            <a:p>
              <a:pPr>
                <a:lnSpc>
                  <a:spcPct val="90000"/>
                </a:lnSpc>
              </a:pPr>
              <a:r>
                <a:rPr lang="en-US" altLang="en-US" i="1"/>
                <a:t>m	3</a:t>
              </a:r>
            </a:p>
            <a:p>
              <a:pPr>
                <a:lnSpc>
                  <a:spcPct val="90000"/>
                </a:lnSpc>
              </a:pPr>
              <a:r>
                <a:rPr lang="en-US" altLang="en-US" i="1"/>
                <a:t>p	3</a:t>
              </a:r>
              <a:endParaRPr lang="en-US" altLang="en-US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D7439298-886B-4187-8777-EA77F4B12D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" y="2341"/>
              <a:ext cx="672" cy="240"/>
            </a:xfrm>
            <a:custGeom>
              <a:avLst/>
              <a:gdLst>
                <a:gd name="T0" fmla="*/ 0 w 672"/>
                <a:gd name="T1" fmla="*/ 240 h 240"/>
                <a:gd name="T2" fmla="*/ 288 w 672"/>
                <a:gd name="T3" fmla="*/ 192 h 240"/>
                <a:gd name="T4" fmla="*/ 432 w 672"/>
                <a:gd name="T5" fmla="*/ 48 h 240"/>
                <a:gd name="T6" fmla="*/ 672 w 672"/>
                <a:gd name="T7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2" h="240">
                  <a:moveTo>
                    <a:pt x="0" y="240"/>
                  </a:moveTo>
                  <a:cubicBezTo>
                    <a:pt x="108" y="232"/>
                    <a:pt x="216" y="224"/>
                    <a:pt x="288" y="192"/>
                  </a:cubicBezTo>
                  <a:cubicBezTo>
                    <a:pt x="360" y="160"/>
                    <a:pt x="368" y="80"/>
                    <a:pt x="432" y="48"/>
                  </a:cubicBezTo>
                  <a:cubicBezTo>
                    <a:pt x="496" y="16"/>
                    <a:pt x="584" y="8"/>
                    <a:pt x="672" y="0"/>
                  </a:cubicBezTo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0349A1AC-2A55-45C3-B660-C7BC0D30EFE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" y="2725"/>
              <a:ext cx="432" cy="1"/>
            </a:xfrm>
            <a:custGeom>
              <a:avLst/>
              <a:gdLst>
                <a:gd name="T0" fmla="*/ 0 w 432"/>
                <a:gd name="T1" fmla="*/ 0 h 1"/>
                <a:gd name="T2" fmla="*/ 432 w 43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32" h="1">
                  <a:moveTo>
                    <a:pt x="0" y="0"/>
                  </a:moveTo>
                  <a:cubicBezTo>
                    <a:pt x="0" y="0"/>
                    <a:pt x="216" y="0"/>
                    <a:pt x="432" y="0"/>
                  </a:cubicBezTo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505328DD-C838-46E2-A247-FEADCC0CD5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9" y="2341"/>
              <a:ext cx="480" cy="384"/>
            </a:xfrm>
            <a:custGeom>
              <a:avLst/>
              <a:gdLst>
                <a:gd name="T0" fmla="*/ 0 w 480"/>
                <a:gd name="T1" fmla="*/ 384 h 384"/>
                <a:gd name="T2" fmla="*/ 48 w 480"/>
                <a:gd name="T3" fmla="*/ 336 h 384"/>
                <a:gd name="T4" fmla="*/ 240 w 480"/>
                <a:gd name="T5" fmla="*/ 96 h 384"/>
                <a:gd name="T6" fmla="*/ 480 w 480"/>
                <a:gd name="T7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0" h="384">
                  <a:moveTo>
                    <a:pt x="0" y="384"/>
                  </a:moveTo>
                  <a:cubicBezTo>
                    <a:pt x="4" y="384"/>
                    <a:pt x="8" y="384"/>
                    <a:pt x="48" y="336"/>
                  </a:cubicBezTo>
                  <a:cubicBezTo>
                    <a:pt x="88" y="288"/>
                    <a:pt x="168" y="152"/>
                    <a:pt x="240" y="96"/>
                  </a:cubicBezTo>
                  <a:cubicBezTo>
                    <a:pt x="312" y="40"/>
                    <a:pt x="396" y="20"/>
                    <a:pt x="480" y="0"/>
                  </a:cubicBezTo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857253EA-0553-47EB-BD81-A7D30F2DC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" y="2928"/>
              <a:ext cx="432" cy="192"/>
            </a:xfrm>
            <a:custGeom>
              <a:avLst/>
              <a:gdLst>
                <a:gd name="T0" fmla="*/ 0 w 432"/>
                <a:gd name="T1" fmla="*/ 0 h 192"/>
                <a:gd name="T2" fmla="*/ 144 w 432"/>
                <a:gd name="T3" fmla="*/ 48 h 192"/>
                <a:gd name="T4" fmla="*/ 288 w 432"/>
                <a:gd name="T5" fmla="*/ 144 h 192"/>
                <a:gd name="T6" fmla="*/ 432 w 432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2" h="192">
                  <a:moveTo>
                    <a:pt x="0" y="0"/>
                  </a:moveTo>
                  <a:cubicBezTo>
                    <a:pt x="48" y="12"/>
                    <a:pt x="96" y="24"/>
                    <a:pt x="144" y="48"/>
                  </a:cubicBezTo>
                  <a:cubicBezTo>
                    <a:pt x="192" y="72"/>
                    <a:pt x="240" y="120"/>
                    <a:pt x="288" y="144"/>
                  </a:cubicBezTo>
                  <a:cubicBezTo>
                    <a:pt x="336" y="168"/>
                    <a:pt x="384" y="180"/>
                    <a:pt x="432" y="192"/>
                  </a:cubicBezTo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6F7F2038-FE07-432C-950E-53F06ED3F8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" y="3072"/>
              <a:ext cx="720" cy="384"/>
            </a:xfrm>
            <a:custGeom>
              <a:avLst/>
              <a:gdLst>
                <a:gd name="T0" fmla="*/ 0 w 720"/>
                <a:gd name="T1" fmla="*/ 0 h 384"/>
                <a:gd name="T2" fmla="*/ 240 w 720"/>
                <a:gd name="T3" fmla="*/ 48 h 384"/>
                <a:gd name="T4" fmla="*/ 528 w 720"/>
                <a:gd name="T5" fmla="*/ 288 h 384"/>
                <a:gd name="T6" fmla="*/ 720 w 720"/>
                <a:gd name="T7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0" h="384">
                  <a:moveTo>
                    <a:pt x="0" y="0"/>
                  </a:moveTo>
                  <a:cubicBezTo>
                    <a:pt x="76" y="0"/>
                    <a:pt x="152" y="0"/>
                    <a:pt x="240" y="48"/>
                  </a:cubicBezTo>
                  <a:cubicBezTo>
                    <a:pt x="328" y="96"/>
                    <a:pt x="448" y="232"/>
                    <a:pt x="528" y="288"/>
                  </a:cubicBezTo>
                  <a:cubicBezTo>
                    <a:pt x="608" y="344"/>
                    <a:pt x="664" y="364"/>
                    <a:pt x="720" y="384"/>
                  </a:cubicBezTo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923FD79D-35E1-4D81-BFD6-0D1B8C45A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8" y="2832"/>
              <a:ext cx="56" cy="672"/>
            </a:xfrm>
            <a:custGeom>
              <a:avLst/>
              <a:gdLst>
                <a:gd name="T0" fmla="*/ 0 w 56"/>
                <a:gd name="T1" fmla="*/ 672 h 672"/>
                <a:gd name="T2" fmla="*/ 48 w 56"/>
                <a:gd name="T3" fmla="*/ 432 h 672"/>
                <a:gd name="T4" fmla="*/ 48 w 56"/>
                <a:gd name="T5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672">
                  <a:moveTo>
                    <a:pt x="0" y="672"/>
                  </a:moveTo>
                  <a:cubicBezTo>
                    <a:pt x="20" y="608"/>
                    <a:pt x="40" y="544"/>
                    <a:pt x="48" y="432"/>
                  </a:cubicBezTo>
                  <a:cubicBezTo>
                    <a:pt x="56" y="320"/>
                    <a:pt x="52" y="160"/>
                    <a:pt x="48" y="0"/>
                  </a:cubicBezTo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6">
              <a:extLst>
                <a:ext uri="{FF2B5EF4-FFF2-40B4-BE49-F238E27FC236}">
                  <a16:creationId xmlns:a16="http://schemas.microsoft.com/office/drawing/2014/main" id="{130C7F3D-0A28-4321-9C96-61A906ADB8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3" y="2725"/>
              <a:ext cx="9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A2C72A45-66A2-4180-9F6A-70DD35852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" y="3264"/>
              <a:ext cx="288" cy="240"/>
            </a:xfrm>
            <a:custGeom>
              <a:avLst/>
              <a:gdLst>
                <a:gd name="T0" fmla="*/ 0 w 288"/>
                <a:gd name="T1" fmla="*/ 0 h 240"/>
                <a:gd name="T2" fmla="*/ 144 w 288"/>
                <a:gd name="T3" fmla="*/ 48 h 240"/>
                <a:gd name="T4" fmla="*/ 192 w 288"/>
                <a:gd name="T5" fmla="*/ 192 h 240"/>
                <a:gd name="T6" fmla="*/ 288 w 288"/>
                <a:gd name="T7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240">
                  <a:moveTo>
                    <a:pt x="0" y="0"/>
                  </a:moveTo>
                  <a:cubicBezTo>
                    <a:pt x="56" y="8"/>
                    <a:pt x="112" y="16"/>
                    <a:pt x="144" y="48"/>
                  </a:cubicBezTo>
                  <a:cubicBezTo>
                    <a:pt x="176" y="80"/>
                    <a:pt x="168" y="160"/>
                    <a:pt x="192" y="192"/>
                  </a:cubicBezTo>
                  <a:cubicBezTo>
                    <a:pt x="216" y="224"/>
                    <a:pt x="252" y="232"/>
                    <a:pt x="288" y="240"/>
                  </a:cubicBezTo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D3C1BF09-A51E-4573-BE01-9028BE62D3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" y="3504"/>
              <a:ext cx="96" cy="384"/>
            </a:xfrm>
            <a:custGeom>
              <a:avLst/>
              <a:gdLst>
                <a:gd name="T0" fmla="*/ 0 w 96"/>
                <a:gd name="T1" fmla="*/ 0 h 384"/>
                <a:gd name="T2" fmla="*/ 48 w 96"/>
                <a:gd name="T3" fmla="*/ 96 h 384"/>
                <a:gd name="T4" fmla="*/ 48 w 96"/>
                <a:gd name="T5" fmla="*/ 288 h 384"/>
                <a:gd name="T6" fmla="*/ 96 w 96"/>
                <a:gd name="T7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384">
                  <a:moveTo>
                    <a:pt x="0" y="0"/>
                  </a:moveTo>
                  <a:cubicBezTo>
                    <a:pt x="20" y="24"/>
                    <a:pt x="40" y="48"/>
                    <a:pt x="48" y="96"/>
                  </a:cubicBezTo>
                  <a:cubicBezTo>
                    <a:pt x="56" y="144"/>
                    <a:pt x="40" y="240"/>
                    <a:pt x="48" y="288"/>
                  </a:cubicBezTo>
                  <a:cubicBezTo>
                    <a:pt x="56" y="336"/>
                    <a:pt x="76" y="360"/>
                    <a:pt x="96" y="384"/>
                  </a:cubicBezTo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Freeform 39">
              <a:extLst>
                <a:ext uri="{FF2B5EF4-FFF2-40B4-BE49-F238E27FC236}">
                  <a16:creationId xmlns:a16="http://schemas.microsoft.com/office/drawing/2014/main" id="{6D9C8CA7-28CC-4D93-B967-0933DF9C6E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" y="3456"/>
              <a:ext cx="288" cy="432"/>
            </a:xfrm>
            <a:custGeom>
              <a:avLst/>
              <a:gdLst>
                <a:gd name="T0" fmla="*/ 0 w 288"/>
                <a:gd name="T1" fmla="*/ 0 h 432"/>
                <a:gd name="T2" fmla="*/ 96 w 288"/>
                <a:gd name="T3" fmla="*/ 144 h 432"/>
                <a:gd name="T4" fmla="*/ 144 w 288"/>
                <a:gd name="T5" fmla="*/ 336 h 432"/>
                <a:gd name="T6" fmla="*/ 288 w 288"/>
                <a:gd name="T7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" h="432">
                  <a:moveTo>
                    <a:pt x="0" y="0"/>
                  </a:moveTo>
                  <a:cubicBezTo>
                    <a:pt x="36" y="44"/>
                    <a:pt x="72" y="88"/>
                    <a:pt x="96" y="144"/>
                  </a:cubicBezTo>
                  <a:cubicBezTo>
                    <a:pt x="120" y="200"/>
                    <a:pt x="112" y="288"/>
                    <a:pt x="144" y="336"/>
                  </a:cubicBezTo>
                  <a:cubicBezTo>
                    <a:pt x="176" y="384"/>
                    <a:pt x="232" y="408"/>
                    <a:pt x="288" y="432"/>
                  </a:cubicBezTo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40">
              <a:extLst>
                <a:ext uri="{FF2B5EF4-FFF2-40B4-BE49-F238E27FC236}">
                  <a16:creationId xmlns:a16="http://schemas.microsoft.com/office/drawing/2014/main" id="{EE19C250-EC83-4CF5-8699-322087FCA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" y="3216"/>
              <a:ext cx="768" cy="672"/>
            </a:xfrm>
            <a:custGeom>
              <a:avLst/>
              <a:gdLst>
                <a:gd name="T0" fmla="*/ 0 w 768"/>
                <a:gd name="T1" fmla="*/ 672 h 672"/>
                <a:gd name="T2" fmla="*/ 96 w 768"/>
                <a:gd name="T3" fmla="*/ 528 h 672"/>
                <a:gd name="T4" fmla="*/ 528 w 768"/>
                <a:gd name="T5" fmla="*/ 384 h 672"/>
                <a:gd name="T6" fmla="*/ 768 w 768"/>
                <a:gd name="T7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8" h="672">
                  <a:moveTo>
                    <a:pt x="0" y="672"/>
                  </a:moveTo>
                  <a:cubicBezTo>
                    <a:pt x="4" y="624"/>
                    <a:pt x="8" y="576"/>
                    <a:pt x="96" y="528"/>
                  </a:cubicBezTo>
                  <a:cubicBezTo>
                    <a:pt x="184" y="480"/>
                    <a:pt x="416" y="472"/>
                    <a:pt x="528" y="384"/>
                  </a:cubicBezTo>
                  <a:cubicBezTo>
                    <a:pt x="640" y="296"/>
                    <a:pt x="704" y="148"/>
                    <a:pt x="768" y="0"/>
                  </a:cubicBezTo>
                </a:path>
              </a:pathLst>
            </a:custGeom>
            <a:noFill/>
            <a:ln w="12700" cap="flat" cmpd="sng">
              <a:solidFill>
                <a:schemeClr val="tx2"/>
              </a:solidFill>
              <a:prstDash val="lgDash"/>
              <a:round/>
              <a:headEnd type="none" w="sm" len="sm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" name="Rectangle 4">
            <a:extLst>
              <a:ext uri="{FF2B5EF4-FFF2-40B4-BE49-F238E27FC236}">
                <a16:creationId xmlns:a16="http://schemas.microsoft.com/office/drawing/2014/main" id="{6AED7B37-CC88-4147-B047-C306C28E0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3659" y="1902778"/>
            <a:ext cx="3327400" cy="277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/>
              <a:t>Conditional </a:t>
            </a:r>
            <a:r>
              <a:rPr lang="en-US" altLang="en-US" b="1" dirty="0"/>
              <a:t>pattern bases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b="1" i="1" u="sng" dirty="0"/>
              <a:t>item	cond. pattern base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b="1" i="1" dirty="0"/>
              <a:t>c	f:3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b="1" i="1" dirty="0"/>
              <a:t>a	fc:3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b="1" i="1" dirty="0"/>
              <a:t>b	fca:1, f:1, c:1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b="1" i="1" dirty="0"/>
              <a:t>m	fca:2, fcab:1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b="1" i="1" dirty="0"/>
              <a:t>p	fcam:2, cb:1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1FAF670-9DEA-4695-8BF4-1E1F181CBFD6}"/>
              </a:ext>
            </a:extLst>
          </p:cNvPr>
          <p:cNvSpPr txBox="1"/>
          <p:nvPr/>
        </p:nvSpPr>
        <p:spPr>
          <a:xfrm>
            <a:off x="914400" y="806824"/>
            <a:ext cx="315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following FP Tree:</a:t>
            </a:r>
          </a:p>
        </p:txBody>
      </p:sp>
    </p:spTree>
    <p:extLst>
      <p:ext uri="{BB962C8B-B14F-4D97-AF65-F5344CB8AC3E}">
        <p14:creationId xmlns:p14="http://schemas.microsoft.com/office/powerpoint/2010/main" val="76894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4">
            <a:extLst>
              <a:ext uri="{FF2B5EF4-FFF2-40B4-BE49-F238E27FC236}">
                <a16:creationId xmlns:a16="http://schemas.microsoft.com/office/drawing/2014/main" id="{FA31EDD1-B865-4F2C-9DF3-D05F777BC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717" y="2604247"/>
            <a:ext cx="1784350" cy="1619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3" name="Picture 5">
            <a:extLst>
              <a:ext uri="{FF2B5EF4-FFF2-40B4-BE49-F238E27FC236}">
                <a16:creationId xmlns:a16="http://schemas.microsoft.com/office/drawing/2014/main" id="{74ED11AC-7C84-4CEF-A055-3EA25FC1C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117" y="3671047"/>
            <a:ext cx="1363663" cy="16240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4" name="Picture 6">
            <a:extLst>
              <a:ext uri="{FF2B5EF4-FFF2-40B4-BE49-F238E27FC236}">
                <a16:creationId xmlns:a16="http://schemas.microsoft.com/office/drawing/2014/main" id="{6107C2D7-725F-4E6E-B308-BE504A922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717" y="1461247"/>
            <a:ext cx="1468438" cy="984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5" name="Picture 7">
            <a:extLst>
              <a:ext uri="{FF2B5EF4-FFF2-40B4-BE49-F238E27FC236}">
                <a16:creationId xmlns:a16="http://schemas.microsoft.com/office/drawing/2014/main" id="{0D432773-0465-44AE-8C4B-0454E9230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117" y="2223247"/>
            <a:ext cx="1363663" cy="987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6" name="Picture 8">
            <a:extLst>
              <a:ext uri="{FF2B5EF4-FFF2-40B4-BE49-F238E27FC236}">
                <a16:creationId xmlns:a16="http://schemas.microsoft.com/office/drawing/2014/main" id="{58E437C1-BC50-4A04-92D0-9D5F19D9E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517" y="3061447"/>
            <a:ext cx="1735138" cy="1622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7" name="Picture 9">
            <a:extLst>
              <a:ext uri="{FF2B5EF4-FFF2-40B4-BE49-F238E27FC236}">
                <a16:creationId xmlns:a16="http://schemas.microsoft.com/office/drawing/2014/main" id="{F312B6CD-C6F5-4ACE-A894-59B326832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517" y="2985247"/>
            <a:ext cx="1042988" cy="9858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8" name="Picture 10">
            <a:extLst>
              <a:ext uri="{FF2B5EF4-FFF2-40B4-BE49-F238E27FC236}">
                <a16:creationId xmlns:a16="http://schemas.microsoft.com/office/drawing/2014/main" id="{31581113-7A9B-4425-9FEB-614EEE9FE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517" y="4280647"/>
            <a:ext cx="1093788" cy="16208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9" name="Picture 11">
            <a:extLst>
              <a:ext uri="{FF2B5EF4-FFF2-40B4-BE49-F238E27FC236}">
                <a16:creationId xmlns:a16="http://schemas.microsoft.com/office/drawing/2014/main" id="{31750B3F-B6EE-4C14-B0BE-B5843D750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317" y="3747247"/>
            <a:ext cx="827088" cy="984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0" name="Picture 12">
            <a:extLst>
              <a:ext uri="{FF2B5EF4-FFF2-40B4-BE49-F238E27FC236}">
                <a16:creationId xmlns:a16="http://schemas.microsoft.com/office/drawing/2014/main" id="{706B95F5-5A57-4E51-A95C-C2036EC0A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317" y="5023597"/>
            <a:ext cx="827088" cy="1619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1" name="AutoShape 13">
            <a:extLst>
              <a:ext uri="{FF2B5EF4-FFF2-40B4-BE49-F238E27FC236}">
                <a16:creationId xmlns:a16="http://schemas.microsoft.com/office/drawing/2014/main" id="{3DC83825-C636-47B9-BF06-73C20A7A0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3517" y="2680447"/>
            <a:ext cx="3810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Text Box 14">
            <a:extLst>
              <a:ext uri="{FF2B5EF4-FFF2-40B4-BE49-F238E27FC236}">
                <a16:creationId xmlns:a16="http://schemas.microsoft.com/office/drawing/2014/main" id="{7B3AB876-A66A-43CB-81FC-0E01EF34E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2317" y="176604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>
                <a:latin typeface="Verdana" panose="020B0604030504040204" pitchFamily="34" charset="0"/>
                <a:ea typeface="SimSun" panose="02010600030101010101" pitchFamily="2" charset="-122"/>
              </a:rPr>
              <a:t>+ </a:t>
            </a:r>
            <a:r>
              <a:rPr lang="en-US" altLang="zh-CN" sz="1800" b="1" i="1">
                <a:latin typeface="Verdana" panose="020B0604030504040204" pitchFamily="34" charset="0"/>
                <a:ea typeface="SimSun" panose="02010600030101010101" pitchFamily="2" charset="-122"/>
              </a:rPr>
              <a:t>p</a:t>
            </a:r>
            <a:endParaRPr lang="en-US" altLang="en-US" sz="1800" b="1" i="1">
              <a:latin typeface="Verdana" panose="020B0604030504040204" pitchFamily="34" charset="0"/>
            </a:endParaRPr>
          </a:p>
        </p:txBody>
      </p:sp>
      <p:sp>
        <p:nvSpPr>
          <p:cNvPr id="73" name="AutoShape 15">
            <a:extLst>
              <a:ext uri="{FF2B5EF4-FFF2-40B4-BE49-F238E27FC236}">
                <a16:creationId xmlns:a16="http://schemas.microsoft.com/office/drawing/2014/main" id="{9A3A083A-A60E-4470-BCFA-FA63E5B9D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7117" y="3213847"/>
            <a:ext cx="3810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Text Box 16">
            <a:extLst>
              <a:ext uri="{FF2B5EF4-FFF2-40B4-BE49-F238E27FC236}">
                <a16:creationId xmlns:a16="http://schemas.microsoft.com/office/drawing/2014/main" id="{78980C1A-7D24-4B0A-BECF-0D659AAE8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3517" y="2451847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>
                <a:latin typeface="Verdana" panose="020B0604030504040204" pitchFamily="34" charset="0"/>
                <a:ea typeface="SimSun" panose="02010600030101010101" pitchFamily="2" charset="-122"/>
              </a:rPr>
              <a:t>+ </a:t>
            </a:r>
            <a:r>
              <a:rPr lang="en-US" altLang="zh-CN" sz="1800" b="1" i="1">
                <a:latin typeface="Verdana" panose="020B0604030504040204" pitchFamily="34" charset="0"/>
                <a:ea typeface="SimSun" panose="02010600030101010101" pitchFamily="2" charset="-122"/>
              </a:rPr>
              <a:t>m</a:t>
            </a:r>
            <a:endParaRPr lang="en-US" altLang="en-US" sz="1800" b="1" i="1">
              <a:latin typeface="Verdana" panose="020B0604030504040204" pitchFamily="34" charset="0"/>
            </a:endParaRPr>
          </a:p>
        </p:txBody>
      </p:sp>
      <p:sp>
        <p:nvSpPr>
          <p:cNvPr id="75" name="AutoShape 17">
            <a:extLst>
              <a:ext uri="{FF2B5EF4-FFF2-40B4-BE49-F238E27FC236}">
                <a16:creationId xmlns:a16="http://schemas.microsoft.com/office/drawing/2014/main" id="{A1DE6BD7-9564-4CD0-A16C-11EFE70DF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717" y="3899647"/>
            <a:ext cx="3810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Text Box 18">
            <a:extLst>
              <a:ext uri="{FF2B5EF4-FFF2-40B4-BE49-F238E27FC236}">
                <a16:creationId xmlns:a16="http://schemas.microsoft.com/office/drawing/2014/main" id="{ABB077A3-4A2B-4952-AAA6-12BD9D164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8917" y="3213847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>
                <a:latin typeface="Verdana" panose="020B0604030504040204" pitchFamily="34" charset="0"/>
                <a:ea typeface="SimSun" panose="02010600030101010101" pitchFamily="2" charset="-122"/>
              </a:rPr>
              <a:t>+ </a:t>
            </a:r>
            <a:r>
              <a:rPr lang="en-US" altLang="zh-CN" sz="1800" b="1" i="1">
                <a:latin typeface="Verdana" panose="020B0604030504040204" pitchFamily="34" charset="0"/>
                <a:ea typeface="SimSun" panose="02010600030101010101" pitchFamily="2" charset="-122"/>
              </a:rPr>
              <a:t>b</a:t>
            </a:r>
            <a:endParaRPr lang="en-US" altLang="en-US" sz="1800" b="1" i="1">
              <a:latin typeface="Verdana" panose="020B0604030504040204" pitchFamily="34" charset="0"/>
            </a:endParaRPr>
          </a:p>
        </p:txBody>
      </p:sp>
      <p:sp>
        <p:nvSpPr>
          <p:cNvPr id="77" name="AutoShape 19">
            <a:extLst>
              <a:ext uri="{FF2B5EF4-FFF2-40B4-BE49-F238E27FC236}">
                <a16:creationId xmlns:a16="http://schemas.microsoft.com/office/drawing/2014/main" id="{B4C738AE-6D83-4771-A137-DB79FA051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1317" y="4661647"/>
            <a:ext cx="3810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Text Box 20">
            <a:extLst>
              <a:ext uri="{FF2B5EF4-FFF2-40B4-BE49-F238E27FC236}">
                <a16:creationId xmlns:a16="http://schemas.microsoft.com/office/drawing/2014/main" id="{848A35B8-055A-49A0-8ECF-6FB5AE786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8117" y="3975847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>
                <a:latin typeface="Verdana" panose="020B0604030504040204" pitchFamily="34" charset="0"/>
                <a:ea typeface="SimSun" panose="02010600030101010101" pitchFamily="2" charset="-122"/>
              </a:rPr>
              <a:t>+ </a:t>
            </a:r>
            <a:r>
              <a:rPr lang="en-US" altLang="zh-CN" sz="1800" b="1" i="1">
                <a:latin typeface="Verdana" panose="020B0604030504040204" pitchFamily="34" charset="0"/>
                <a:ea typeface="SimSun" panose="02010600030101010101" pitchFamily="2" charset="-122"/>
              </a:rPr>
              <a:t>a</a:t>
            </a:r>
            <a:endParaRPr lang="en-US" altLang="en-US" sz="1800" b="1" i="1">
              <a:latin typeface="Verdana" panose="020B0604030504040204" pitchFamily="34" charset="0"/>
            </a:endParaRPr>
          </a:p>
        </p:txBody>
      </p:sp>
      <p:sp>
        <p:nvSpPr>
          <p:cNvPr id="79" name="Rectangle 21">
            <a:extLst>
              <a:ext uri="{FF2B5EF4-FFF2-40B4-BE49-F238E27FC236}">
                <a16:creationId xmlns:a16="http://schemas.microsoft.com/office/drawing/2014/main" id="{0E062C2F-095E-4A7F-A5E5-56B685B686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15047"/>
            <a:ext cx="8229600" cy="1139825"/>
          </a:xfrm>
        </p:spPr>
        <p:txBody>
          <a:bodyPr/>
          <a:lstStyle/>
          <a:p>
            <a:r>
              <a:rPr lang="en-US" altLang="zh-CN" dirty="0">
                <a:ea typeface="SimSun" panose="02010600030101010101" pitchFamily="2" charset="-122"/>
              </a:rPr>
              <a:t>FP-Growth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857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4" grpId="0"/>
      <p:bldP spid="76" grpId="0"/>
      <p:bldP spid="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61ED7AFD-BC73-43AB-A1AE-A1EAAAF5D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670" y="2960688"/>
            <a:ext cx="1784350" cy="1619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AutoShape 11">
            <a:extLst>
              <a:ext uri="{FF2B5EF4-FFF2-40B4-BE49-F238E27FC236}">
                <a16:creationId xmlns:a16="http://schemas.microsoft.com/office/drawing/2014/main" id="{8C216BB8-72A4-4B0E-9C4F-B9F6CBB3E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470" y="3417888"/>
            <a:ext cx="3810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23">
            <a:extLst>
              <a:ext uri="{FF2B5EF4-FFF2-40B4-BE49-F238E27FC236}">
                <a16:creationId xmlns:a16="http://schemas.microsoft.com/office/drawing/2014/main" id="{CB4DE95F-6BD8-43C0-9EF3-2C4375A10379}"/>
              </a:ext>
            </a:extLst>
          </p:cNvPr>
          <p:cNvGrpSpPr>
            <a:grpSpLocks/>
          </p:cNvGrpSpPr>
          <p:nvPr/>
        </p:nvGrpSpPr>
        <p:grpSpPr bwMode="auto">
          <a:xfrm>
            <a:off x="4096870" y="1512888"/>
            <a:ext cx="2057400" cy="984250"/>
            <a:chOff x="1536" y="96"/>
            <a:chExt cx="1296" cy="620"/>
          </a:xfrm>
        </p:grpSpPr>
        <p:pic>
          <p:nvPicPr>
            <p:cNvPr id="8" name="Picture 4">
              <a:extLst>
                <a:ext uri="{FF2B5EF4-FFF2-40B4-BE49-F238E27FC236}">
                  <a16:creationId xmlns:a16="http://schemas.microsoft.com/office/drawing/2014/main" id="{016ECDD0-19FE-448B-A447-C09BC2BD02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96"/>
              <a:ext cx="925" cy="6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9" name="Text Box 12">
              <a:extLst>
                <a:ext uri="{FF2B5EF4-FFF2-40B4-BE49-F238E27FC236}">
                  <a16:creationId xmlns:a16="http://schemas.microsoft.com/office/drawing/2014/main" id="{148C2C32-4A00-4E38-AA54-65B2AF7783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40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>
                  <a:latin typeface="Verdana" panose="020B0604030504040204" pitchFamily="34" charset="0"/>
                  <a:ea typeface="SimSun" panose="02010600030101010101" pitchFamily="2" charset="-122"/>
                </a:rPr>
                <a:t>+ </a:t>
              </a:r>
              <a:r>
                <a:rPr lang="en-US" altLang="zh-CN" sz="1800" b="1" i="1">
                  <a:latin typeface="Verdana" panose="020B0604030504040204" pitchFamily="34" charset="0"/>
                  <a:ea typeface="SimSun" panose="02010600030101010101" pitchFamily="2" charset="-122"/>
                </a:rPr>
                <a:t>p</a:t>
              </a:r>
              <a:endParaRPr lang="en-US" altLang="en-US" sz="1800" b="1" i="1">
                <a:latin typeface="Verdana" panose="020B0604030504040204" pitchFamily="34" charset="0"/>
              </a:endParaRPr>
            </a:p>
          </p:txBody>
        </p:sp>
      </p:grpSp>
      <p:grpSp>
        <p:nvGrpSpPr>
          <p:cNvPr id="10" name="Group 24">
            <a:extLst>
              <a:ext uri="{FF2B5EF4-FFF2-40B4-BE49-F238E27FC236}">
                <a16:creationId xmlns:a16="http://schemas.microsoft.com/office/drawing/2014/main" id="{9AA19C3C-A627-4EC5-873B-80EBA03039E4}"/>
              </a:ext>
            </a:extLst>
          </p:cNvPr>
          <p:cNvGrpSpPr>
            <a:grpSpLocks/>
          </p:cNvGrpSpPr>
          <p:nvPr/>
        </p:nvGrpSpPr>
        <p:grpSpPr bwMode="auto">
          <a:xfrm>
            <a:off x="6916270" y="1665288"/>
            <a:ext cx="2057400" cy="987425"/>
            <a:chOff x="1536" y="768"/>
            <a:chExt cx="1296" cy="622"/>
          </a:xfrm>
        </p:grpSpPr>
        <p:pic>
          <p:nvPicPr>
            <p:cNvPr id="11" name="Picture 5">
              <a:extLst>
                <a:ext uri="{FF2B5EF4-FFF2-40B4-BE49-F238E27FC236}">
                  <a16:creationId xmlns:a16="http://schemas.microsoft.com/office/drawing/2014/main" id="{7DF916D0-BAFC-420A-AB80-DB8B90E122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768"/>
              <a:ext cx="859" cy="6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2" name="Text Box 14">
              <a:extLst>
                <a:ext uri="{FF2B5EF4-FFF2-40B4-BE49-F238E27FC236}">
                  <a16:creationId xmlns:a16="http://schemas.microsoft.com/office/drawing/2014/main" id="{723F6ADA-8FFB-46BD-8E13-AFA3234FFB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960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>
                  <a:latin typeface="Verdana" panose="020B0604030504040204" pitchFamily="34" charset="0"/>
                  <a:ea typeface="SimSun" panose="02010600030101010101" pitchFamily="2" charset="-122"/>
                </a:rPr>
                <a:t>+ </a:t>
              </a:r>
              <a:r>
                <a:rPr lang="en-US" altLang="zh-CN" sz="1800" b="1" i="1">
                  <a:latin typeface="Verdana" panose="020B0604030504040204" pitchFamily="34" charset="0"/>
                  <a:ea typeface="SimSun" panose="02010600030101010101" pitchFamily="2" charset="-122"/>
                </a:rPr>
                <a:t>m</a:t>
              </a:r>
              <a:endParaRPr lang="en-US" altLang="en-US" sz="1800" b="1" i="1">
                <a:latin typeface="Verdana" panose="020B0604030504040204" pitchFamily="34" charset="0"/>
              </a:endParaRPr>
            </a:p>
          </p:txBody>
        </p:sp>
      </p:grpSp>
      <p:grpSp>
        <p:nvGrpSpPr>
          <p:cNvPr id="13" name="Group 25">
            <a:extLst>
              <a:ext uri="{FF2B5EF4-FFF2-40B4-BE49-F238E27FC236}">
                <a16:creationId xmlns:a16="http://schemas.microsoft.com/office/drawing/2014/main" id="{2F86A35C-FF3C-4457-83CD-A77DF62C4B39}"/>
              </a:ext>
            </a:extLst>
          </p:cNvPr>
          <p:cNvGrpSpPr>
            <a:grpSpLocks/>
          </p:cNvGrpSpPr>
          <p:nvPr/>
        </p:nvGrpSpPr>
        <p:grpSpPr bwMode="auto">
          <a:xfrm>
            <a:off x="4249270" y="3265488"/>
            <a:ext cx="1752600" cy="985838"/>
            <a:chOff x="1584" y="1488"/>
            <a:chExt cx="1104" cy="621"/>
          </a:xfrm>
        </p:grpSpPr>
        <p:pic>
          <p:nvPicPr>
            <p:cNvPr id="14" name="Picture 7">
              <a:extLst>
                <a:ext uri="{FF2B5EF4-FFF2-40B4-BE49-F238E27FC236}">
                  <a16:creationId xmlns:a16="http://schemas.microsoft.com/office/drawing/2014/main" id="{EE47AC46-30D3-4274-B082-93D049A7CD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488"/>
              <a:ext cx="657" cy="62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5" name="Text Box 16">
              <a:extLst>
                <a:ext uri="{FF2B5EF4-FFF2-40B4-BE49-F238E27FC236}">
                  <a16:creationId xmlns:a16="http://schemas.microsoft.com/office/drawing/2014/main" id="{5A24F311-68E0-4352-80F5-0C7C9F9ECF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680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>
                  <a:latin typeface="Verdana" panose="020B0604030504040204" pitchFamily="34" charset="0"/>
                  <a:ea typeface="SimSun" panose="02010600030101010101" pitchFamily="2" charset="-122"/>
                </a:rPr>
                <a:t>+ </a:t>
              </a:r>
              <a:r>
                <a:rPr lang="en-US" altLang="zh-CN" sz="1800" b="1" i="1">
                  <a:latin typeface="Verdana" panose="020B0604030504040204" pitchFamily="34" charset="0"/>
                  <a:ea typeface="SimSun" panose="02010600030101010101" pitchFamily="2" charset="-122"/>
                </a:rPr>
                <a:t>b</a:t>
              </a:r>
              <a:endParaRPr lang="en-US" altLang="en-US" sz="1800" b="1" i="1">
                <a:latin typeface="Verdana" panose="020B0604030504040204" pitchFamily="34" charset="0"/>
              </a:endParaRPr>
            </a:p>
          </p:txBody>
        </p:sp>
      </p:grpSp>
      <p:grpSp>
        <p:nvGrpSpPr>
          <p:cNvPr id="16" name="Group 26">
            <a:extLst>
              <a:ext uri="{FF2B5EF4-FFF2-40B4-BE49-F238E27FC236}">
                <a16:creationId xmlns:a16="http://schemas.microsoft.com/office/drawing/2014/main" id="{B1F601D0-196A-4B3A-A629-483FFEA48AFA}"/>
              </a:ext>
            </a:extLst>
          </p:cNvPr>
          <p:cNvGrpSpPr>
            <a:grpSpLocks/>
          </p:cNvGrpSpPr>
          <p:nvPr/>
        </p:nvGrpSpPr>
        <p:grpSpPr bwMode="auto">
          <a:xfrm>
            <a:off x="7144870" y="3189288"/>
            <a:ext cx="1524000" cy="984250"/>
            <a:chOff x="1584" y="2208"/>
            <a:chExt cx="960" cy="620"/>
          </a:xfrm>
        </p:grpSpPr>
        <p:pic>
          <p:nvPicPr>
            <p:cNvPr id="17" name="Picture 9">
              <a:extLst>
                <a:ext uri="{FF2B5EF4-FFF2-40B4-BE49-F238E27FC236}">
                  <a16:creationId xmlns:a16="http://schemas.microsoft.com/office/drawing/2014/main" id="{4750E830-6AA3-4012-B17B-061FD101E1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2208"/>
              <a:ext cx="521" cy="6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9981D50C-159C-40E7-B2DF-E0C75DD4EA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400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>
                  <a:latin typeface="Verdana" panose="020B0604030504040204" pitchFamily="34" charset="0"/>
                  <a:ea typeface="SimSun" panose="02010600030101010101" pitchFamily="2" charset="-122"/>
                </a:rPr>
                <a:t>+ </a:t>
              </a:r>
              <a:r>
                <a:rPr lang="en-US" altLang="zh-CN" sz="1800" b="1" i="1">
                  <a:latin typeface="Verdana" panose="020B0604030504040204" pitchFamily="34" charset="0"/>
                  <a:ea typeface="SimSun" panose="02010600030101010101" pitchFamily="2" charset="-122"/>
                </a:rPr>
                <a:t>a</a:t>
              </a:r>
              <a:endParaRPr lang="en-US" altLang="en-US" sz="1800" b="1" i="1">
                <a:latin typeface="Verdana" panose="020B0604030504040204" pitchFamily="34" charset="0"/>
              </a:endParaRPr>
            </a:p>
          </p:txBody>
        </p:sp>
      </p:grpSp>
      <p:sp>
        <p:nvSpPr>
          <p:cNvPr id="19" name="Text Box 22">
            <a:extLst>
              <a:ext uri="{FF2B5EF4-FFF2-40B4-BE49-F238E27FC236}">
                <a16:creationId xmlns:a16="http://schemas.microsoft.com/office/drawing/2014/main" id="{7D989567-881A-44CF-9316-1B45DD292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4870" y="5399088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>
                <a:latin typeface="Verdana" panose="020B0604030504040204" pitchFamily="34" charset="0"/>
                <a:ea typeface="SimSun" panose="02010600030101010101" pitchFamily="2" charset="-122"/>
              </a:rPr>
              <a:t>f: 1,2,3,5</a:t>
            </a:r>
            <a:endParaRPr lang="en-US" altLang="en-US" sz="1800" b="1" i="1">
              <a:latin typeface="Verdana" panose="020B0604030504040204" pitchFamily="34" charset="0"/>
            </a:endParaRPr>
          </a:p>
        </p:txBody>
      </p:sp>
      <p:sp>
        <p:nvSpPr>
          <p:cNvPr id="20" name="Text Box 28">
            <a:extLst>
              <a:ext uri="{FF2B5EF4-FFF2-40B4-BE49-F238E27FC236}">
                <a16:creationId xmlns:a16="http://schemas.microsoft.com/office/drawing/2014/main" id="{D0689EA2-37A4-44A0-B25E-026606C38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7870" y="257968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SimSun" panose="02010600030101010101" pitchFamily="2" charset="-122"/>
              </a:rPr>
              <a:t>(1)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21" name="Text Box 29">
            <a:extLst>
              <a:ext uri="{FF2B5EF4-FFF2-40B4-BE49-F238E27FC236}">
                <a16:creationId xmlns:a16="http://schemas.microsoft.com/office/drawing/2014/main" id="{AC989206-C5C6-45F9-974B-688B6B129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4870" y="265588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SimSun" panose="02010600030101010101" pitchFamily="2" charset="-122"/>
              </a:rPr>
              <a:t>(2)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22" name="Text Box 30">
            <a:extLst>
              <a:ext uri="{FF2B5EF4-FFF2-40B4-BE49-F238E27FC236}">
                <a16:creationId xmlns:a16="http://schemas.microsoft.com/office/drawing/2014/main" id="{25123CB1-FA2C-4FCE-A3CC-C1CBB1F98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1670" y="425608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SimSun" panose="02010600030101010101" pitchFamily="2" charset="-122"/>
              </a:rPr>
              <a:t>(3)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23" name="Text Box 31">
            <a:extLst>
              <a:ext uri="{FF2B5EF4-FFF2-40B4-BE49-F238E27FC236}">
                <a16:creationId xmlns:a16="http://schemas.microsoft.com/office/drawing/2014/main" id="{CEF0BCFB-8110-40C0-A65A-F3DD75E7B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7270" y="425608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SimSun" panose="02010600030101010101" pitchFamily="2" charset="-122"/>
              </a:rPr>
              <a:t>(4)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24" name="Text Box 32">
            <a:extLst>
              <a:ext uri="{FF2B5EF4-FFF2-40B4-BE49-F238E27FC236}">
                <a16:creationId xmlns:a16="http://schemas.microsoft.com/office/drawing/2014/main" id="{679C024B-7B4F-493B-9361-2B6840977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1670" y="6373813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SimSun" panose="02010600030101010101" pitchFamily="2" charset="-122"/>
              </a:rPr>
              <a:t>(5)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25" name="Text Box 33">
            <a:extLst>
              <a:ext uri="{FF2B5EF4-FFF2-40B4-BE49-F238E27FC236}">
                <a16:creationId xmlns:a16="http://schemas.microsoft.com/office/drawing/2014/main" id="{A6E481DA-F4C1-4543-8693-FA37E6618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5870" y="6161088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SimSun" panose="02010600030101010101" pitchFamily="2" charset="-122"/>
              </a:rPr>
              <a:t>(6)</a:t>
            </a:r>
            <a:endParaRPr lang="en-US" altLang="en-US" b="1">
              <a:solidFill>
                <a:srgbClr val="FF3300"/>
              </a:solidFill>
            </a:endParaRPr>
          </a:p>
        </p:txBody>
      </p:sp>
      <p:grpSp>
        <p:nvGrpSpPr>
          <p:cNvPr id="26" name="Group 34">
            <a:extLst>
              <a:ext uri="{FF2B5EF4-FFF2-40B4-BE49-F238E27FC236}">
                <a16:creationId xmlns:a16="http://schemas.microsoft.com/office/drawing/2014/main" id="{922BF8ED-0B20-4402-A5AC-13D000FB059A}"/>
              </a:ext>
            </a:extLst>
          </p:cNvPr>
          <p:cNvGrpSpPr>
            <a:grpSpLocks/>
          </p:cNvGrpSpPr>
          <p:nvPr/>
        </p:nvGrpSpPr>
        <p:grpSpPr bwMode="auto">
          <a:xfrm>
            <a:off x="4401670" y="4941888"/>
            <a:ext cx="1219200" cy="1309688"/>
            <a:chOff x="1008" y="3072"/>
            <a:chExt cx="768" cy="825"/>
          </a:xfrm>
        </p:grpSpPr>
        <p:sp>
          <p:nvSpPr>
            <p:cNvPr id="27" name="Text Box 35">
              <a:extLst>
                <a:ext uri="{FF2B5EF4-FFF2-40B4-BE49-F238E27FC236}">
                  <a16:creationId xmlns:a16="http://schemas.microsoft.com/office/drawing/2014/main" id="{7B544BB0-712B-4D17-B22D-2B632C3AD3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360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>
                  <a:latin typeface="Verdana" panose="020B0604030504040204" pitchFamily="34" charset="0"/>
                  <a:ea typeface="SimSun" panose="02010600030101010101" pitchFamily="2" charset="-122"/>
                </a:rPr>
                <a:t>+ </a:t>
              </a:r>
              <a:r>
                <a:rPr lang="en-US" altLang="zh-CN" sz="1800" b="1" i="1">
                  <a:latin typeface="Verdana" panose="020B0604030504040204" pitchFamily="34" charset="0"/>
                  <a:ea typeface="SimSun" panose="02010600030101010101" pitchFamily="2" charset="-122"/>
                </a:rPr>
                <a:t>c</a:t>
              </a:r>
              <a:endParaRPr lang="en-US" altLang="en-US" sz="1800" b="1" i="1">
                <a:latin typeface="Verdana" panose="020B0604030504040204" pitchFamily="34" charset="0"/>
              </a:endParaRPr>
            </a:p>
          </p:txBody>
        </p:sp>
        <p:pic>
          <p:nvPicPr>
            <p:cNvPr id="28" name="Picture 36">
              <a:extLst>
                <a:ext uri="{FF2B5EF4-FFF2-40B4-BE49-F238E27FC236}">
                  <a16:creationId xmlns:a16="http://schemas.microsoft.com/office/drawing/2014/main" id="{01960571-B473-40CE-8905-D43A5379B5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3072"/>
              <a:ext cx="356" cy="82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29" name="Rectangle 37">
            <a:extLst>
              <a:ext uri="{FF2B5EF4-FFF2-40B4-BE49-F238E27FC236}">
                <a16:creationId xmlns:a16="http://schemas.microsoft.com/office/drawing/2014/main" id="{83EEBEF7-5901-42EE-8CCD-1B4E19691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1700" y="239712"/>
            <a:ext cx="8229600" cy="1139825"/>
          </a:xfrm>
        </p:spPr>
        <p:txBody>
          <a:bodyPr/>
          <a:lstStyle/>
          <a:p>
            <a:r>
              <a:rPr lang="en-US" altLang="zh-CN" dirty="0">
                <a:ea typeface="SimSun" panose="02010600030101010101" pitchFamily="2" charset="-122"/>
              </a:rPr>
              <a:t>FP-Growth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817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C76D22C-6996-467E-83C2-275605B0E4F5}"/>
              </a:ext>
            </a:extLst>
          </p:cNvPr>
          <p:cNvGrpSpPr>
            <a:grpSpLocks/>
          </p:cNvGrpSpPr>
          <p:nvPr/>
        </p:nvGrpSpPr>
        <p:grpSpPr bwMode="auto">
          <a:xfrm>
            <a:off x="1553883" y="1851212"/>
            <a:ext cx="2022475" cy="3624263"/>
            <a:chOff x="2955" y="1632"/>
            <a:chExt cx="1274" cy="2283"/>
          </a:xfrm>
        </p:grpSpPr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F9986F90-D599-46E6-A675-7DC5497C5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2" y="1632"/>
              <a:ext cx="278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{}</a:t>
              </a: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93BA3E47-40A3-4765-827D-1D156C3DA6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8" y="2078"/>
              <a:ext cx="301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f:4</a:t>
              </a:r>
            </a:p>
          </p:txBody>
        </p:sp>
        <p:sp>
          <p:nvSpPr>
            <p:cNvPr id="8" name="Text Box 7">
              <a:extLst>
                <a:ext uri="{FF2B5EF4-FFF2-40B4-BE49-F238E27FC236}">
                  <a16:creationId xmlns:a16="http://schemas.microsoft.com/office/drawing/2014/main" id="{157AC5F8-383E-4647-88A2-BEFDEDBDA6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6" y="2078"/>
              <a:ext cx="328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c:1</a:t>
              </a: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526BD2BE-5337-4CAA-98D5-67D0DDEA5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2" y="2472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b:1</a:t>
              </a:r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470D8581-CAC8-49D1-BF07-987AF42DD3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2" y="2866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p:1</a:t>
              </a:r>
            </a:p>
          </p:txBody>
        </p:sp>
        <p:cxnSp>
          <p:nvCxnSpPr>
            <p:cNvPr id="11" name="AutoShape 10">
              <a:extLst>
                <a:ext uri="{FF2B5EF4-FFF2-40B4-BE49-F238E27FC236}">
                  <a16:creationId xmlns:a16="http://schemas.microsoft.com/office/drawing/2014/main" id="{C324151B-48A1-492C-8DA2-F0E67DEB6B02}"/>
                </a:ext>
              </a:extLst>
            </p:cNvPr>
            <p:cNvCxnSpPr>
              <a:cxnSpLocks noChangeShapeType="1"/>
              <a:stCxn id="8" idx="2"/>
              <a:endCxn id="9" idx="0"/>
            </p:cNvCxnSpPr>
            <p:nvPr/>
          </p:nvCxnSpPr>
          <p:spPr bwMode="auto">
            <a:xfrm>
              <a:off x="4057" y="2338"/>
              <a:ext cx="1" cy="13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AutoShape 11">
              <a:extLst>
                <a:ext uri="{FF2B5EF4-FFF2-40B4-BE49-F238E27FC236}">
                  <a16:creationId xmlns:a16="http://schemas.microsoft.com/office/drawing/2014/main" id="{6AC6D82B-BAB3-4AF7-951F-8F44D186EB5C}"/>
                </a:ext>
              </a:extLst>
            </p:cNvPr>
            <p:cNvCxnSpPr>
              <a:cxnSpLocks noChangeShapeType="1"/>
              <a:stCxn id="9" idx="2"/>
              <a:endCxn id="10" idx="0"/>
            </p:cNvCxnSpPr>
            <p:nvPr/>
          </p:nvCxnSpPr>
          <p:spPr bwMode="auto">
            <a:xfrm>
              <a:off x="4058" y="2733"/>
              <a:ext cx="0" cy="13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AutoShape 12">
              <a:extLst>
                <a:ext uri="{FF2B5EF4-FFF2-40B4-BE49-F238E27FC236}">
                  <a16:creationId xmlns:a16="http://schemas.microsoft.com/office/drawing/2014/main" id="{4BF27641-4024-4B12-9225-60ED001254E6}"/>
                </a:ext>
              </a:extLst>
            </p:cNvPr>
            <p:cNvCxnSpPr>
              <a:cxnSpLocks noChangeShapeType="1"/>
              <a:stCxn id="6" idx="2"/>
              <a:endCxn id="8" idx="0"/>
            </p:cNvCxnSpPr>
            <p:nvPr/>
          </p:nvCxnSpPr>
          <p:spPr bwMode="auto">
            <a:xfrm>
              <a:off x="3749" y="1893"/>
              <a:ext cx="308" cy="18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AutoShape 13">
              <a:extLst>
                <a:ext uri="{FF2B5EF4-FFF2-40B4-BE49-F238E27FC236}">
                  <a16:creationId xmlns:a16="http://schemas.microsoft.com/office/drawing/2014/main" id="{6A0EFC76-3DE5-4D4D-9C6D-56913319C97C}"/>
                </a:ext>
              </a:extLst>
            </p:cNvPr>
            <p:cNvCxnSpPr>
              <a:cxnSpLocks noChangeShapeType="1"/>
              <a:stCxn id="6" idx="2"/>
              <a:endCxn id="7" idx="0"/>
            </p:cNvCxnSpPr>
            <p:nvPr/>
          </p:nvCxnSpPr>
          <p:spPr bwMode="auto">
            <a:xfrm flipH="1">
              <a:off x="3477" y="1893"/>
              <a:ext cx="272" cy="18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E2F0EE2D-AE45-43BB-B28C-5BCC0C699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7" y="2472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b:1</a:t>
              </a:r>
            </a:p>
          </p:txBody>
        </p:sp>
        <p:sp>
          <p:nvSpPr>
            <p:cNvPr id="16" name="Text Box 15">
              <a:extLst>
                <a:ext uri="{FF2B5EF4-FFF2-40B4-BE49-F238E27FC236}">
                  <a16:creationId xmlns:a16="http://schemas.microsoft.com/office/drawing/2014/main" id="{2E9F8C83-AEC7-44D7-8814-83ED9F4D21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3" y="2472"/>
              <a:ext cx="328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c:3</a:t>
              </a:r>
            </a:p>
          </p:txBody>
        </p:sp>
        <p:cxnSp>
          <p:nvCxnSpPr>
            <p:cNvPr id="17" name="AutoShape 16">
              <a:extLst>
                <a:ext uri="{FF2B5EF4-FFF2-40B4-BE49-F238E27FC236}">
                  <a16:creationId xmlns:a16="http://schemas.microsoft.com/office/drawing/2014/main" id="{C1D8C29E-2922-4AF4-BA07-1E888AEB6516}"/>
                </a:ext>
              </a:extLst>
            </p:cNvPr>
            <p:cNvCxnSpPr>
              <a:cxnSpLocks noChangeShapeType="1"/>
              <a:stCxn id="7" idx="2"/>
              <a:endCxn id="16" idx="0"/>
            </p:cNvCxnSpPr>
            <p:nvPr/>
          </p:nvCxnSpPr>
          <p:spPr bwMode="auto">
            <a:xfrm flipH="1">
              <a:off x="3305" y="2338"/>
              <a:ext cx="172" cy="13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AutoShape 17">
              <a:extLst>
                <a:ext uri="{FF2B5EF4-FFF2-40B4-BE49-F238E27FC236}">
                  <a16:creationId xmlns:a16="http://schemas.microsoft.com/office/drawing/2014/main" id="{69A1048E-82F6-4AEA-8880-B1EF1531E0C6}"/>
                </a:ext>
              </a:extLst>
            </p:cNvPr>
            <p:cNvCxnSpPr>
              <a:cxnSpLocks noChangeShapeType="1"/>
              <a:stCxn id="7" idx="2"/>
              <a:endCxn id="15" idx="0"/>
            </p:cNvCxnSpPr>
            <p:nvPr/>
          </p:nvCxnSpPr>
          <p:spPr bwMode="auto">
            <a:xfrm>
              <a:off x="3477" y="2338"/>
              <a:ext cx="207" cy="13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Text Box 18">
              <a:extLst>
                <a:ext uri="{FF2B5EF4-FFF2-40B4-BE49-F238E27FC236}">
                  <a16:creationId xmlns:a16="http://schemas.microsoft.com/office/drawing/2014/main" id="{9757880E-AB42-42B2-872D-D19E9D1111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8" y="2866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a:3</a:t>
              </a:r>
            </a:p>
          </p:txBody>
        </p:sp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2E2B2777-05D3-423A-B998-CF34E0FDAF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5" y="3262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b:1</a:t>
              </a:r>
            </a:p>
          </p:txBody>
        </p: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86C664B0-8BDB-4B87-AF2A-6433AC658A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5" y="3262"/>
              <a:ext cx="373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m:2</a:t>
              </a: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E80B019F-90ED-42A4-878E-5FBC6EDB83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3" y="3657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p:2</a:t>
              </a:r>
            </a:p>
          </p:txBody>
        </p:sp>
        <p:cxnSp>
          <p:nvCxnSpPr>
            <p:cNvPr id="23" name="AutoShape 22">
              <a:extLst>
                <a:ext uri="{FF2B5EF4-FFF2-40B4-BE49-F238E27FC236}">
                  <a16:creationId xmlns:a16="http://schemas.microsoft.com/office/drawing/2014/main" id="{12A6B1CD-2393-432E-9358-E9C0904B3C0C}"/>
                </a:ext>
              </a:extLst>
            </p:cNvPr>
            <p:cNvCxnSpPr>
              <a:cxnSpLocks noChangeShapeType="1"/>
              <a:stCxn id="16" idx="2"/>
              <a:endCxn id="19" idx="0"/>
            </p:cNvCxnSpPr>
            <p:nvPr/>
          </p:nvCxnSpPr>
          <p:spPr bwMode="auto">
            <a:xfrm>
              <a:off x="3305" y="2733"/>
              <a:ext cx="0" cy="13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23">
              <a:extLst>
                <a:ext uri="{FF2B5EF4-FFF2-40B4-BE49-F238E27FC236}">
                  <a16:creationId xmlns:a16="http://schemas.microsoft.com/office/drawing/2014/main" id="{D3D71130-993F-478C-9104-BB99720C3F60}"/>
                </a:ext>
              </a:extLst>
            </p:cNvPr>
            <p:cNvCxnSpPr>
              <a:cxnSpLocks noChangeShapeType="1"/>
              <a:stCxn id="19" idx="2"/>
              <a:endCxn id="21" idx="0"/>
            </p:cNvCxnSpPr>
            <p:nvPr/>
          </p:nvCxnSpPr>
          <p:spPr bwMode="auto">
            <a:xfrm flipH="1">
              <a:off x="3139" y="3129"/>
              <a:ext cx="166" cy="13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24">
              <a:extLst>
                <a:ext uri="{FF2B5EF4-FFF2-40B4-BE49-F238E27FC236}">
                  <a16:creationId xmlns:a16="http://schemas.microsoft.com/office/drawing/2014/main" id="{5248207A-F37E-4E85-BFF6-B8C395C9AE42}"/>
                </a:ext>
              </a:extLst>
            </p:cNvPr>
            <p:cNvCxnSpPr>
              <a:cxnSpLocks noChangeShapeType="1"/>
              <a:stCxn id="19" idx="2"/>
              <a:endCxn id="20" idx="0"/>
            </p:cNvCxnSpPr>
            <p:nvPr/>
          </p:nvCxnSpPr>
          <p:spPr bwMode="auto">
            <a:xfrm>
              <a:off x="3305" y="3129"/>
              <a:ext cx="237" cy="13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25">
              <a:extLst>
                <a:ext uri="{FF2B5EF4-FFF2-40B4-BE49-F238E27FC236}">
                  <a16:creationId xmlns:a16="http://schemas.microsoft.com/office/drawing/2014/main" id="{5E4CC938-BCE4-49C6-B053-D1C46D20E95C}"/>
                </a:ext>
              </a:extLst>
            </p:cNvPr>
            <p:cNvCxnSpPr>
              <a:cxnSpLocks noChangeShapeType="1"/>
              <a:stCxn id="21" idx="2"/>
              <a:endCxn id="22" idx="0"/>
            </p:cNvCxnSpPr>
            <p:nvPr/>
          </p:nvCxnSpPr>
          <p:spPr bwMode="auto">
            <a:xfrm>
              <a:off x="3139" y="3524"/>
              <a:ext cx="0" cy="13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Text Box 26">
              <a:extLst>
                <a:ext uri="{FF2B5EF4-FFF2-40B4-BE49-F238E27FC236}">
                  <a16:creationId xmlns:a16="http://schemas.microsoft.com/office/drawing/2014/main" id="{9D718F5A-0D4A-45E0-BC01-1C45C72229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7" y="3657"/>
              <a:ext cx="373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m:1</a:t>
              </a:r>
            </a:p>
          </p:txBody>
        </p:sp>
        <p:cxnSp>
          <p:nvCxnSpPr>
            <p:cNvPr id="28" name="AutoShape 27">
              <a:extLst>
                <a:ext uri="{FF2B5EF4-FFF2-40B4-BE49-F238E27FC236}">
                  <a16:creationId xmlns:a16="http://schemas.microsoft.com/office/drawing/2014/main" id="{DCA3F58F-BDD0-426E-A937-FD298A8E8698}"/>
                </a:ext>
              </a:extLst>
            </p:cNvPr>
            <p:cNvCxnSpPr>
              <a:cxnSpLocks noChangeShapeType="1"/>
              <a:stCxn id="20" idx="2"/>
              <a:endCxn id="27" idx="0"/>
            </p:cNvCxnSpPr>
            <p:nvPr/>
          </p:nvCxnSpPr>
          <p:spPr bwMode="auto">
            <a:xfrm>
              <a:off x="3542" y="3524"/>
              <a:ext cx="0" cy="13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BFA55C8-858A-49D4-A777-D87ED6975DE1}"/>
              </a:ext>
            </a:extLst>
          </p:cNvPr>
          <p:cNvGrpSpPr>
            <a:grpSpLocks/>
          </p:cNvGrpSpPr>
          <p:nvPr/>
        </p:nvGrpSpPr>
        <p:grpSpPr bwMode="auto">
          <a:xfrm>
            <a:off x="4144683" y="174812"/>
            <a:ext cx="2022475" cy="2997200"/>
            <a:chOff x="2544" y="1440"/>
            <a:chExt cx="1274" cy="1888"/>
          </a:xfrm>
        </p:grpSpPr>
        <p:sp>
          <p:nvSpPr>
            <p:cNvPr id="30" name="Text Box 29">
              <a:extLst>
                <a:ext uri="{FF2B5EF4-FFF2-40B4-BE49-F238E27FC236}">
                  <a16:creationId xmlns:a16="http://schemas.microsoft.com/office/drawing/2014/main" id="{A8B65BEB-EC80-4487-804F-59CB4595F9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1" y="1440"/>
              <a:ext cx="278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{}</a:t>
              </a:r>
            </a:p>
          </p:txBody>
        </p:sp>
        <p:sp>
          <p:nvSpPr>
            <p:cNvPr id="31" name="Text Box 30">
              <a:extLst>
                <a:ext uri="{FF2B5EF4-FFF2-40B4-BE49-F238E27FC236}">
                  <a16:creationId xmlns:a16="http://schemas.microsoft.com/office/drawing/2014/main" id="{D4324CC5-6C2A-42EF-85E2-445381DE74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" y="1886"/>
              <a:ext cx="301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f:</a:t>
              </a:r>
              <a:r>
                <a:rPr lang="en-US" altLang="zh-CN" i="1">
                  <a:ea typeface="SimSun" panose="02010600030101010101" pitchFamily="2" charset="-122"/>
                </a:rPr>
                <a:t>2</a:t>
              </a:r>
              <a:endParaRPr lang="en-US" altLang="en-US" i="1"/>
            </a:p>
          </p:txBody>
        </p:sp>
        <p:sp>
          <p:nvSpPr>
            <p:cNvPr id="32" name="Text Box 31">
              <a:extLst>
                <a:ext uri="{FF2B5EF4-FFF2-40B4-BE49-F238E27FC236}">
                  <a16:creationId xmlns:a16="http://schemas.microsoft.com/office/drawing/2014/main" id="{AF618691-D27E-4AC6-8192-DAB115A5D2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5" y="1886"/>
              <a:ext cx="328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c:1</a:t>
              </a:r>
            </a:p>
          </p:txBody>
        </p:sp>
        <p:sp>
          <p:nvSpPr>
            <p:cNvPr id="33" name="Text Box 32">
              <a:extLst>
                <a:ext uri="{FF2B5EF4-FFF2-40B4-BE49-F238E27FC236}">
                  <a16:creationId xmlns:a16="http://schemas.microsoft.com/office/drawing/2014/main" id="{C4781CA4-7562-4F68-887B-2B103B7558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1" y="2280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b:1</a:t>
              </a:r>
            </a:p>
          </p:txBody>
        </p:sp>
        <p:sp>
          <p:nvSpPr>
            <p:cNvPr id="34" name="Text Box 33">
              <a:extLst>
                <a:ext uri="{FF2B5EF4-FFF2-40B4-BE49-F238E27FC236}">
                  <a16:creationId xmlns:a16="http://schemas.microsoft.com/office/drawing/2014/main" id="{DCD7D219-549E-4628-8E3E-C18CD8C915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1" y="2674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p:1</a:t>
              </a:r>
            </a:p>
          </p:txBody>
        </p:sp>
        <p:cxnSp>
          <p:nvCxnSpPr>
            <p:cNvPr id="35" name="AutoShape 34">
              <a:extLst>
                <a:ext uri="{FF2B5EF4-FFF2-40B4-BE49-F238E27FC236}">
                  <a16:creationId xmlns:a16="http://schemas.microsoft.com/office/drawing/2014/main" id="{0F2A08FC-21B7-45EA-887C-0ED392D315B7}"/>
                </a:ext>
              </a:extLst>
            </p:cNvPr>
            <p:cNvCxnSpPr>
              <a:cxnSpLocks noChangeShapeType="1"/>
              <a:stCxn id="32" idx="2"/>
              <a:endCxn id="33" idx="0"/>
            </p:cNvCxnSpPr>
            <p:nvPr/>
          </p:nvCxnSpPr>
          <p:spPr bwMode="auto">
            <a:xfrm>
              <a:off x="3646" y="2146"/>
              <a:ext cx="1" cy="13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AutoShape 35">
              <a:extLst>
                <a:ext uri="{FF2B5EF4-FFF2-40B4-BE49-F238E27FC236}">
                  <a16:creationId xmlns:a16="http://schemas.microsoft.com/office/drawing/2014/main" id="{3CC9DD72-B590-4D1B-97ED-2EFE6C8B3B03}"/>
                </a:ext>
              </a:extLst>
            </p:cNvPr>
            <p:cNvCxnSpPr>
              <a:cxnSpLocks noChangeShapeType="1"/>
              <a:stCxn id="33" idx="2"/>
              <a:endCxn id="34" idx="0"/>
            </p:cNvCxnSpPr>
            <p:nvPr/>
          </p:nvCxnSpPr>
          <p:spPr bwMode="auto">
            <a:xfrm>
              <a:off x="3647" y="2541"/>
              <a:ext cx="0" cy="13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AutoShape 36">
              <a:extLst>
                <a:ext uri="{FF2B5EF4-FFF2-40B4-BE49-F238E27FC236}">
                  <a16:creationId xmlns:a16="http://schemas.microsoft.com/office/drawing/2014/main" id="{C3D64F12-D06C-4565-AF28-ACB51E7614D0}"/>
                </a:ext>
              </a:extLst>
            </p:cNvPr>
            <p:cNvCxnSpPr>
              <a:cxnSpLocks noChangeShapeType="1"/>
              <a:stCxn id="30" idx="2"/>
              <a:endCxn id="32" idx="0"/>
            </p:cNvCxnSpPr>
            <p:nvPr/>
          </p:nvCxnSpPr>
          <p:spPr bwMode="auto">
            <a:xfrm>
              <a:off x="3338" y="1701"/>
              <a:ext cx="308" cy="18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AutoShape 37">
              <a:extLst>
                <a:ext uri="{FF2B5EF4-FFF2-40B4-BE49-F238E27FC236}">
                  <a16:creationId xmlns:a16="http://schemas.microsoft.com/office/drawing/2014/main" id="{DB7530E9-AA94-48F6-BBBF-5908EEB2B6DE}"/>
                </a:ext>
              </a:extLst>
            </p:cNvPr>
            <p:cNvCxnSpPr>
              <a:cxnSpLocks noChangeShapeType="1"/>
              <a:stCxn id="30" idx="2"/>
              <a:endCxn id="31" idx="0"/>
            </p:cNvCxnSpPr>
            <p:nvPr/>
          </p:nvCxnSpPr>
          <p:spPr bwMode="auto">
            <a:xfrm flipH="1">
              <a:off x="3068" y="1698"/>
              <a:ext cx="272" cy="18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Text Box 38">
              <a:extLst>
                <a:ext uri="{FF2B5EF4-FFF2-40B4-BE49-F238E27FC236}">
                  <a16:creationId xmlns:a16="http://schemas.microsoft.com/office/drawing/2014/main" id="{5872A837-AADB-45F7-9221-874CE71389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2" y="2280"/>
              <a:ext cx="328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c:</a:t>
              </a:r>
              <a:r>
                <a:rPr lang="en-US" altLang="zh-CN" i="1">
                  <a:ea typeface="SimSun" panose="02010600030101010101" pitchFamily="2" charset="-122"/>
                </a:rPr>
                <a:t>2</a:t>
              </a:r>
              <a:endParaRPr lang="en-US" altLang="en-US" i="1"/>
            </a:p>
          </p:txBody>
        </p:sp>
        <p:cxnSp>
          <p:nvCxnSpPr>
            <p:cNvPr id="40" name="AutoShape 39">
              <a:extLst>
                <a:ext uri="{FF2B5EF4-FFF2-40B4-BE49-F238E27FC236}">
                  <a16:creationId xmlns:a16="http://schemas.microsoft.com/office/drawing/2014/main" id="{3A34994C-91EF-4F27-B9A6-A914E1B8D96D}"/>
                </a:ext>
              </a:extLst>
            </p:cNvPr>
            <p:cNvCxnSpPr>
              <a:cxnSpLocks noChangeShapeType="1"/>
              <a:stCxn id="31" idx="2"/>
              <a:endCxn id="39" idx="0"/>
            </p:cNvCxnSpPr>
            <p:nvPr/>
          </p:nvCxnSpPr>
          <p:spPr bwMode="auto">
            <a:xfrm flipH="1">
              <a:off x="2896" y="2144"/>
              <a:ext cx="172" cy="136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Text Box 40">
              <a:extLst>
                <a:ext uri="{FF2B5EF4-FFF2-40B4-BE49-F238E27FC236}">
                  <a16:creationId xmlns:a16="http://schemas.microsoft.com/office/drawing/2014/main" id="{692CA3AF-9D75-4924-93DD-9B35DC5730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7" y="2674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a:</a:t>
              </a:r>
              <a:r>
                <a:rPr lang="en-US" altLang="zh-CN" i="1">
                  <a:ea typeface="SimSun" panose="02010600030101010101" pitchFamily="2" charset="-122"/>
                </a:rPr>
                <a:t>2</a:t>
              </a:r>
              <a:endParaRPr lang="en-US" altLang="en-US" i="1"/>
            </a:p>
          </p:txBody>
        </p:sp>
        <p:sp>
          <p:nvSpPr>
            <p:cNvPr id="42" name="Text Box 41">
              <a:extLst>
                <a:ext uri="{FF2B5EF4-FFF2-40B4-BE49-F238E27FC236}">
                  <a16:creationId xmlns:a16="http://schemas.microsoft.com/office/drawing/2014/main" id="{CB781276-1036-40AC-9178-119B9EB6C5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3070"/>
              <a:ext cx="373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m:2</a:t>
              </a:r>
            </a:p>
          </p:txBody>
        </p:sp>
        <p:cxnSp>
          <p:nvCxnSpPr>
            <p:cNvPr id="43" name="AutoShape 42">
              <a:extLst>
                <a:ext uri="{FF2B5EF4-FFF2-40B4-BE49-F238E27FC236}">
                  <a16:creationId xmlns:a16="http://schemas.microsoft.com/office/drawing/2014/main" id="{0D2FBD68-8F2D-4F2F-97C2-12B4F3F1882F}"/>
                </a:ext>
              </a:extLst>
            </p:cNvPr>
            <p:cNvCxnSpPr>
              <a:cxnSpLocks noChangeShapeType="1"/>
              <a:stCxn id="39" idx="2"/>
              <a:endCxn id="41" idx="0"/>
            </p:cNvCxnSpPr>
            <p:nvPr/>
          </p:nvCxnSpPr>
          <p:spPr bwMode="auto">
            <a:xfrm>
              <a:off x="2896" y="2538"/>
              <a:ext cx="0" cy="136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AutoShape 43">
              <a:extLst>
                <a:ext uri="{FF2B5EF4-FFF2-40B4-BE49-F238E27FC236}">
                  <a16:creationId xmlns:a16="http://schemas.microsoft.com/office/drawing/2014/main" id="{F8A61387-838D-4ED2-B09A-973CB979914B}"/>
                </a:ext>
              </a:extLst>
            </p:cNvPr>
            <p:cNvCxnSpPr>
              <a:cxnSpLocks noChangeShapeType="1"/>
              <a:stCxn id="41" idx="2"/>
              <a:endCxn id="42" idx="0"/>
            </p:cNvCxnSpPr>
            <p:nvPr/>
          </p:nvCxnSpPr>
          <p:spPr bwMode="auto">
            <a:xfrm flipH="1">
              <a:off x="2731" y="2932"/>
              <a:ext cx="165" cy="13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F1B1748-73CC-4AD1-A082-B2AA25C59156}"/>
              </a:ext>
            </a:extLst>
          </p:cNvPr>
          <p:cNvGrpSpPr>
            <a:grpSpLocks/>
          </p:cNvGrpSpPr>
          <p:nvPr/>
        </p:nvGrpSpPr>
        <p:grpSpPr bwMode="auto">
          <a:xfrm>
            <a:off x="7268883" y="98612"/>
            <a:ext cx="1193800" cy="2997200"/>
            <a:chOff x="4071" y="1632"/>
            <a:chExt cx="752" cy="1888"/>
          </a:xfrm>
        </p:grpSpPr>
        <p:sp>
          <p:nvSpPr>
            <p:cNvPr id="46" name="Text Box 45">
              <a:extLst>
                <a:ext uri="{FF2B5EF4-FFF2-40B4-BE49-F238E27FC236}">
                  <a16:creationId xmlns:a16="http://schemas.microsoft.com/office/drawing/2014/main" id="{7947D2B5-EA00-41D9-8A8A-203331FC31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5" y="1632"/>
              <a:ext cx="278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{}</a:t>
              </a:r>
            </a:p>
          </p:txBody>
        </p:sp>
        <p:sp>
          <p:nvSpPr>
            <p:cNvPr id="47" name="Text Box 46">
              <a:extLst>
                <a:ext uri="{FF2B5EF4-FFF2-40B4-BE49-F238E27FC236}">
                  <a16:creationId xmlns:a16="http://schemas.microsoft.com/office/drawing/2014/main" id="{E4D92562-5824-4F4E-9335-DA796EB9AC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1" y="2078"/>
              <a:ext cx="301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f:</a:t>
              </a:r>
              <a:r>
                <a:rPr lang="en-US" altLang="zh-CN" i="1">
                  <a:ea typeface="SimSun" panose="02010600030101010101" pitchFamily="2" charset="-122"/>
                </a:rPr>
                <a:t>3</a:t>
              </a:r>
              <a:endParaRPr lang="en-US" altLang="en-US" i="1"/>
            </a:p>
          </p:txBody>
        </p:sp>
        <p:cxnSp>
          <p:nvCxnSpPr>
            <p:cNvPr id="48" name="AutoShape 47">
              <a:extLst>
                <a:ext uri="{FF2B5EF4-FFF2-40B4-BE49-F238E27FC236}">
                  <a16:creationId xmlns:a16="http://schemas.microsoft.com/office/drawing/2014/main" id="{49F50171-59B2-4095-908B-CB99666BC471}"/>
                </a:ext>
              </a:extLst>
            </p:cNvPr>
            <p:cNvCxnSpPr>
              <a:cxnSpLocks noChangeShapeType="1"/>
              <a:stCxn id="46" idx="2"/>
              <a:endCxn id="47" idx="0"/>
            </p:cNvCxnSpPr>
            <p:nvPr/>
          </p:nvCxnSpPr>
          <p:spPr bwMode="auto">
            <a:xfrm flipH="1">
              <a:off x="4412" y="1890"/>
              <a:ext cx="272" cy="18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Text Box 48">
              <a:extLst>
                <a:ext uri="{FF2B5EF4-FFF2-40B4-BE49-F238E27FC236}">
                  <a16:creationId xmlns:a16="http://schemas.microsoft.com/office/drawing/2014/main" id="{D938D668-B55D-4E13-97F2-7047AFCBC7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6" y="2472"/>
              <a:ext cx="328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c:3</a:t>
              </a:r>
            </a:p>
          </p:txBody>
        </p:sp>
        <p:cxnSp>
          <p:nvCxnSpPr>
            <p:cNvPr id="50" name="AutoShape 49">
              <a:extLst>
                <a:ext uri="{FF2B5EF4-FFF2-40B4-BE49-F238E27FC236}">
                  <a16:creationId xmlns:a16="http://schemas.microsoft.com/office/drawing/2014/main" id="{6B9D21B2-2149-4C29-B3DB-686890406BA7}"/>
                </a:ext>
              </a:extLst>
            </p:cNvPr>
            <p:cNvCxnSpPr>
              <a:cxnSpLocks noChangeShapeType="1"/>
              <a:stCxn id="47" idx="2"/>
              <a:endCxn id="49" idx="0"/>
            </p:cNvCxnSpPr>
            <p:nvPr/>
          </p:nvCxnSpPr>
          <p:spPr bwMode="auto">
            <a:xfrm flipH="1">
              <a:off x="4240" y="2336"/>
              <a:ext cx="172" cy="136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" name="Text Box 50">
              <a:extLst>
                <a:ext uri="{FF2B5EF4-FFF2-40B4-BE49-F238E27FC236}">
                  <a16:creationId xmlns:a16="http://schemas.microsoft.com/office/drawing/2014/main" id="{BBFD482B-A8AF-4C21-90DD-CD373552B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1" y="2866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a:3</a:t>
              </a:r>
            </a:p>
          </p:txBody>
        </p:sp>
        <p:sp>
          <p:nvSpPr>
            <p:cNvPr id="52" name="Text Box 51">
              <a:extLst>
                <a:ext uri="{FF2B5EF4-FFF2-40B4-BE49-F238E27FC236}">
                  <a16:creationId xmlns:a16="http://schemas.microsoft.com/office/drawing/2014/main" id="{02794F4B-E9CD-4CAD-9D7E-470BCF51AB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8" y="3262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b:1</a:t>
              </a:r>
            </a:p>
          </p:txBody>
        </p:sp>
        <p:cxnSp>
          <p:nvCxnSpPr>
            <p:cNvPr id="53" name="AutoShape 52">
              <a:extLst>
                <a:ext uri="{FF2B5EF4-FFF2-40B4-BE49-F238E27FC236}">
                  <a16:creationId xmlns:a16="http://schemas.microsoft.com/office/drawing/2014/main" id="{E3EEED7D-03D1-4CC9-9764-79DFCCFE2A31}"/>
                </a:ext>
              </a:extLst>
            </p:cNvPr>
            <p:cNvCxnSpPr>
              <a:cxnSpLocks noChangeShapeType="1"/>
              <a:stCxn id="49" idx="2"/>
              <a:endCxn id="51" idx="0"/>
            </p:cNvCxnSpPr>
            <p:nvPr/>
          </p:nvCxnSpPr>
          <p:spPr bwMode="auto">
            <a:xfrm>
              <a:off x="4238" y="2733"/>
              <a:ext cx="0" cy="13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AutoShape 53">
              <a:extLst>
                <a:ext uri="{FF2B5EF4-FFF2-40B4-BE49-F238E27FC236}">
                  <a16:creationId xmlns:a16="http://schemas.microsoft.com/office/drawing/2014/main" id="{0D1FC0A6-5F74-4B72-81B6-29DDD4943922}"/>
                </a:ext>
              </a:extLst>
            </p:cNvPr>
            <p:cNvCxnSpPr>
              <a:cxnSpLocks noChangeShapeType="1"/>
              <a:stCxn id="51" idx="2"/>
              <a:endCxn id="52" idx="0"/>
            </p:cNvCxnSpPr>
            <p:nvPr/>
          </p:nvCxnSpPr>
          <p:spPr bwMode="auto">
            <a:xfrm>
              <a:off x="4238" y="3129"/>
              <a:ext cx="237" cy="13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2E6CB57-C117-4218-9E15-D3836EB94C96}"/>
              </a:ext>
            </a:extLst>
          </p:cNvPr>
          <p:cNvGrpSpPr>
            <a:grpSpLocks/>
          </p:cNvGrpSpPr>
          <p:nvPr/>
        </p:nvGrpSpPr>
        <p:grpSpPr bwMode="auto">
          <a:xfrm>
            <a:off x="3992283" y="3908612"/>
            <a:ext cx="1724025" cy="2368550"/>
            <a:chOff x="3159" y="1200"/>
            <a:chExt cx="1086" cy="1492"/>
          </a:xfrm>
        </p:grpSpPr>
        <p:sp>
          <p:nvSpPr>
            <p:cNvPr id="56" name="Text Box 55">
              <a:extLst>
                <a:ext uri="{FF2B5EF4-FFF2-40B4-BE49-F238E27FC236}">
                  <a16:creationId xmlns:a16="http://schemas.microsoft.com/office/drawing/2014/main" id="{30041CF1-A8E8-4F89-90D6-1D8D8984D7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3" y="1200"/>
              <a:ext cx="278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{}</a:t>
              </a:r>
            </a:p>
          </p:txBody>
        </p:sp>
        <p:sp>
          <p:nvSpPr>
            <p:cNvPr id="57" name="Text Box 56">
              <a:extLst>
                <a:ext uri="{FF2B5EF4-FFF2-40B4-BE49-F238E27FC236}">
                  <a16:creationId xmlns:a16="http://schemas.microsoft.com/office/drawing/2014/main" id="{319508BF-07D5-45E5-9493-21E09E922C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9" y="1646"/>
              <a:ext cx="301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f:</a:t>
              </a:r>
              <a:r>
                <a:rPr lang="en-US" altLang="zh-CN" i="1">
                  <a:ea typeface="SimSun" panose="02010600030101010101" pitchFamily="2" charset="-122"/>
                </a:rPr>
                <a:t>2</a:t>
              </a:r>
              <a:endParaRPr lang="en-US" altLang="en-US" i="1"/>
            </a:p>
          </p:txBody>
        </p:sp>
        <p:sp>
          <p:nvSpPr>
            <p:cNvPr id="58" name="Text Box 57">
              <a:extLst>
                <a:ext uri="{FF2B5EF4-FFF2-40B4-BE49-F238E27FC236}">
                  <a16:creationId xmlns:a16="http://schemas.microsoft.com/office/drawing/2014/main" id="{377BB8B8-D950-4EEF-926B-B650606077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7" y="1646"/>
              <a:ext cx="328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c:1</a:t>
              </a:r>
            </a:p>
          </p:txBody>
        </p:sp>
        <p:cxnSp>
          <p:nvCxnSpPr>
            <p:cNvPr id="59" name="AutoShape 58">
              <a:extLst>
                <a:ext uri="{FF2B5EF4-FFF2-40B4-BE49-F238E27FC236}">
                  <a16:creationId xmlns:a16="http://schemas.microsoft.com/office/drawing/2014/main" id="{76C5AA46-A832-478B-B9A3-8A8D4FB8E7B2}"/>
                </a:ext>
              </a:extLst>
            </p:cNvPr>
            <p:cNvCxnSpPr>
              <a:cxnSpLocks noChangeShapeType="1"/>
              <a:stCxn id="56" idx="2"/>
              <a:endCxn id="58" idx="0"/>
            </p:cNvCxnSpPr>
            <p:nvPr/>
          </p:nvCxnSpPr>
          <p:spPr bwMode="auto">
            <a:xfrm>
              <a:off x="3770" y="1461"/>
              <a:ext cx="308" cy="18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AutoShape 59">
              <a:extLst>
                <a:ext uri="{FF2B5EF4-FFF2-40B4-BE49-F238E27FC236}">
                  <a16:creationId xmlns:a16="http://schemas.microsoft.com/office/drawing/2014/main" id="{43403A42-DD8B-4A27-9130-6DCF7EA575E6}"/>
                </a:ext>
              </a:extLst>
            </p:cNvPr>
            <p:cNvCxnSpPr>
              <a:cxnSpLocks noChangeShapeType="1"/>
              <a:stCxn id="56" idx="2"/>
              <a:endCxn id="57" idx="0"/>
            </p:cNvCxnSpPr>
            <p:nvPr/>
          </p:nvCxnSpPr>
          <p:spPr bwMode="auto">
            <a:xfrm flipH="1">
              <a:off x="3500" y="1458"/>
              <a:ext cx="272" cy="18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" name="Text Box 60">
              <a:extLst>
                <a:ext uri="{FF2B5EF4-FFF2-40B4-BE49-F238E27FC236}">
                  <a16:creationId xmlns:a16="http://schemas.microsoft.com/office/drawing/2014/main" id="{6EAAA0D1-32AD-4BCA-A53C-59B0A5CE92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4" y="2040"/>
              <a:ext cx="328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c:</a:t>
              </a:r>
              <a:r>
                <a:rPr lang="en-US" altLang="zh-CN" i="1">
                  <a:ea typeface="SimSun" panose="02010600030101010101" pitchFamily="2" charset="-122"/>
                </a:rPr>
                <a:t>1</a:t>
              </a:r>
              <a:endParaRPr lang="en-US" altLang="en-US" i="1"/>
            </a:p>
          </p:txBody>
        </p:sp>
        <p:cxnSp>
          <p:nvCxnSpPr>
            <p:cNvPr id="62" name="AutoShape 61">
              <a:extLst>
                <a:ext uri="{FF2B5EF4-FFF2-40B4-BE49-F238E27FC236}">
                  <a16:creationId xmlns:a16="http://schemas.microsoft.com/office/drawing/2014/main" id="{EECB28F8-AC54-4414-B5E0-03976341B34B}"/>
                </a:ext>
              </a:extLst>
            </p:cNvPr>
            <p:cNvCxnSpPr>
              <a:cxnSpLocks noChangeShapeType="1"/>
              <a:stCxn id="57" idx="2"/>
              <a:endCxn id="61" idx="0"/>
            </p:cNvCxnSpPr>
            <p:nvPr/>
          </p:nvCxnSpPr>
          <p:spPr bwMode="auto">
            <a:xfrm flipH="1">
              <a:off x="3328" y="1904"/>
              <a:ext cx="172" cy="136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3" name="Text Box 62">
              <a:extLst>
                <a:ext uri="{FF2B5EF4-FFF2-40B4-BE49-F238E27FC236}">
                  <a16:creationId xmlns:a16="http://schemas.microsoft.com/office/drawing/2014/main" id="{558BA137-F91E-4E6A-81AB-C44EEAB603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9" y="2434"/>
              <a:ext cx="337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a:</a:t>
              </a:r>
              <a:r>
                <a:rPr lang="en-US" altLang="zh-CN" i="1">
                  <a:ea typeface="SimSun" panose="02010600030101010101" pitchFamily="2" charset="-122"/>
                </a:rPr>
                <a:t>1</a:t>
              </a:r>
              <a:endParaRPr lang="en-US" altLang="en-US" i="1"/>
            </a:p>
          </p:txBody>
        </p:sp>
        <p:cxnSp>
          <p:nvCxnSpPr>
            <p:cNvPr id="64" name="AutoShape 63">
              <a:extLst>
                <a:ext uri="{FF2B5EF4-FFF2-40B4-BE49-F238E27FC236}">
                  <a16:creationId xmlns:a16="http://schemas.microsoft.com/office/drawing/2014/main" id="{B4F1DD1C-88FF-4675-BEB6-A45282E8CAAF}"/>
                </a:ext>
              </a:extLst>
            </p:cNvPr>
            <p:cNvCxnSpPr>
              <a:cxnSpLocks noChangeShapeType="1"/>
              <a:stCxn id="61" idx="2"/>
              <a:endCxn id="63" idx="0"/>
            </p:cNvCxnSpPr>
            <p:nvPr/>
          </p:nvCxnSpPr>
          <p:spPr bwMode="auto">
            <a:xfrm>
              <a:off x="3328" y="2298"/>
              <a:ext cx="0" cy="136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CA4223E-C171-4DC4-BE0B-86665A025587}"/>
              </a:ext>
            </a:extLst>
          </p:cNvPr>
          <p:cNvGrpSpPr>
            <a:grpSpLocks/>
          </p:cNvGrpSpPr>
          <p:nvPr/>
        </p:nvGrpSpPr>
        <p:grpSpPr bwMode="auto">
          <a:xfrm>
            <a:off x="6202083" y="3908612"/>
            <a:ext cx="1185863" cy="1743075"/>
            <a:chOff x="2828" y="1152"/>
            <a:chExt cx="747" cy="1098"/>
          </a:xfrm>
        </p:grpSpPr>
        <p:sp>
          <p:nvSpPr>
            <p:cNvPr id="66" name="Text Box 65">
              <a:extLst>
                <a:ext uri="{FF2B5EF4-FFF2-40B4-BE49-F238E27FC236}">
                  <a16:creationId xmlns:a16="http://schemas.microsoft.com/office/drawing/2014/main" id="{F7C088AC-352B-43CE-9818-8EDB54DA58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97" y="1152"/>
              <a:ext cx="278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{}</a:t>
              </a:r>
            </a:p>
          </p:txBody>
        </p:sp>
        <p:sp>
          <p:nvSpPr>
            <p:cNvPr id="67" name="Text Box 66">
              <a:extLst>
                <a:ext uri="{FF2B5EF4-FFF2-40B4-BE49-F238E27FC236}">
                  <a16:creationId xmlns:a16="http://schemas.microsoft.com/office/drawing/2014/main" id="{6CA5C66C-EC7C-48AE-B0AE-ECDEA07DA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3" y="1598"/>
              <a:ext cx="301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f:</a:t>
              </a:r>
              <a:r>
                <a:rPr lang="en-US" altLang="zh-CN" i="1">
                  <a:ea typeface="SimSun" panose="02010600030101010101" pitchFamily="2" charset="-122"/>
                </a:rPr>
                <a:t>3</a:t>
              </a:r>
              <a:endParaRPr lang="en-US" altLang="en-US" i="1"/>
            </a:p>
          </p:txBody>
        </p:sp>
        <p:cxnSp>
          <p:nvCxnSpPr>
            <p:cNvPr id="68" name="AutoShape 67">
              <a:extLst>
                <a:ext uri="{FF2B5EF4-FFF2-40B4-BE49-F238E27FC236}">
                  <a16:creationId xmlns:a16="http://schemas.microsoft.com/office/drawing/2014/main" id="{E123669A-71BC-4211-BE73-32999CFB6B16}"/>
                </a:ext>
              </a:extLst>
            </p:cNvPr>
            <p:cNvCxnSpPr>
              <a:cxnSpLocks noChangeShapeType="1"/>
              <a:stCxn id="66" idx="2"/>
              <a:endCxn id="67" idx="0"/>
            </p:cNvCxnSpPr>
            <p:nvPr/>
          </p:nvCxnSpPr>
          <p:spPr bwMode="auto">
            <a:xfrm flipH="1">
              <a:off x="3164" y="1410"/>
              <a:ext cx="272" cy="18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Text Box 68">
              <a:extLst>
                <a:ext uri="{FF2B5EF4-FFF2-40B4-BE49-F238E27FC236}">
                  <a16:creationId xmlns:a16="http://schemas.microsoft.com/office/drawing/2014/main" id="{73AF990A-4C59-4AF7-A0E6-CC9ACE6E13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8" y="1992"/>
              <a:ext cx="328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c:3</a:t>
              </a:r>
            </a:p>
          </p:txBody>
        </p:sp>
        <p:cxnSp>
          <p:nvCxnSpPr>
            <p:cNvPr id="70" name="AutoShape 69">
              <a:extLst>
                <a:ext uri="{FF2B5EF4-FFF2-40B4-BE49-F238E27FC236}">
                  <a16:creationId xmlns:a16="http://schemas.microsoft.com/office/drawing/2014/main" id="{763F04AF-46B3-43E2-8FA7-5400AF05C67F}"/>
                </a:ext>
              </a:extLst>
            </p:cNvPr>
            <p:cNvCxnSpPr>
              <a:cxnSpLocks noChangeShapeType="1"/>
              <a:stCxn id="67" idx="2"/>
              <a:endCxn id="69" idx="0"/>
            </p:cNvCxnSpPr>
            <p:nvPr/>
          </p:nvCxnSpPr>
          <p:spPr bwMode="auto">
            <a:xfrm flipH="1">
              <a:off x="2992" y="1856"/>
              <a:ext cx="172" cy="136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D6E409E-6305-45D3-A383-AD70F5192C78}"/>
              </a:ext>
            </a:extLst>
          </p:cNvPr>
          <p:cNvGrpSpPr>
            <a:grpSpLocks/>
          </p:cNvGrpSpPr>
          <p:nvPr/>
        </p:nvGrpSpPr>
        <p:grpSpPr bwMode="auto">
          <a:xfrm>
            <a:off x="8030883" y="4061012"/>
            <a:ext cx="892175" cy="1117600"/>
            <a:chOff x="3013" y="1152"/>
            <a:chExt cx="562" cy="704"/>
          </a:xfrm>
        </p:grpSpPr>
        <p:sp>
          <p:nvSpPr>
            <p:cNvPr id="72" name="Text Box 71">
              <a:extLst>
                <a:ext uri="{FF2B5EF4-FFF2-40B4-BE49-F238E27FC236}">
                  <a16:creationId xmlns:a16="http://schemas.microsoft.com/office/drawing/2014/main" id="{3B681439-5216-4DB4-BD7F-A989E27C3C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97" y="1152"/>
              <a:ext cx="278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{}</a:t>
              </a:r>
            </a:p>
          </p:txBody>
        </p:sp>
        <p:sp>
          <p:nvSpPr>
            <p:cNvPr id="73" name="Text Box 72">
              <a:extLst>
                <a:ext uri="{FF2B5EF4-FFF2-40B4-BE49-F238E27FC236}">
                  <a16:creationId xmlns:a16="http://schemas.microsoft.com/office/drawing/2014/main" id="{7D3A9B18-0AA8-4CDF-8F71-93AE37BE3D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3" y="1598"/>
              <a:ext cx="301" cy="258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i="1"/>
                <a:t>f:</a:t>
              </a:r>
              <a:r>
                <a:rPr lang="en-US" altLang="zh-CN" i="1">
                  <a:ea typeface="SimSun" panose="02010600030101010101" pitchFamily="2" charset="-122"/>
                </a:rPr>
                <a:t>3</a:t>
              </a:r>
              <a:endParaRPr lang="en-US" altLang="en-US" i="1"/>
            </a:p>
          </p:txBody>
        </p:sp>
        <p:cxnSp>
          <p:nvCxnSpPr>
            <p:cNvPr id="74" name="AutoShape 73">
              <a:extLst>
                <a:ext uri="{FF2B5EF4-FFF2-40B4-BE49-F238E27FC236}">
                  <a16:creationId xmlns:a16="http://schemas.microsoft.com/office/drawing/2014/main" id="{7DFD52AC-71CB-4D07-9792-E12138153C4D}"/>
                </a:ext>
              </a:extLst>
            </p:cNvPr>
            <p:cNvCxnSpPr>
              <a:cxnSpLocks noChangeShapeType="1"/>
              <a:stCxn id="72" idx="2"/>
              <a:endCxn id="73" idx="0"/>
            </p:cNvCxnSpPr>
            <p:nvPr/>
          </p:nvCxnSpPr>
          <p:spPr bwMode="auto">
            <a:xfrm flipH="1">
              <a:off x="3164" y="1410"/>
              <a:ext cx="272" cy="188"/>
            </a:xfrm>
            <a:prstGeom prst="straightConnector1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5" name="AutoShape 76">
            <a:extLst>
              <a:ext uri="{FF2B5EF4-FFF2-40B4-BE49-F238E27FC236}">
                <a16:creationId xmlns:a16="http://schemas.microsoft.com/office/drawing/2014/main" id="{C51503B7-F155-4331-88B8-560C3DD26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7483" y="3299012"/>
            <a:ext cx="3810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6" name="Text Box 77">
            <a:extLst>
              <a:ext uri="{FF2B5EF4-FFF2-40B4-BE49-F238E27FC236}">
                <a16:creationId xmlns:a16="http://schemas.microsoft.com/office/drawing/2014/main" id="{D0E32B25-8B40-4623-8137-DE5397A82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283" y="2689412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ea typeface="SimSun" panose="02010600030101010101" pitchFamily="2" charset="-122"/>
              </a:rPr>
              <a:t>+ p</a:t>
            </a:r>
            <a:endParaRPr lang="en-US" altLang="en-US" b="1" i="1"/>
          </a:p>
        </p:txBody>
      </p:sp>
      <p:sp>
        <p:nvSpPr>
          <p:cNvPr id="77" name="Text Box 78">
            <a:extLst>
              <a:ext uri="{FF2B5EF4-FFF2-40B4-BE49-F238E27FC236}">
                <a16:creationId xmlns:a16="http://schemas.microsoft.com/office/drawing/2014/main" id="{58FFECFE-C1DE-4E8D-9DA3-A9938B09E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5683" y="2689412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ea typeface="SimSun" panose="02010600030101010101" pitchFamily="2" charset="-122"/>
              </a:rPr>
              <a:t>+ m</a:t>
            </a:r>
            <a:endParaRPr lang="en-US" altLang="en-US" b="1" i="1"/>
          </a:p>
        </p:txBody>
      </p:sp>
      <p:sp>
        <p:nvSpPr>
          <p:cNvPr id="78" name="Text Box 79">
            <a:extLst>
              <a:ext uri="{FF2B5EF4-FFF2-40B4-BE49-F238E27FC236}">
                <a16:creationId xmlns:a16="http://schemas.microsoft.com/office/drawing/2014/main" id="{A7F00BC2-390C-443D-90B4-E46A5F0A9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483" y="5661212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ea typeface="SimSun" panose="02010600030101010101" pitchFamily="2" charset="-122"/>
              </a:rPr>
              <a:t>+ b</a:t>
            </a:r>
            <a:endParaRPr lang="en-US" altLang="en-US" b="1" i="1"/>
          </a:p>
        </p:txBody>
      </p:sp>
      <p:sp>
        <p:nvSpPr>
          <p:cNvPr id="79" name="Text Box 80">
            <a:extLst>
              <a:ext uri="{FF2B5EF4-FFF2-40B4-BE49-F238E27FC236}">
                <a16:creationId xmlns:a16="http://schemas.microsoft.com/office/drawing/2014/main" id="{C94830AD-AA46-4387-B9EA-D55E0447D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0283" y="5508812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ea typeface="SimSun" panose="02010600030101010101" pitchFamily="2" charset="-122"/>
              </a:rPr>
              <a:t>+ a</a:t>
            </a:r>
            <a:endParaRPr lang="en-US" altLang="en-US" b="1" i="1"/>
          </a:p>
        </p:txBody>
      </p:sp>
      <p:sp>
        <p:nvSpPr>
          <p:cNvPr id="80" name="Text Box 81">
            <a:extLst>
              <a:ext uri="{FF2B5EF4-FFF2-40B4-BE49-F238E27FC236}">
                <a16:creationId xmlns:a16="http://schemas.microsoft.com/office/drawing/2014/main" id="{434F04B8-CFCA-40F8-846A-C2B1A28C4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8083" y="5356412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ea typeface="SimSun" panose="02010600030101010101" pitchFamily="2" charset="-122"/>
              </a:rPr>
              <a:t>+ c</a:t>
            </a:r>
            <a:endParaRPr lang="en-US" altLang="en-US" b="1" i="1"/>
          </a:p>
        </p:txBody>
      </p:sp>
      <p:sp>
        <p:nvSpPr>
          <p:cNvPr id="81" name="Text Box 82">
            <a:extLst>
              <a:ext uri="{FF2B5EF4-FFF2-40B4-BE49-F238E27FC236}">
                <a16:creationId xmlns:a16="http://schemas.microsoft.com/office/drawing/2014/main" id="{6B78A3B0-D409-4864-AA4F-93E868801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6283" y="4594412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ea typeface="SimSun" panose="02010600030101010101" pitchFamily="2" charset="-122"/>
              </a:rPr>
              <a:t>f:4</a:t>
            </a:r>
            <a:endParaRPr lang="en-US" altLang="en-US" b="1" i="1"/>
          </a:p>
        </p:txBody>
      </p:sp>
      <p:sp>
        <p:nvSpPr>
          <p:cNvPr id="82" name="Text Box 83">
            <a:extLst>
              <a:ext uri="{FF2B5EF4-FFF2-40B4-BE49-F238E27FC236}">
                <a16:creationId xmlns:a16="http://schemas.microsoft.com/office/drawing/2014/main" id="{282C9673-C13D-4E8C-90C4-C1AA5BD17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9483" y="3299012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SimSun" panose="02010600030101010101" pitchFamily="2" charset="-122"/>
              </a:rPr>
              <a:t>(1)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83" name="Text Box 84">
            <a:extLst>
              <a:ext uri="{FF2B5EF4-FFF2-40B4-BE49-F238E27FC236}">
                <a16:creationId xmlns:a16="http://schemas.microsoft.com/office/drawing/2014/main" id="{1586F7B1-C369-4853-9EF2-F01CC978F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7483" y="3222812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SimSun" panose="02010600030101010101" pitchFamily="2" charset="-122"/>
              </a:rPr>
              <a:t>(2)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84" name="Text Box 85">
            <a:extLst>
              <a:ext uri="{FF2B5EF4-FFF2-40B4-BE49-F238E27FC236}">
                <a16:creationId xmlns:a16="http://schemas.microsoft.com/office/drawing/2014/main" id="{2E196E97-DEC1-4FA6-959D-583E96CCF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683" y="6407337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SimSun" panose="02010600030101010101" pitchFamily="2" charset="-122"/>
              </a:rPr>
              <a:t>(3)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85" name="Text Box 86">
            <a:extLst>
              <a:ext uri="{FF2B5EF4-FFF2-40B4-BE49-F238E27FC236}">
                <a16:creationId xmlns:a16="http://schemas.microsoft.com/office/drawing/2014/main" id="{494AC609-4BA0-4573-BC76-5E87E32A4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6883" y="6407337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SimSun" panose="02010600030101010101" pitchFamily="2" charset="-122"/>
              </a:rPr>
              <a:t>(4)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86" name="Text Box 87">
            <a:extLst>
              <a:ext uri="{FF2B5EF4-FFF2-40B4-BE49-F238E27FC236}">
                <a16:creationId xmlns:a16="http://schemas.microsoft.com/office/drawing/2014/main" id="{E6267FDC-F7C0-4937-9712-1E8E67E57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7083" y="6407337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SimSun" panose="02010600030101010101" pitchFamily="2" charset="-122"/>
              </a:rPr>
              <a:t>(5)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87" name="Text Box 88">
            <a:extLst>
              <a:ext uri="{FF2B5EF4-FFF2-40B4-BE49-F238E27FC236}">
                <a16:creationId xmlns:a16="http://schemas.microsoft.com/office/drawing/2014/main" id="{D1502167-1543-4D6A-B948-EFCADEB04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6283" y="6407337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3300"/>
                </a:solidFill>
                <a:ea typeface="SimSun" panose="02010600030101010101" pitchFamily="2" charset="-122"/>
              </a:rPr>
              <a:t>(6)</a:t>
            </a:r>
            <a:endParaRPr lang="en-US" altLang="en-US" b="1" dirty="0">
              <a:solidFill>
                <a:srgbClr val="FF3300"/>
              </a:solidFill>
            </a:endParaRPr>
          </a:p>
        </p:txBody>
      </p:sp>
      <p:sp>
        <p:nvSpPr>
          <p:cNvPr id="88" name="Rectangle 89">
            <a:extLst>
              <a:ext uri="{FF2B5EF4-FFF2-40B4-BE49-F238E27FC236}">
                <a16:creationId xmlns:a16="http://schemas.microsoft.com/office/drawing/2014/main" id="{F135541D-0E9B-4D32-BC3D-D91427F7B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2483" y="1927412"/>
            <a:ext cx="609600" cy="6858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6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85A19124-B33D-4B50-AFDA-094F6C1DC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942" y="3083858"/>
            <a:ext cx="1784350" cy="1619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AutoShape 3">
            <a:extLst>
              <a:ext uri="{FF2B5EF4-FFF2-40B4-BE49-F238E27FC236}">
                <a16:creationId xmlns:a16="http://schemas.microsoft.com/office/drawing/2014/main" id="{D969E295-3959-4CA8-BC3F-9E930682F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742" y="3541058"/>
            <a:ext cx="3810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7E3A685C-A9FB-43D1-8DFB-8F5D83EDAC49}"/>
              </a:ext>
            </a:extLst>
          </p:cNvPr>
          <p:cNvGrpSpPr>
            <a:grpSpLocks/>
          </p:cNvGrpSpPr>
          <p:nvPr/>
        </p:nvGrpSpPr>
        <p:grpSpPr bwMode="auto">
          <a:xfrm>
            <a:off x="3621742" y="188258"/>
            <a:ext cx="2057400" cy="984250"/>
            <a:chOff x="1536" y="96"/>
            <a:chExt cx="1296" cy="620"/>
          </a:xfrm>
        </p:grpSpPr>
        <p:pic>
          <p:nvPicPr>
            <p:cNvPr id="8" name="Picture 5">
              <a:extLst>
                <a:ext uri="{FF2B5EF4-FFF2-40B4-BE49-F238E27FC236}">
                  <a16:creationId xmlns:a16="http://schemas.microsoft.com/office/drawing/2014/main" id="{31E11211-6746-4DAE-94C3-9AB547A53F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96"/>
              <a:ext cx="925" cy="6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9" name="Text Box 6">
              <a:extLst>
                <a:ext uri="{FF2B5EF4-FFF2-40B4-BE49-F238E27FC236}">
                  <a16:creationId xmlns:a16="http://schemas.microsoft.com/office/drawing/2014/main" id="{40A5B2F4-10FB-4C4A-B93C-8F0ADA64D4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40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>
                  <a:latin typeface="Verdana" panose="020B0604030504040204" pitchFamily="34" charset="0"/>
                  <a:ea typeface="SimSun" panose="02010600030101010101" pitchFamily="2" charset="-122"/>
                </a:rPr>
                <a:t>+ </a:t>
              </a:r>
              <a:r>
                <a:rPr lang="en-US" altLang="zh-CN" sz="1800" b="1" i="1">
                  <a:latin typeface="Verdana" panose="020B0604030504040204" pitchFamily="34" charset="0"/>
                  <a:ea typeface="SimSun" panose="02010600030101010101" pitchFamily="2" charset="-122"/>
                </a:rPr>
                <a:t>p</a:t>
              </a:r>
              <a:endParaRPr lang="en-US" altLang="en-US" sz="1800" b="1" i="1">
                <a:latin typeface="Verdana" panose="020B0604030504040204" pitchFamily="34" charset="0"/>
              </a:endParaRPr>
            </a:p>
          </p:txBody>
        </p:sp>
      </p:grpSp>
      <p:grpSp>
        <p:nvGrpSpPr>
          <p:cNvPr id="10" name="Group 7">
            <a:extLst>
              <a:ext uri="{FF2B5EF4-FFF2-40B4-BE49-F238E27FC236}">
                <a16:creationId xmlns:a16="http://schemas.microsoft.com/office/drawing/2014/main" id="{FCF5E444-9C95-4238-A1BE-4172F58E77F7}"/>
              </a:ext>
            </a:extLst>
          </p:cNvPr>
          <p:cNvGrpSpPr>
            <a:grpSpLocks/>
          </p:cNvGrpSpPr>
          <p:nvPr/>
        </p:nvGrpSpPr>
        <p:grpSpPr bwMode="auto">
          <a:xfrm>
            <a:off x="3697942" y="1331258"/>
            <a:ext cx="2057400" cy="987425"/>
            <a:chOff x="1536" y="768"/>
            <a:chExt cx="1296" cy="622"/>
          </a:xfrm>
        </p:grpSpPr>
        <p:pic>
          <p:nvPicPr>
            <p:cNvPr id="11" name="Picture 8">
              <a:extLst>
                <a:ext uri="{FF2B5EF4-FFF2-40B4-BE49-F238E27FC236}">
                  <a16:creationId xmlns:a16="http://schemas.microsoft.com/office/drawing/2014/main" id="{A20B933B-6C73-41D1-9085-F5CE8175F5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768"/>
              <a:ext cx="859" cy="6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2" name="Text Box 9">
              <a:extLst>
                <a:ext uri="{FF2B5EF4-FFF2-40B4-BE49-F238E27FC236}">
                  <a16:creationId xmlns:a16="http://schemas.microsoft.com/office/drawing/2014/main" id="{F1468A5E-2F34-41EF-8F98-4EE753D148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960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>
                  <a:latin typeface="Verdana" panose="020B0604030504040204" pitchFamily="34" charset="0"/>
                  <a:ea typeface="SimSun" panose="02010600030101010101" pitchFamily="2" charset="-122"/>
                </a:rPr>
                <a:t>+ </a:t>
              </a:r>
              <a:r>
                <a:rPr lang="en-US" altLang="zh-CN" sz="1800" b="1" i="1">
                  <a:latin typeface="Verdana" panose="020B0604030504040204" pitchFamily="34" charset="0"/>
                  <a:ea typeface="SimSun" panose="02010600030101010101" pitchFamily="2" charset="-122"/>
                </a:rPr>
                <a:t>m</a:t>
              </a:r>
              <a:endParaRPr lang="en-US" altLang="en-US" sz="1800" b="1" i="1">
                <a:latin typeface="Verdana" panose="020B0604030504040204" pitchFamily="34" charset="0"/>
              </a:endParaRPr>
            </a:p>
          </p:txBody>
        </p:sp>
      </p:grpSp>
      <p:grpSp>
        <p:nvGrpSpPr>
          <p:cNvPr id="13" name="Group 10">
            <a:extLst>
              <a:ext uri="{FF2B5EF4-FFF2-40B4-BE49-F238E27FC236}">
                <a16:creationId xmlns:a16="http://schemas.microsoft.com/office/drawing/2014/main" id="{3E168077-4E4F-4E93-B8AF-7019D617CDBE}"/>
              </a:ext>
            </a:extLst>
          </p:cNvPr>
          <p:cNvGrpSpPr>
            <a:grpSpLocks/>
          </p:cNvGrpSpPr>
          <p:nvPr/>
        </p:nvGrpSpPr>
        <p:grpSpPr bwMode="auto">
          <a:xfrm>
            <a:off x="3697942" y="2398058"/>
            <a:ext cx="1752600" cy="985838"/>
            <a:chOff x="1584" y="1488"/>
            <a:chExt cx="1104" cy="621"/>
          </a:xfrm>
        </p:grpSpPr>
        <p:pic>
          <p:nvPicPr>
            <p:cNvPr id="14" name="Picture 11">
              <a:extLst>
                <a:ext uri="{FF2B5EF4-FFF2-40B4-BE49-F238E27FC236}">
                  <a16:creationId xmlns:a16="http://schemas.microsoft.com/office/drawing/2014/main" id="{68A60CF8-9A79-43AE-9303-CC49A8D2C9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488"/>
              <a:ext cx="657" cy="62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5" name="Text Box 12">
              <a:extLst>
                <a:ext uri="{FF2B5EF4-FFF2-40B4-BE49-F238E27FC236}">
                  <a16:creationId xmlns:a16="http://schemas.microsoft.com/office/drawing/2014/main" id="{FD8D6391-274E-4A84-9F4D-BE8D2F7B87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680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>
                  <a:latin typeface="Verdana" panose="020B0604030504040204" pitchFamily="34" charset="0"/>
                  <a:ea typeface="SimSun" panose="02010600030101010101" pitchFamily="2" charset="-122"/>
                </a:rPr>
                <a:t>+ </a:t>
              </a:r>
              <a:r>
                <a:rPr lang="en-US" altLang="zh-CN" sz="1800" b="1" i="1">
                  <a:latin typeface="Verdana" panose="020B0604030504040204" pitchFamily="34" charset="0"/>
                  <a:ea typeface="SimSun" panose="02010600030101010101" pitchFamily="2" charset="-122"/>
                </a:rPr>
                <a:t>b</a:t>
              </a:r>
              <a:endParaRPr lang="en-US" altLang="en-US" sz="1800" b="1" i="1">
                <a:latin typeface="Verdana" panose="020B0604030504040204" pitchFamily="34" charset="0"/>
              </a:endParaRPr>
            </a:p>
          </p:txBody>
        </p:sp>
      </p:grpSp>
      <p:grpSp>
        <p:nvGrpSpPr>
          <p:cNvPr id="16" name="Group 13">
            <a:extLst>
              <a:ext uri="{FF2B5EF4-FFF2-40B4-BE49-F238E27FC236}">
                <a16:creationId xmlns:a16="http://schemas.microsoft.com/office/drawing/2014/main" id="{57C024E5-CC7B-4973-9873-886B8D277722}"/>
              </a:ext>
            </a:extLst>
          </p:cNvPr>
          <p:cNvGrpSpPr>
            <a:grpSpLocks/>
          </p:cNvGrpSpPr>
          <p:nvPr/>
        </p:nvGrpSpPr>
        <p:grpSpPr bwMode="auto">
          <a:xfrm>
            <a:off x="3697942" y="3541058"/>
            <a:ext cx="1524000" cy="984250"/>
            <a:chOff x="1584" y="2208"/>
            <a:chExt cx="960" cy="620"/>
          </a:xfrm>
        </p:grpSpPr>
        <p:pic>
          <p:nvPicPr>
            <p:cNvPr id="17" name="Picture 14">
              <a:extLst>
                <a:ext uri="{FF2B5EF4-FFF2-40B4-BE49-F238E27FC236}">
                  <a16:creationId xmlns:a16="http://schemas.microsoft.com/office/drawing/2014/main" id="{37990336-9DEB-4AF1-815B-2942B213D0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2208"/>
              <a:ext cx="521" cy="62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8" name="Text Box 15">
              <a:extLst>
                <a:ext uri="{FF2B5EF4-FFF2-40B4-BE49-F238E27FC236}">
                  <a16:creationId xmlns:a16="http://schemas.microsoft.com/office/drawing/2014/main" id="{26199EF6-66B4-4327-B07B-B2BF9CDEE7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400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 dirty="0">
                  <a:latin typeface="Verdana" panose="020B0604030504040204" pitchFamily="34" charset="0"/>
                  <a:ea typeface="SimSun" panose="02010600030101010101" pitchFamily="2" charset="-122"/>
                </a:rPr>
                <a:t>+ </a:t>
              </a:r>
              <a:r>
                <a:rPr lang="en-US" altLang="zh-CN" sz="1800" b="1" i="1" dirty="0">
                  <a:latin typeface="Verdana" panose="020B0604030504040204" pitchFamily="34" charset="0"/>
                  <a:ea typeface="SimSun" panose="02010600030101010101" pitchFamily="2" charset="-122"/>
                </a:rPr>
                <a:t>a</a:t>
              </a:r>
              <a:endParaRPr lang="en-US" altLang="en-US" sz="1800" b="1" i="1" dirty="0">
                <a:latin typeface="Verdana" panose="020B0604030504040204" pitchFamily="34" charset="0"/>
              </a:endParaRPr>
            </a:p>
          </p:txBody>
        </p:sp>
      </p:grpSp>
      <p:sp>
        <p:nvSpPr>
          <p:cNvPr id="19" name="Text Box 19">
            <a:extLst>
              <a:ext uri="{FF2B5EF4-FFF2-40B4-BE49-F238E27FC236}">
                <a16:creationId xmlns:a16="http://schemas.microsoft.com/office/drawing/2014/main" id="{21AD9929-429A-480C-B435-83620D772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942" y="6360458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>
                <a:latin typeface="Verdana" panose="020B0604030504040204" pitchFamily="34" charset="0"/>
                <a:ea typeface="SimSun" panose="02010600030101010101" pitchFamily="2" charset="-122"/>
              </a:rPr>
              <a:t>f: 1,2,3,5</a:t>
            </a:r>
            <a:endParaRPr lang="en-US" altLang="en-US" sz="1800" b="1" i="1">
              <a:latin typeface="Verdana" panose="020B0604030504040204" pitchFamily="34" charset="0"/>
            </a:endParaRPr>
          </a:p>
        </p:txBody>
      </p:sp>
      <p:grpSp>
        <p:nvGrpSpPr>
          <p:cNvPr id="20" name="Group 30">
            <a:extLst>
              <a:ext uri="{FF2B5EF4-FFF2-40B4-BE49-F238E27FC236}">
                <a16:creationId xmlns:a16="http://schemas.microsoft.com/office/drawing/2014/main" id="{28E40437-3667-4979-A6D9-C22AEAC2B77E}"/>
              </a:ext>
            </a:extLst>
          </p:cNvPr>
          <p:cNvGrpSpPr>
            <a:grpSpLocks/>
          </p:cNvGrpSpPr>
          <p:nvPr/>
        </p:nvGrpSpPr>
        <p:grpSpPr bwMode="auto">
          <a:xfrm>
            <a:off x="6517342" y="188258"/>
            <a:ext cx="1143000" cy="985838"/>
            <a:chOff x="3360" y="96"/>
            <a:chExt cx="720" cy="621"/>
          </a:xfrm>
        </p:grpSpPr>
        <p:sp>
          <p:nvSpPr>
            <p:cNvPr id="21" name="Text Box 28">
              <a:extLst>
                <a:ext uri="{FF2B5EF4-FFF2-40B4-BE49-F238E27FC236}">
                  <a16:creationId xmlns:a16="http://schemas.microsoft.com/office/drawing/2014/main" id="{85C0EF8B-2041-4767-B0F7-5AE1900684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28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>
                  <a:latin typeface="Verdana" panose="020B0604030504040204" pitchFamily="34" charset="0"/>
                  <a:ea typeface="SimSun" panose="02010600030101010101" pitchFamily="2" charset="-122"/>
                </a:rPr>
                <a:t>+ </a:t>
              </a:r>
              <a:r>
                <a:rPr lang="en-US" altLang="zh-CN" sz="1800" b="1" i="1">
                  <a:latin typeface="Verdana" panose="020B0604030504040204" pitchFamily="34" charset="0"/>
                  <a:ea typeface="SimSun" panose="02010600030101010101" pitchFamily="2" charset="-122"/>
                </a:rPr>
                <a:t>p</a:t>
              </a:r>
              <a:endParaRPr lang="en-US" altLang="en-US" sz="1800" b="1" i="1">
                <a:latin typeface="Verdana" panose="020B0604030504040204" pitchFamily="34" charset="0"/>
              </a:endParaRPr>
            </a:p>
          </p:txBody>
        </p:sp>
        <p:pic>
          <p:nvPicPr>
            <p:cNvPr id="22" name="Picture 29">
              <a:extLst>
                <a:ext uri="{FF2B5EF4-FFF2-40B4-BE49-F238E27FC236}">
                  <a16:creationId xmlns:a16="http://schemas.microsoft.com/office/drawing/2014/main" id="{569A749F-404B-4400-916A-C858E79072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96"/>
              <a:ext cx="354" cy="62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23" name="Text Box 31">
            <a:extLst>
              <a:ext uri="{FF2B5EF4-FFF2-40B4-BE49-F238E27FC236}">
                <a16:creationId xmlns:a16="http://schemas.microsoft.com/office/drawing/2014/main" id="{7B817C78-4134-4C5D-8C1F-6B95AE360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8542" y="340658"/>
            <a:ext cx="685800" cy="1019175"/>
          </a:xfrm>
          <a:prstGeom prst="rect">
            <a:avLst/>
          </a:prstGeom>
          <a:noFill/>
          <a:ln w="1270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ea typeface="SimSun" panose="02010600030101010101" pitchFamily="2" charset="-122"/>
              </a:rPr>
              <a:t>p</a:t>
            </a:r>
            <a:r>
              <a:rPr lang="en-US" altLang="zh-CN">
                <a:ea typeface="SimSun" panose="02010600030101010101" pitchFamily="2" charset="-122"/>
              </a:rPr>
              <a:t>: 3</a:t>
            </a:r>
            <a:br>
              <a:rPr lang="en-US" altLang="zh-CN">
                <a:ea typeface="SimSun" panose="02010600030101010101" pitchFamily="2" charset="-122"/>
              </a:rPr>
            </a:br>
            <a:r>
              <a:rPr lang="en-US" altLang="zh-CN" b="1" i="1">
                <a:ea typeface="SimSun" panose="02010600030101010101" pitchFamily="2" charset="-122"/>
              </a:rPr>
              <a:t>cp</a:t>
            </a:r>
            <a:r>
              <a:rPr lang="en-US" altLang="zh-CN">
                <a:ea typeface="SimSun" panose="02010600030101010101" pitchFamily="2" charset="-122"/>
              </a:rPr>
              <a:t>: 3</a:t>
            </a:r>
            <a:endParaRPr lang="en-US" altLang="en-US"/>
          </a:p>
        </p:txBody>
      </p:sp>
      <p:pic>
        <p:nvPicPr>
          <p:cNvPr id="24" name="Picture 32">
            <a:extLst>
              <a:ext uri="{FF2B5EF4-FFF2-40B4-BE49-F238E27FC236}">
                <a16:creationId xmlns:a16="http://schemas.microsoft.com/office/drawing/2014/main" id="{A82D461D-3788-495A-9E01-29EBD9312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542" y="1407458"/>
            <a:ext cx="1147763" cy="984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5" name="Text Box 39">
            <a:extLst>
              <a:ext uri="{FF2B5EF4-FFF2-40B4-BE49-F238E27FC236}">
                <a16:creationId xmlns:a16="http://schemas.microsoft.com/office/drawing/2014/main" id="{57E17AF0-8962-420A-9968-66A396979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9342" y="1788458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>
                <a:latin typeface="Verdana" panose="020B0604030504040204" pitchFamily="34" charset="0"/>
                <a:ea typeface="SimSun" panose="02010600030101010101" pitchFamily="2" charset="-122"/>
              </a:rPr>
              <a:t>+ </a:t>
            </a:r>
            <a:r>
              <a:rPr lang="en-US" altLang="zh-CN" sz="1800" b="1" i="1">
                <a:latin typeface="Verdana" panose="020B0604030504040204" pitchFamily="34" charset="0"/>
                <a:ea typeface="SimSun" panose="02010600030101010101" pitchFamily="2" charset="-122"/>
              </a:rPr>
              <a:t>m</a:t>
            </a:r>
            <a:endParaRPr lang="en-US" altLang="en-US" sz="1800" b="1" i="1">
              <a:latin typeface="Verdana" panose="020B0604030504040204" pitchFamily="34" charset="0"/>
            </a:endParaRPr>
          </a:p>
        </p:txBody>
      </p:sp>
      <p:sp>
        <p:nvSpPr>
          <p:cNvPr id="26" name="Text Box 40">
            <a:extLst>
              <a:ext uri="{FF2B5EF4-FFF2-40B4-BE49-F238E27FC236}">
                <a16:creationId xmlns:a16="http://schemas.microsoft.com/office/drawing/2014/main" id="{FF7EA9AE-9CBC-4565-9960-55D13BF76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4742" y="1559858"/>
            <a:ext cx="990600" cy="2543175"/>
          </a:xfrm>
          <a:prstGeom prst="rect">
            <a:avLst/>
          </a:prstGeom>
          <a:noFill/>
          <a:ln w="1270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ea typeface="SimSun" panose="02010600030101010101" pitchFamily="2" charset="-122"/>
              </a:rPr>
              <a:t>m</a:t>
            </a:r>
            <a:r>
              <a:rPr lang="en-US" altLang="zh-CN">
                <a:ea typeface="SimSun" panose="02010600030101010101" pitchFamily="2" charset="-122"/>
              </a:rPr>
              <a:t>: 3</a:t>
            </a:r>
            <a:br>
              <a:rPr lang="en-US" altLang="zh-CN">
                <a:ea typeface="SimSun" panose="02010600030101010101" pitchFamily="2" charset="-122"/>
              </a:rPr>
            </a:br>
            <a:r>
              <a:rPr lang="en-US" altLang="zh-CN" b="1" i="1">
                <a:ea typeface="SimSun" panose="02010600030101010101" pitchFamily="2" charset="-122"/>
              </a:rPr>
              <a:t>fm</a:t>
            </a:r>
            <a:r>
              <a:rPr lang="en-US" altLang="zh-CN">
                <a:ea typeface="SimSun" panose="02010600030101010101" pitchFamily="2" charset="-122"/>
              </a:rPr>
              <a:t>: 3</a:t>
            </a:r>
            <a:br>
              <a:rPr lang="en-US" altLang="zh-CN">
                <a:ea typeface="SimSun" panose="02010600030101010101" pitchFamily="2" charset="-122"/>
              </a:rPr>
            </a:br>
            <a:r>
              <a:rPr lang="en-US" altLang="zh-CN" b="1" i="1">
                <a:ea typeface="SimSun" panose="02010600030101010101" pitchFamily="2" charset="-122"/>
              </a:rPr>
              <a:t>cm</a:t>
            </a:r>
            <a:r>
              <a:rPr lang="en-US" altLang="zh-CN">
                <a:ea typeface="SimSun" panose="02010600030101010101" pitchFamily="2" charset="-122"/>
              </a:rPr>
              <a:t>: 3</a:t>
            </a:r>
            <a:br>
              <a:rPr lang="en-US" altLang="zh-CN">
                <a:ea typeface="SimSun" panose="02010600030101010101" pitchFamily="2" charset="-122"/>
              </a:rPr>
            </a:br>
            <a:r>
              <a:rPr lang="en-US" altLang="zh-CN" b="1" i="1">
                <a:ea typeface="SimSun" panose="02010600030101010101" pitchFamily="2" charset="-122"/>
              </a:rPr>
              <a:t>am</a:t>
            </a:r>
            <a:r>
              <a:rPr lang="en-US" altLang="zh-CN">
                <a:ea typeface="SimSun" panose="02010600030101010101" pitchFamily="2" charset="-122"/>
              </a:rPr>
              <a:t>: 3</a:t>
            </a:r>
            <a:br>
              <a:rPr lang="en-US" altLang="zh-CN">
                <a:ea typeface="SimSun" panose="02010600030101010101" pitchFamily="2" charset="-122"/>
              </a:rPr>
            </a:br>
            <a:r>
              <a:rPr lang="en-US" altLang="zh-CN" b="1" i="1">
                <a:ea typeface="SimSun" panose="02010600030101010101" pitchFamily="2" charset="-122"/>
              </a:rPr>
              <a:t>fcm</a:t>
            </a:r>
            <a:r>
              <a:rPr lang="en-US" altLang="zh-CN">
                <a:ea typeface="SimSun" panose="02010600030101010101" pitchFamily="2" charset="-122"/>
              </a:rPr>
              <a:t>: 3</a:t>
            </a:r>
            <a:br>
              <a:rPr lang="en-US" altLang="zh-CN">
                <a:ea typeface="SimSun" panose="02010600030101010101" pitchFamily="2" charset="-122"/>
              </a:rPr>
            </a:br>
            <a:r>
              <a:rPr lang="en-US" altLang="zh-CN" b="1" i="1">
                <a:ea typeface="SimSun" panose="02010600030101010101" pitchFamily="2" charset="-122"/>
              </a:rPr>
              <a:t>fam</a:t>
            </a:r>
            <a:r>
              <a:rPr lang="en-US" altLang="zh-CN">
                <a:ea typeface="SimSun" panose="02010600030101010101" pitchFamily="2" charset="-122"/>
              </a:rPr>
              <a:t>: 3</a:t>
            </a:r>
            <a:br>
              <a:rPr lang="en-US" altLang="zh-CN">
                <a:ea typeface="SimSun" panose="02010600030101010101" pitchFamily="2" charset="-122"/>
              </a:rPr>
            </a:br>
            <a:r>
              <a:rPr lang="en-US" altLang="zh-CN" b="1" i="1">
                <a:ea typeface="SimSun" panose="02010600030101010101" pitchFamily="2" charset="-122"/>
              </a:rPr>
              <a:t>cam</a:t>
            </a:r>
            <a:r>
              <a:rPr lang="en-US" altLang="zh-CN">
                <a:ea typeface="SimSun" panose="02010600030101010101" pitchFamily="2" charset="-122"/>
              </a:rPr>
              <a:t>: 3</a:t>
            </a:r>
            <a:br>
              <a:rPr lang="en-US" altLang="zh-CN">
                <a:ea typeface="SimSun" panose="02010600030101010101" pitchFamily="2" charset="-122"/>
              </a:rPr>
            </a:br>
            <a:r>
              <a:rPr lang="en-US" altLang="zh-CN" b="1" i="1">
                <a:ea typeface="SimSun" panose="02010600030101010101" pitchFamily="2" charset="-122"/>
              </a:rPr>
              <a:t>fcam</a:t>
            </a:r>
            <a:r>
              <a:rPr lang="en-US" altLang="zh-CN">
                <a:ea typeface="SimSun" panose="02010600030101010101" pitchFamily="2" charset="-122"/>
              </a:rPr>
              <a:t>: 3</a:t>
            </a:r>
            <a:endParaRPr lang="en-US" altLang="en-US"/>
          </a:p>
        </p:txBody>
      </p:sp>
      <p:sp>
        <p:nvSpPr>
          <p:cNvPr id="27" name="Text Box 41">
            <a:extLst>
              <a:ext uri="{FF2B5EF4-FFF2-40B4-BE49-F238E27FC236}">
                <a16:creationId xmlns:a16="http://schemas.microsoft.com/office/drawing/2014/main" id="{943AF0B9-4987-4DCC-A296-472BB39EB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2542" y="2702858"/>
            <a:ext cx="685800" cy="409575"/>
          </a:xfrm>
          <a:prstGeom prst="rect">
            <a:avLst/>
          </a:prstGeom>
          <a:noFill/>
          <a:ln w="1270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ea typeface="SimSun" panose="02010600030101010101" pitchFamily="2" charset="-122"/>
              </a:rPr>
              <a:t>b</a:t>
            </a:r>
            <a:r>
              <a:rPr lang="en-US" altLang="zh-CN">
                <a:ea typeface="SimSun" panose="02010600030101010101" pitchFamily="2" charset="-122"/>
              </a:rPr>
              <a:t>: 3</a:t>
            </a:r>
            <a:endParaRPr lang="en-US" altLang="en-US"/>
          </a:p>
        </p:txBody>
      </p:sp>
      <p:sp>
        <p:nvSpPr>
          <p:cNvPr id="28" name="Text Box 43">
            <a:extLst>
              <a:ext uri="{FF2B5EF4-FFF2-40B4-BE49-F238E27FC236}">
                <a16:creationId xmlns:a16="http://schemas.microsoft.com/office/drawing/2014/main" id="{6B1A9785-9529-42CE-838A-64E82E0CD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5342" y="6360458"/>
            <a:ext cx="685800" cy="409575"/>
          </a:xfrm>
          <a:prstGeom prst="rect">
            <a:avLst/>
          </a:prstGeom>
          <a:noFill/>
          <a:ln w="1270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ea typeface="SimSun" panose="02010600030101010101" pitchFamily="2" charset="-122"/>
              </a:rPr>
              <a:t>f</a:t>
            </a:r>
            <a:r>
              <a:rPr lang="en-US" altLang="zh-CN">
                <a:ea typeface="SimSun" panose="02010600030101010101" pitchFamily="2" charset="-122"/>
              </a:rPr>
              <a:t>: 4</a:t>
            </a:r>
            <a:endParaRPr lang="en-US" altLang="en-US"/>
          </a:p>
        </p:txBody>
      </p:sp>
      <p:sp>
        <p:nvSpPr>
          <p:cNvPr id="29" name="Text Box 44">
            <a:extLst>
              <a:ext uri="{FF2B5EF4-FFF2-40B4-BE49-F238E27FC236}">
                <a16:creationId xmlns:a16="http://schemas.microsoft.com/office/drawing/2014/main" id="{D653F8DA-E821-47DC-84AC-C3B411556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6342" y="3312458"/>
            <a:ext cx="914400" cy="1323975"/>
          </a:xfrm>
          <a:prstGeom prst="rect">
            <a:avLst/>
          </a:prstGeom>
          <a:noFill/>
          <a:ln w="1270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ea typeface="SimSun" panose="02010600030101010101" pitchFamily="2" charset="-122"/>
              </a:rPr>
              <a:t>a</a:t>
            </a:r>
            <a:r>
              <a:rPr lang="en-US" altLang="zh-CN">
                <a:ea typeface="SimSun" panose="02010600030101010101" pitchFamily="2" charset="-122"/>
              </a:rPr>
              <a:t>: 3</a:t>
            </a:r>
            <a:br>
              <a:rPr lang="en-US" altLang="zh-CN">
                <a:ea typeface="SimSun" panose="02010600030101010101" pitchFamily="2" charset="-122"/>
              </a:rPr>
            </a:br>
            <a:r>
              <a:rPr lang="en-US" altLang="zh-CN" b="1" i="1">
                <a:ea typeface="SimSun" panose="02010600030101010101" pitchFamily="2" charset="-122"/>
              </a:rPr>
              <a:t>fa</a:t>
            </a:r>
            <a:r>
              <a:rPr lang="en-US" altLang="zh-CN">
                <a:ea typeface="SimSun" panose="02010600030101010101" pitchFamily="2" charset="-122"/>
              </a:rPr>
              <a:t>: 3</a:t>
            </a:r>
            <a:br>
              <a:rPr lang="en-US" altLang="zh-CN">
                <a:ea typeface="SimSun" panose="02010600030101010101" pitchFamily="2" charset="-122"/>
              </a:rPr>
            </a:br>
            <a:r>
              <a:rPr lang="en-US" altLang="zh-CN" b="1" i="1">
                <a:ea typeface="SimSun" panose="02010600030101010101" pitchFamily="2" charset="-122"/>
              </a:rPr>
              <a:t>ca</a:t>
            </a:r>
            <a:r>
              <a:rPr lang="en-US" altLang="zh-CN">
                <a:ea typeface="SimSun" panose="02010600030101010101" pitchFamily="2" charset="-122"/>
              </a:rPr>
              <a:t>: 3</a:t>
            </a:r>
            <a:br>
              <a:rPr lang="en-US" altLang="zh-CN">
                <a:ea typeface="SimSun" panose="02010600030101010101" pitchFamily="2" charset="-122"/>
              </a:rPr>
            </a:br>
            <a:r>
              <a:rPr lang="en-US" altLang="zh-CN" b="1" i="1">
                <a:ea typeface="SimSun" panose="02010600030101010101" pitchFamily="2" charset="-122"/>
              </a:rPr>
              <a:t>fca</a:t>
            </a:r>
            <a:r>
              <a:rPr lang="en-US" altLang="zh-CN">
                <a:ea typeface="SimSun" panose="02010600030101010101" pitchFamily="2" charset="-122"/>
              </a:rPr>
              <a:t>: 3</a:t>
            </a:r>
            <a:endParaRPr lang="en-US" altLang="en-US"/>
          </a:p>
        </p:txBody>
      </p:sp>
      <p:sp>
        <p:nvSpPr>
          <p:cNvPr id="30" name="Text Box 45">
            <a:extLst>
              <a:ext uri="{FF2B5EF4-FFF2-40B4-BE49-F238E27FC236}">
                <a16:creationId xmlns:a16="http://schemas.microsoft.com/office/drawing/2014/main" id="{5893BD16-8035-4DE5-9F17-CCD8CBDAC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0142" y="5141258"/>
            <a:ext cx="685800" cy="714375"/>
          </a:xfrm>
          <a:prstGeom prst="rect">
            <a:avLst/>
          </a:prstGeom>
          <a:noFill/>
          <a:ln w="1270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ea typeface="SimSun" panose="02010600030101010101" pitchFamily="2" charset="-122"/>
              </a:rPr>
              <a:t>c</a:t>
            </a:r>
            <a:r>
              <a:rPr lang="en-US" altLang="zh-CN">
                <a:ea typeface="SimSun" panose="02010600030101010101" pitchFamily="2" charset="-122"/>
              </a:rPr>
              <a:t>: 4</a:t>
            </a:r>
            <a:br>
              <a:rPr lang="en-US" altLang="zh-CN">
                <a:ea typeface="SimSun" panose="02010600030101010101" pitchFamily="2" charset="-122"/>
              </a:rPr>
            </a:br>
            <a:r>
              <a:rPr lang="en-US" altLang="zh-CN" b="1" i="1">
                <a:ea typeface="SimSun" panose="02010600030101010101" pitchFamily="2" charset="-122"/>
              </a:rPr>
              <a:t>fc</a:t>
            </a:r>
            <a:r>
              <a:rPr lang="en-US" altLang="zh-CN">
                <a:ea typeface="SimSun" panose="02010600030101010101" pitchFamily="2" charset="-122"/>
              </a:rPr>
              <a:t>: 3</a:t>
            </a:r>
            <a:endParaRPr lang="en-US" altLang="en-US"/>
          </a:p>
        </p:txBody>
      </p:sp>
      <p:grpSp>
        <p:nvGrpSpPr>
          <p:cNvPr id="31" name="Group 47">
            <a:extLst>
              <a:ext uri="{FF2B5EF4-FFF2-40B4-BE49-F238E27FC236}">
                <a16:creationId xmlns:a16="http://schemas.microsoft.com/office/drawing/2014/main" id="{C5B3D26C-13AD-474D-8805-5C231F6CB245}"/>
              </a:ext>
            </a:extLst>
          </p:cNvPr>
          <p:cNvGrpSpPr>
            <a:grpSpLocks/>
          </p:cNvGrpSpPr>
          <p:nvPr/>
        </p:nvGrpSpPr>
        <p:grpSpPr bwMode="auto">
          <a:xfrm>
            <a:off x="3697942" y="4836458"/>
            <a:ext cx="1219200" cy="1309688"/>
            <a:chOff x="1008" y="3072"/>
            <a:chExt cx="768" cy="825"/>
          </a:xfrm>
        </p:grpSpPr>
        <p:sp>
          <p:nvSpPr>
            <p:cNvPr id="32" name="Text Box 18">
              <a:extLst>
                <a:ext uri="{FF2B5EF4-FFF2-40B4-BE49-F238E27FC236}">
                  <a16:creationId xmlns:a16="http://schemas.microsoft.com/office/drawing/2014/main" id="{14390DB8-8D00-4204-98D0-DCB21DEAA6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360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b="1">
                  <a:latin typeface="Verdana" panose="020B0604030504040204" pitchFamily="34" charset="0"/>
                  <a:ea typeface="SimSun" panose="02010600030101010101" pitchFamily="2" charset="-122"/>
                </a:rPr>
                <a:t>+ </a:t>
              </a:r>
              <a:r>
                <a:rPr lang="en-US" altLang="zh-CN" sz="1800" b="1" i="1">
                  <a:latin typeface="Verdana" panose="020B0604030504040204" pitchFamily="34" charset="0"/>
                  <a:ea typeface="SimSun" panose="02010600030101010101" pitchFamily="2" charset="-122"/>
                </a:rPr>
                <a:t>c</a:t>
              </a:r>
              <a:endParaRPr lang="en-US" altLang="en-US" sz="1800" b="1" i="1">
                <a:latin typeface="Verdana" panose="020B0604030504040204" pitchFamily="34" charset="0"/>
              </a:endParaRPr>
            </a:p>
          </p:txBody>
        </p:sp>
        <p:pic>
          <p:nvPicPr>
            <p:cNvPr id="33" name="Picture 46">
              <a:extLst>
                <a:ext uri="{FF2B5EF4-FFF2-40B4-BE49-F238E27FC236}">
                  <a16:creationId xmlns:a16="http://schemas.microsoft.com/office/drawing/2014/main" id="{FD9D8429-99B2-4192-8702-B37FF73BC7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3072"/>
              <a:ext cx="356" cy="825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34" name="AutoShape 48">
            <a:extLst>
              <a:ext uri="{FF2B5EF4-FFF2-40B4-BE49-F238E27FC236}">
                <a16:creationId xmlns:a16="http://schemas.microsoft.com/office/drawing/2014/main" id="{124A60A3-90F1-4006-955F-A758E7A15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9142" y="416858"/>
            <a:ext cx="3810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AutoShape 50">
            <a:extLst>
              <a:ext uri="{FF2B5EF4-FFF2-40B4-BE49-F238E27FC236}">
                <a16:creationId xmlns:a16="http://schemas.microsoft.com/office/drawing/2014/main" id="{873DD2D1-848B-4436-A227-2133EB7DD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5742" y="6284258"/>
            <a:ext cx="3810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AutoShape 51">
            <a:extLst>
              <a:ext uri="{FF2B5EF4-FFF2-40B4-BE49-F238E27FC236}">
                <a16:creationId xmlns:a16="http://schemas.microsoft.com/office/drawing/2014/main" id="{A8A0B378-D726-4023-A148-DC5675FBF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5742" y="5217458"/>
            <a:ext cx="3810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utoShape 52">
            <a:extLst>
              <a:ext uri="{FF2B5EF4-FFF2-40B4-BE49-F238E27FC236}">
                <a16:creationId xmlns:a16="http://schemas.microsoft.com/office/drawing/2014/main" id="{F9BC9FFF-86A8-4A02-8E0F-A6B00C160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4342" y="3769658"/>
            <a:ext cx="3810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utoShape 53">
            <a:extLst>
              <a:ext uri="{FF2B5EF4-FFF2-40B4-BE49-F238E27FC236}">
                <a16:creationId xmlns:a16="http://schemas.microsoft.com/office/drawing/2014/main" id="{A6F3BECE-256A-4B19-967A-0CBC5593F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0542" y="2626658"/>
            <a:ext cx="3810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utoShape 54">
            <a:extLst>
              <a:ext uri="{FF2B5EF4-FFF2-40B4-BE49-F238E27FC236}">
                <a16:creationId xmlns:a16="http://schemas.microsoft.com/office/drawing/2014/main" id="{58B7DA33-E5BD-43CE-BDB6-01CE4214F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1342" y="1788458"/>
            <a:ext cx="3810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AutoShape 55">
            <a:extLst>
              <a:ext uri="{FF2B5EF4-FFF2-40B4-BE49-F238E27FC236}">
                <a16:creationId xmlns:a16="http://schemas.microsoft.com/office/drawing/2014/main" id="{87043714-0449-4692-88BB-19AE75516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9142" y="1559858"/>
            <a:ext cx="3810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56">
            <a:extLst>
              <a:ext uri="{FF2B5EF4-FFF2-40B4-BE49-F238E27FC236}">
                <a16:creationId xmlns:a16="http://schemas.microsoft.com/office/drawing/2014/main" id="{35C58897-B6E9-4179-A34D-FF77DFFDA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742" y="493058"/>
            <a:ext cx="381000" cy="457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57">
            <a:extLst>
              <a:ext uri="{FF2B5EF4-FFF2-40B4-BE49-F238E27FC236}">
                <a16:creationId xmlns:a16="http://schemas.microsoft.com/office/drawing/2014/main" id="{7DB330C8-7C2F-4172-AC5F-DB2B73960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8142" y="1712258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anose="02010600030101010101" pitchFamily="2" charset="-122"/>
              </a:rPr>
              <a:t>min_sup = 3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58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039479-ECCE-4AAE-A94D-128A5F7BE97C}"/>
              </a:ext>
            </a:extLst>
          </p:cNvPr>
          <p:cNvSpPr txBox="1"/>
          <p:nvPr/>
        </p:nvSpPr>
        <p:spPr>
          <a:xfrm>
            <a:off x="4749317" y="2767280"/>
            <a:ext cx="26933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Sai Kumar</a:t>
            </a:r>
          </a:p>
        </p:txBody>
      </p:sp>
    </p:spTree>
    <p:extLst>
      <p:ext uri="{BB962C8B-B14F-4D97-AF65-F5344CB8AC3E}">
        <p14:creationId xmlns:p14="http://schemas.microsoft.com/office/powerpoint/2010/main" val="3249098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251</TotalTime>
  <Words>379</Words>
  <Application>Microsoft Office PowerPoint</Application>
  <PresentationFormat>Widescreen</PresentationFormat>
  <Paragraphs>112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Bookman Old Style</vt:lpstr>
      <vt:lpstr>Calibri</vt:lpstr>
      <vt:lpstr>Rockwell</vt:lpstr>
      <vt:lpstr>Times New Roman</vt:lpstr>
      <vt:lpstr>Verdana</vt:lpstr>
      <vt:lpstr>Damask</vt:lpstr>
      <vt:lpstr>Mining the FP-Tree for frequent item sets</vt:lpstr>
      <vt:lpstr>PowerPoint Presentation</vt:lpstr>
      <vt:lpstr>FP-Growth</vt:lpstr>
      <vt:lpstr>FP-Growth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the FP-Tree for each individual item</dc:title>
  <dc:creator>Subrahmanya Hanumath Sai Kumar Garimella Venkata</dc:creator>
  <cp:lastModifiedBy>Subrahmanya Hanumath Sai Kumar Garimella Venkata</cp:lastModifiedBy>
  <cp:revision>8</cp:revision>
  <dcterms:created xsi:type="dcterms:W3CDTF">2022-02-02T05:33:44Z</dcterms:created>
  <dcterms:modified xsi:type="dcterms:W3CDTF">2022-02-02T22:13:25Z</dcterms:modified>
</cp:coreProperties>
</file>