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Raleway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119f7210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119f7210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119f7210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119f7210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Marketers understood the importance of discovering interesting relationships hidden in large data sets since it led them to endless business opportunities.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119f7210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119f7210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119f7210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119f7210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119f72105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119f72105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Frequent Pattern Growth Strategy 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History</a:t>
            </a:r>
            <a:endParaRPr sz="1800" b="1"/>
          </a:p>
        </p:txBody>
      </p:sp>
      <p:sp>
        <p:nvSpPr>
          <p:cNvPr id="132" name="Google Shape;132;p25"/>
          <p:cNvSpPr txBox="1"/>
          <p:nvPr/>
        </p:nvSpPr>
        <p:spPr>
          <a:xfrm>
            <a:off x="7089350" y="4102400"/>
            <a:ext cx="1834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3192900" cy="24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Huge amounts of customer transaction data is collected daily at the supermarkets.</a:t>
            </a:r>
            <a:br>
              <a:rPr lang="en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The relationship between the items in the cart can reveal purchasing behavior of the customer</a:t>
            </a:r>
            <a:endParaRPr sz="1500"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750" y="747100"/>
            <a:ext cx="4916849" cy="40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425" y="682450"/>
            <a:ext cx="7349625" cy="37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FP Growth Algorithm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Introduced in the year 2000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By Han, Pei and Yin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Extracts frequent patterns as subsets that appear in the data set with frequency no less than a user defined or auto determined threshold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Encodes the dataset using a compact data structure called as FP Tree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9"/>
          <p:cNvGrpSpPr/>
          <p:nvPr/>
        </p:nvGrpSpPr>
        <p:grpSpPr>
          <a:xfrm>
            <a:off x="2458788" y="1218038"/>
            <a:ext cx="3715352" cy="3444766"/>
            <a:chOff x="2458788" y="1218038"/>
            <a:chExt cx="3715352" cy="3444766"/>
          </a:xfrm>
        </p:grpSpPr>
        <p:sp>
          <p:nvSpPr>
            <p:cNvPr id="156" name="Google Shape;156;p29"/>
            <p:cNvSpPr/>
            <p:nvPr/>
          </p:nvSpPr>
          <p:spPr>
            <a:xfrm flipH="1">
              <a:off x="2798540" y="1287204"/>
              <a:ext cx="3375600" cy="3375600"/>
            </a:xfrm>
            <a:prstGeom prst="arc">
              <a:avLst>
                <a:gd name="adj1" fmla="val 16254133"/>
                <a:gd name="adj2" fmla="val 5391730"/>
              </a:avLst>
            </a:pr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3143538" y="1218038"/>
              <a:ext cx="756300" cy="75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 txBox="1"/>
            <p:nvPr/>
          </p:nvSpPr>
          <p:spPr>
            <a:xfrm>
              <a:off x="3145475" y="1483975"/>
              <a:ext cx="753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30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458788" y="2558225"/>
              <a:ext cx="756300" cy="75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 txBox="1"/>
            <p:nvPr/>
          </p:nvSpPr>
          <p:spPr>
            <a:xfrm>
              <a:off x="2460725" y="2824163"/>
              <a:ext cx="753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sz="30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3143538" y="3898388"/>
              <a:ext cx="756300" cy="75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 txBox="1"/>
            <p:nvPr/>
          </p:nvSpPr>
          <p:spPr>
            <a:xfrm>
              <a:off x="3145475" y="4164325"/>
              <a:ext cx="753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sz="30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63" name="Google Shape;163;p29"/>
          <p:cNvGrpSpPr/>
          <p:nvPr/>
        </p:nvGrpSpPr>
        <p:grpSpPr>
          <a:xfrm>
            <a:off x="2910040" y="1218038"/>
            <a:ext cx="3766710" cy="3444766"/>
            <a:chOff x="2910040" y="1218038"/>
            <a:chExt cx="3766710" cy="3444766"/>
          </a:xfrm>
        </p:grpSpPr>
        <p:sp>
          <p:nvSpPr>
            <p:cNvPr id="164" name="Google Shape;164;p29"/>
            <p:cNvSpPr/>
            <p:nvPr/>
          </p:nvSpPr>
          <p:spPr>
            <a:xfrm>
              <a:off x="2910040" y="1287204"/>
              <a:ext cx="3375600" cy="3375600"/>
            </a:xfrm>
            <a:prstGeom prst="arc">
              <a:avLst>
                <a:gd name="adj1" fmla="val 16237285"/>
                <a:gd name="adj2" fmla="val 5401866"/>
              </a:avLst>
            </a:pr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5185013" y="1218038"/>
              <a:ext cx="756300" cy="756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 txBox="1"/>
            <p:nvPr/>
          </p:nvSpPr>
          <p:spPr>
            <a:xfrm>
              <a:off x="5186950" y="1483975"/>
              <a:ext cx="753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30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5185013" y="3898388"/>
              <a:ext cx="756300" cy="756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 txBox="1"/>
            <p:nvPr/>
          </p:nvSpPr>
          <p:spPr>
            <a:xfrm>
              <a:off x="5186950" y="4164325"/>
              <a:ext cx="753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sz="30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5920450" y="2558225"/>
              <a:ext cx="756300" cy="756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 txBox="1"/>
            <p:nvPr/>
          </p:nvSpPr>
          <p:spPr>
            <a:xfrm>
              <a:off x="5922388" y="2824163"/>
              <a:ext cx="753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sz="30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Apriori Algorithm Vs FP Growth Strategy</a:t>
            </a:r>
            <a:endParaRPr/>
          </a:p>
        </p:txBody>
      </p:sp>
      <p:sp>
        <p:nvSpPr>
          <p:cNvPr id="172" name="Google Shape;172;p29"/>
          <p:cNvSpPr txBox="1"/>
          <p:nvPr/>
        </p:nvSpPr>
        <p:spPr>
          <a:xfrm>
            <a:off x="483700" y="1468800"/>
            <a:ext cx="19083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Item pairing such as single item set, double item set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280600" y="988250"/>
            <a:ext cx="19875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Candidate generation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483700" y="2847688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Uses breadth first search approach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483700" y="2568488"/>
            <a:ext cx="11778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Strategy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483700" y="4226575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Scans the db in each step. Time consuming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483700" y="3947375"/>
            <a:ext cx="11778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Execution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7194800" y="1414000"/>
            <a:ext cx="16899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Generates FP Tree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7076950" y="1189600"/>
            <a:ext cx="18342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Frequent Itemsets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6905800" y="2847688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Uses depth first search approach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7417900" y="2568488"/>
            <a:ext cx="11778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Strategy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6905800" y="4226575"/>
            <a:ext cx="19875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Scans db only once initially, faster execution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7417900" y="3947375"/>
            <a:ext cx="11778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Execution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3339325" y="1830283"/>
            <a:ext cx="2261100" cy="2261100"/>
          </a:xfrm>
          <a:prstGeom prst="pie">
            <a:avLst>
              <a:gd name="adj1" fmla="val 5376899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/>
          <p:nvPr/>
        </p:nvSpPr>
        <p:spPr>
          <a:xfrm rot="10800000">
            <a:off x="3467300" y="1830265"/>
            <a:ext cx="2261100" cy="2261100"/>
          </a:xfrm>
          <a:prstGeom prst="pie">
            <a:avLst>
              <a:gd name="adj1" fmla="val 537689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 txBox="1"/>
          <p:nvPr/>
        </p:nvSpPr>
        <p:spPr>
          <a:xfrm>
            <a:off x="3339325" y="3056175"/>
            <a:ext cx="11166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Apriori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4593425" y="3056175"/>
            <a:ext cx="11166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FP Growth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88" name="Google Shape;188;p29"/>
          <p:cNvGrpSpPr/>
          <p:nvPr/>
        </p:nvGrpSpPr>
        <p:grpSpPr>
          <a:xfrm>
            <a:off x="4919454" y="2453032"/>
            <a:ext cx="457800" cy="455332"/>
            <a:chOff x="-35482200" y="3561225"/>
            <a:chExt cx="292225" cy="290650"/>
          </a:xfrm>
        </p:grpSpPr>
        <p:sp>
          <p:nvSpPr>
            <p:cNvPr id="189" name="Google Shape;189;p29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9"/>
          <p:cNvGrpSpPr/>
          <p:nvPr/>
        </p:nvGrpSpPr>
        <p:grpSpPr>
          <a:xfrm>
            <a:off x="3720597" y="2452406"/>
            <a:ext cx="429405" cy="456586"/>
            <a:chOff x="-34755225" y="3202075"/>
            <a:chExt cx="274100" cy="291450"/>
          </a:xfrm>
        </p:grpSpPr>
        <p:sp>
          <p:nvSpPr>
            <p:cNvPr id="193" name="Google Shape;193;p29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Apriori algorithm is array based and employs join and prune technique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It requires large memory space due to large number of candidate generation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FP tree utilizes pattern growth approach : It considers only those patterns which actually exist in DB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It requires less memory space due to compact tree structure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Runtime of FP growth algorithm increases linearly. It is directly proportional to number of transactions and number of unique items in dataset.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rison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A54FF"/>
      </a:accent1>
      <a:accent2>
        <a:srgbClr val="9682FF"/>
      </a:accent2>
      <a:accent3>
        <a:srgbClr val="BDBBEB"/>
      </a:accent3>
      <a:accent4>
        <a:srgbClr val="03DAC4"/>
      </a:accent4>
      <a:accent5>
        <a:srgbClr val="66FFF7"/>
      </a:accent5>
      <a:accent6>
        <a:srgbClr val="00A79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Lato</vt:lpstr>
      <vt:lpstr>Raleway</vt:lpstr>
      <vt:lpstr>Fira Sans</vt:lpstr>
      <vt:lpstr>Streamline</vt:lpstr>
      <vt:lpstr>Comparison Infographics by Slidesgo</vt:lpstr>
      <vt:lpstr>Frequent Pattern Growth Strategy </vt:lpstr>
      <vt:lpstr>Need </vt:lpstr>
      <vt:lpstr>PowerPoint Presentation</vt:lpstr>
      <vt:lpstr>FP Growth Algorithm</vt:lpstr>
      <vt:lpstr>Apriori Algorithm Vs FP Growth Strategy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 Pattern Growth Strategy </dc:title>
  <cp:lastModifiedBy>avyay rao</cp:lastModifiedBy>
  <cp:revision>1</cp:revision>
  <dcterms:modified xsi:type="dcterms:W3CDTF">2022-02-13T03:37:26Z</dcterms:modified>
</cp:coreProperties>
</file>