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30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0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0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3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2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7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53627A-784C-4EA5-B874-6DD0C572B043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FF44D-EC42-46B0-B378-04B95DE2BD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30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B99DA-03D4-4FDE-8C12-F5DA0AD85A56}"/>
              </a:ext>
            </a:extLst>
          </p:cNvPr>
          <p:cNvSpPr txBox="1"/>
          <p:nvPr/>
        </p:nvSpPr>
        <p:spPr>
          <a:xfrm>
            <a:off x="3054285" y="930337"/>
            <a:ext cx="4996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FP TREE EXAMPLE</a:t>
            </a:r>
          </a:p>
        </p:txBody>
      </p:sp>
      <p:pic>
        <p:nvPicPr>
          <p:cNvPr id="1026" name="Picture 2" descr="Shopping recommendations Images, Stock Photos &amp;amp; Vectors | Shutterstock">
            <a:extLst>
              <a:ext uri="{FF2B5EF4-FFF2-40B4-BE49-F238E27FC236}">
                <a16:creationId xmlns:a16="http://schemas.microsoft.com/office/drawing/2014/main" id="{BF708204-4D6C-4459-B5C4-1B6BB44DC7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20" b="7596"/>
          <a:stretch/>
        </p:blipFill>
        <p:spPr bwMode="auto">
          <a:xfrm>
            <a:off x="1511235" y="2423571"/>
            <a:ext cx="4424706" cy="266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6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446973-26C5-4406-B21B-C08F8A60ADCE}"/>
              </a:ext>
            </a:extLst>
          </p:cNvPr>
          <p:cNvSpPr txBox="1"/>
          <p:nvPr/>
        </p:nvSpPr>
        <p:spPr>
          <a:xfrm>
            <a:off x="5024486" y="114496"/>
            <a:ext cx="2356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621061-53A9-4A34-BB07-EFFB39601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46152"/>
              </p:ext>
            </p:extLst>
          </p:nvPr>
        </p:nvGraphicFramePr>
        <p:xfrm>
          <a:off x="606109" y="974189"/>
          <a:ext cx="4842584" cy="2730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292">
                  <a:extLst>
                    <a:ext uri="{9D8B030D-6E8A-4147-A177-3AD203B41FA5}">
                      <a16:colId xmlns:a16="http://schemas.microsoft.com/office/drawing/2014/main" val="1654575168"/>
                    </a:ext>
                  </a:extLst>
                </a:gridCol>
                <a:gridCol w="2421292">
                  <a:extLst>
                    <a:ext uri="{9D8B030D-6E8A-4147-A177-3AD203B41FA5}">
                      <a16:colId xmlns:a16="http://schemas.microsoft.com/office/drawing/2014/main" val="275853255"/>
                    </a:ext>
                  </a:extLst>
                </a:gridCol>
              </a:tblGrid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Transaction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273117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{E, K, M, N, O, Y}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4026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{D, E, K, N, O, Y}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544379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{A, E, K, M}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66408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{C, K, M, U, Y}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63600"/>
                  </a:ext>
                </a:extLst>
              </a:tr>
              <a:tr h="3846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{C, E, I, K, O}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966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D375FD5-F780-42BE-B1F0-D1E4E7055CEE}"/>
              </a:ext>
            </a:extLst>
          </p:cNvPr>
          <p:cNvSpPr txBox="1"/>
          <p:nvPr/>
        </p:nvSpPr>
        <p:spPr>
          <a:xfrm>
            <a:off x="6871093" y="774685"/>
            <a:ext cx="427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Compute Frequency of each item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24A19BA-6F71-47F5-84DD-13AF9C194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69192"/>
              </p:ext>
            </p:extLst>
          </p:nvPr>
        </p:nvGraphicFramePr>
        <p:xfrm>
          <a:off x="7167513" y="1234440"/>
          <a:ext cx="358218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093">
                  <a:extLst>
                    <a:ext uri="{9D8B030D-6E8A-4147-A177-3AD203B41FA5}">
                      <a16:colId xmlns:a16="http://schemas.microsoft.com/office/drawing/2014/main" val="1722007026"/>
                    </a:ext>
                  </a:extLst>
                </a:gridCol>
                <a:gridCol w="1791093">
                  <a:extLst>
                    <a:ext uri="{9D8B030D-6E8A-4147-A177-3AD203B41FA5}">
                      <a16:colId xmlns:a16="http://schemas.microsoft.com/office/drawing/2014/main" val="1302568128"/>
                    </a:ext>
                  </a:extLst>
                </a:gridCol>
              </a:tblGrid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516563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712281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99640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500324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58292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896555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97029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94907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03118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32282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19312"/>
                  </a:ext>
                </a:extLst>
              </a:tr>
              <a:tr h="270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49341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7754EA-F15F-45D1-A03E-CA3CB87946B9}"/>
              </a:ext>
            </a:extLst>
          </p:cNvPr>
          <p:cNvSpPr txBox="1"/>
          <p:nvPr/>
        </p:nvSpPr>
        <p:spPr>
          <a:xfrm>
            <a:off x="606109" y="3904238"/>
            <a:ext cx="314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Support Count: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F31DCD-FD09-4E40-882E-354DE7FAEBAF}"/>
              </a:ext>
            </a:extLst>
          </p:cNvPr>
          <p:cNvSpPr txBox="1"/>
          <p:nvPr/>
        </p:nvSpPr>
        <p:spPr>
          <a:xfrm>
            <a:off x="567171" y="4710144"/>
            <a:ext cx="658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items with support count less than minimum support.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46F633-A0F6-48B7-939C-15786E01F4AE}"/>
              </a:ext>
            </a:extLst>
          </p:cNvPr>
          <p:cNvCxnSpPr/>
          <p:nvPr/>
        </p:nvCxnSpPr>
        <p:spPr>
          <a:xfrm>
            <a:off x="7701699" y="1791093"/>
            <a:ext cx="2432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4D7640-CD25-4B8D-8B9E-CA8C6F0A4C98}"/>
              </a:ext>
            </a:extLst>
          </p:cNvPr>
          <p:cNvCxnSpPr/>
          <p:nvPr/>
        </p:nvCxnSpPr>
        <p:spPr>
          <a:xfrm>
            <a:off x="7701699" y="2132029"/>
            <a:ext cx="2432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EC0BB8-34AC-4622-993A-63CBFBA45713}"/>
              </a:ext>
            </a:extLst>
          </p:cNvPr>
          <p:cNvCxnSpPr/>
          <p:nvPr/>
        </p:nvCxnSpPr>
        <p:spPr>
          <a:xfrm>
            <a:off x="7701699" y="2548380"/>
            <a:ext cx="2432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F657C3-A958-492C-A160-F37C980EECD1}"/>
              </a:ext>
            </a:extLst>
          </p:cNvPr>
          <p:cNvCxnSpPr/>
          <p:nvPr/>
        </p:nvCxnSpPr>
        <p:spPr>
          <a:xfrm>
            <a:off x="7613715" y="3266388"/>
            <a:ext cx="2432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74DBC46-58D2-429E-B3C4-9BB283C014A7}"/>
              </a:ext>
            </a:extLst>
          </p:cNvPr>
          <p:cNvCxnSpPr/>
          <p:nvPr/>
        </p:nvCxnSpPr>
        <p:spPr>
          <a:xfrm>
            <a:off x="7613715" y="4370895"/>
            <a:ext cx="2432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1667D6-B99D-4C97-91FF-E355620C9C9A}"/>
              </a:ext>
            </a:extLst>
          </p:cNvPr>
          <p:cNvCxnSpPr/>
          <p:nvPr/>
        </p:nvCxnSpPr>
        <p:spPr>
          <a:xfrm>
            <a:off x="7701699" y="5079476"/>
            <a:ext cx="2432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4249801-015C-4EFA-9D07-A81B48A76FB8}"/>
              </a:ext>
            </a:extLst>
          </p:cNvPr>
          <p:cNvSpPr txBox="1"/>
          <p:nvPr/>
        </p:nvSpPr>
        <p:spPr>
          <a:xfrm>
            <a:off x="782425" y="5438894"/>
            <a:ext cx="202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Priority: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DA3EFF-8494-402B-B685-E4319F2E88DD}"/>
              </a:ext>
            </a:extLst>
          </p:cNvPr>
          <p:cNvSpPr txBox="1"/>
          <p:nvPr/>
        </p:nvSpPr>
        <p:spPr>
          <a:xfrm>
            <a:off x="2983580" y="5410824"/>
            <a:ext cx="565609" cy="46166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87A5EB6-CAD9-440C-89B1-45363DC0D1EC}"/>
              </a:ext>
            </a:extLst>
          </p:cNvPr>
          <p:cNvCxnSpPr>
            <a:cxnSpLocks/>
          </p:cNvCxnSpPr>
          <p:nvPr/>
        </p:nvCxnSpPr>
        <p:spPr>
          <a:xfrm flipH="1">
            <a:off x="10749699" y="3611362"/>
            <a:ext cx="5059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E1A8830-CD4A-4A95-AC48-4CB380A6744E}"/>
              </a:ext>
            </a:extLst>
          </p:cNvPr>
          <p:cNvCxnSpPr/>
          <p:nvPr/>
        </p:nvCxnSpPr>
        <p:spPr>
          <a:xfrm flipH="1">
            <a:off x="10749697" y="3970471"/>
            <a:ext cx="5059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5E3F72E-726C-4A94-A26F-EF2DA06C12ED}"/>
              </a:ext>
            </a:extLst>
          </p:cNvPr>
          <p:cNvCxnSpPr/>
          <p:nvPr/>
        </p:nvCxnSpPr>
        <p:spPr>
          <a:xfrm flipH="1">
            <a:off x="10749696" y="5486499"/>
            <a:ext cx="5059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7276EC-B34F-4BDB-ABED-F659B5E75BFE}"/>
              </a:ext>
            </a:extLst>
          </p:cNvPr>
          <p:cNvCxnSpPr/>
          <p:nvPr/>
        </p:nvCxnSpPr>
        <p:spPr>
          <a:xfrm flipH="1">
            <a:off x="10749698" y="2857140"/>
            <a:ext cx="5059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CF1811B-5C35-496A-9AF7-797FD14FBFEA}"/>
              </a:ext>
            </a:extLst>
          </p:cNvPr>
          <p:cNvCxnSpPr/>
          <p:nvPr/>
        </p:nvCxnSpPr>
        <p:spPr>
          <a:xfrm flipH="1">
            <a:off x="10749696" y="4674727"/>
            <a:ext cx="5059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13E4051-9E37-425B-9B55-5042A87C3E4A}"/>
              </a:ext>
            </a:extLst>
          </p:cNvPr>
          <p:cNvSpPr txBox="1"/>
          <p:nvPr/>
        </p:nvSpPr>
        <p:spPr>
          <a:xfrm>
            <a:off x="3514626" y="5417111"/>
            <a:ext cx="634737" cy="46166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81756B-7B64-4EC2-BF56-EC54B2744723}"/>
              </a:ext>
            </a:extLst>
          </p:cNvPr>
          <p:cNvSpPr txBox="1"/>
          <p:nvPr/>
        </p:nvSpPr>
        <p:spPr>
          <a:xfrm>
            <a:off x="4099092" y="5422146"/>
            <a:ext cx="565610" cy="46166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AB7B57A-4E5D-40DD-BE8B-7F9C15D37A23}"/>
              </a:ext>
            </a:extLst>
          </p:cNvPr>
          <p:cNvSpPr txBox="1"/>
          <p:nvPr/>
        </p:nvSpPr>
        <p:spPr>
          <a:xfrm>
            <a:off x="4771545" y="5410824"/>
            <a:ext cx="443060" cy="46166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BD78FA-1D8B-43D8-BE15-D4441CE0D75F}"/>
              </a:ext>
            </a:extLst>
          </p:cNvPr>
          <p:cNvSpPr txBox="1"/>
          <p:nvPr/>
        </p:nvSpPr>
        <p:spPr>
          <a:xfrm>
            <a:off x="5371719" y="5422145"/>
            <a:ext cx="565609" cy="46166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23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63"/>
    </mc:Choice>
    <mc:Fallback xmlns="">
      <p:transition spd="slow" advTm="381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5" grpId="0"/>
      <p:bldP spid="27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0CA02B-E110-4E8B-9C66-CFABF2DC710E}"/>
              </a:ext>
            </a:extLst>
          </p:cNvPr>
          <p:cNvSpPr txBox="1"/>
          <p:nvPr/>
        </p:nvSpPr>
        <p:spPr>
          <a:xfrm>
            <a:off x="5781773" y="1161398"/>
            <a:ext cx="5976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Reorder the items based on order of priority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02AFD5-443C-48E3-8C2E-74B6B418E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39430"/>
              </p:ext>
            </p:extLst>
          </p:nvPr>
        </p:nvGraphicFramePr>
        <p:xfrm>
          <a:off x="606723" y="1884227"/>
          <a:ext cx="4842584" cy="2730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292">
                  <a:extLst>
                    <a:ext uri="{9D8B030D-6E8A-4147-A177-3AD203B41FA5}">
                      <a16:colId xmlns:a16="http://schemas.microsoft.com/office/drawing/2014/main" val="1654575168"/>
                    </a:ext>
                  </a:extLst>
                </a:gridCol>
                <a:gridCol w="2421292">
                  <a:extLst>
                    <a:ext uri="{9D8B030D-6E8A-4147-A177-3AD203B41FA5}">
                      <a16:colId xmlns:a16="http://schemas.microsoft.com/office/drawing/2014/main" val="275853255"/>
                    </a:ext>
                  </a:extLst>
                </a:gridCol>
              </a:tblGrid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Transaction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273117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{E, K, M, N, O, Y}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4026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{D, E, K, N, O, Y}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544379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{A, E, K, M}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66408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{C, K, M, U, Y}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63600"/>
                  </a:ext>
                </a:extLst>
              </a:tr>
              <a:tr h="3846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{C, E, I, K, O}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966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5154B7F-C845-42EA-9BB9-91154FAE329D}"/>
              </a:ext>
            </a:extLst>
          </p:cNvPr>
          <p:cNvSpPr txBox="1"/>
          <p:nvPr/>
        </p:nvSpPr>
        <p:spPr>
          <a:xfrm>
            <a:off x="1527438" y="4994462"/>
            <a:ext cx="392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Priority: K E M O Y</a:t>
            </a: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18D05988-3416-465C-BC67-CA38455734E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096000" y="2077547"/>
            <a:ext cx="4606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F67256C-C934-40D3-BA15-96AC7D6A8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2093422"/>
            <a:ext cx="2286000" cy="3349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A81C9D88-8F5B-41B5-82E8-E2E12E7D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634" y="2088066"/>
            <a:ext cx="2287588" cy="3349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CB7979AD-D0B1-4661-852E-70E6944B2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7" y="2427790"/>
            <a:ext cx="2286000" cy="41751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BC9DB4AB-D51F-4209-9899-9A036E477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2428385"/>
            <a:ext cx="2287588" cy="41751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9C3AACC-17BA-4CCE-9C72-6F4B7F9DE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1" y="2845898"/>
            <a:ext cx="2286000" cy="41592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AE1D8753-B87C-4D56-8A31-A4ED3A1AC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9" y="2824148"/>
            <a:ext cx="2287588" cy="41592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2FC16F80-4974-4AC7-8224-09F9696BA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3261822"/>
            <a:ext cx="2286000" cy="41751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E9F407BB-95CB-42B3-A0AD-647D47313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3261822"/>
            <a:ext cx="2287588" cy="41751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D2A5EF3D-CD71-4185-BBB4-F7EBBB759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3679335"/>
            <a:ext cx="2286000" cy="41592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E95D886E-679D-4229-AE06-FFE454E8A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3679335"/>
            <a:ext cx="2287588" cy="41592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D6FD67B5-C30A-4FE3-B07F-E6762EFF2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4095260"/>
            <a:ext cx="2286000" cy="41751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F5AFF669-F345-40DC-93D9-794BD357A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4095260"/>
            <a:ext cx="2287588" cy="41751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553F9878-AACF-42EC-8E15-49FF60C30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1525" y="2088660"/>
            <a:ext cx="0" cy="2428875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8">
            <a:extLst>
              <a:ext uri="{FF2B5EF4-FFF2-40B4-BE49-F238E27FC236}">
                <a16:creationId xmlns:a16="http://schemas.microsoft.com/office/drawing/2014/main" id="{953C6FC3-5050-4E06-B3CE-5B04A0729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5470" y="2428385"/>
            <a:ext cx="4584700" cy="0"/>
          </a:xfrm>
          <a:prstGeom prst="line">
            <a:avLst/>
          </a:prstGeom>
          <a:noFill/>
          <a:ln w="349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9">
            <a:extLst>
              <a:ext uri="{FF2B5EF4-FFF2-40B4-BE49-F238E27FC236}">
                <a16:creationId xmlns:a16="http://schemas.microsoft.com/office/drawing/2014/main" id="{0AA46070-615F-41C4-91B6-4DF15A7B1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4413" y="2845897"/>
            <a:ext cx="4584700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0">
            <a:extLst>
              <a:ext uri="{FF2B5EF4-FFF2-40B4-BE49-F238E27FC236}">
                <a16:creationId xmlns:a16="http://schemas.microsoft.com/office/drawing/2014/main" id="{33D47A6F-7056-4C61-BFA2-29372CC41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261822"/>
            <a:ext cx="4584700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Line 21">
            <a:extLst>
              <a:ext uri="{FF2B5EF4-FFF2-40B4-BE49-F238E27FC236}">
                <a16:creationId xmlns:a16="http://schemas.microsoft.com/office/drawing/2014/main" id="{15746438-2A8F-4462-A505-3738F4E85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679335"/>
            <a:ext cx="4584700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2">
            <a:extLst>
              <a:ext uri="{FF2B5EF4-FFF2-40B4-BE49-F238E27FC236}">
                <a16:creationId xmlns:a16="http://schemas.microsoft.com/office/drawing/2014/main" id="{F7AD527D-FDFC-4319-A42F-2EB55932B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4095260"/>
            <a:ext cx="4584700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23">
            <a:extLst>
              <a:ext uri="{FF2B5EF4-FFF2-40B4-BE49-F238E27FC236}">
                <a16:creationId xmlns:a16="http://schemas.microsoft.com/office/drawing/2014/main" id="{DC38A256-1402-40DC-B4AC-682DB76DC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2118347"/>
            <a:ext cx="6350" cy="2654782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4">
            <a:extLst>
              <a:ext uri="{FF2B5EF4-FFF2-40B4-BE49-F238E27FC236}">
                <a16:creationId xmlns:a16="http://schemas.microsoft.com/office/drawing/2014/main" id="{AEBF34DA-87DD-42DF-BA96-8C26DEF56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79113" y="2088660"/>
            <a:ext cx="0" cy="2428875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5">
            <a:extLst>
              <a:ext uri="{FF2B5EF4-FFF2-40B4-BE49-F238E27FC236}">
                <a16:creationId xmlns:a16="http://schemas.microsoft.com/office/drawing/2014/main" id="{A14410A0-36DA-4764-88CA-F24B0ADC7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9911" y="974189"/>
            <a:ext cx="4584700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D5169F50-E763-4F0F-A56F-117A9CD90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4512772"/>
            <a:ext cx="4584700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76DFF8CB-4593-4931-8C9D-262A01155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2139460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Transaction ID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28">
            <a:extLst>
              <a:ext uri="{FF2B5EF4-FFF2-40B4-BE49-F238E27FC236}">
                <a16:creationId xmlns:a16="http://schemas.microsoft.com/office/drawing/2014/main" id="{EB9FC914-84C3-49C7-B205-F041B954B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139460"/>
            <a:ext cx="6159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Items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40616370-F2DB-4A58-A7B6-BD9C7ED4C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2474422"/>
            <a:ext cx="3254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0FCAFA69-A89B-4EA7-8686-C00807709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850" y="2474422"/>
            <a:ext cx="1304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{K, E, M, O, Y}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5AAC039A-E87C-4FAC-A9B2-9366C2580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2888760"/>
            <a:ext cx="3254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B4242A05-25E5-40CA-A863-A124804EC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9550" y="2888760"/>
            <a:ext cx="10207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{K, E, O, Y}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3">
            <a:extLst>
              <a:ext uri="{FF2B5EF4-FFF2-40B4-BE49-F238E27FC236}">
                <a16:creationId xmlns:a16="http://schemas.microsoft.com/office/drawing/2014/main" id="{DEF8A82C-6F9C-4654-9E5F-7138B87F7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3307860"/>
            <a:ext cx="3254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75507629-D931-4641-9C16-7171B4445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4163" y="3307860"/>
            <a:ext cx="8540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{K, E, M}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15AC806-71A9-4273-950C-8FDEC4DF3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3722197"/>
            <a:ext cx="3254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C1C8F0EC-7071-425C-8B87-7E724EAC0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4163" y="3722197"/>
            <a:ext cx="8540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{K, M, Y}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ECE3628B-2AD1-4D4F-A84E-2E66479A7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4141297"/>
            <a:ext cx="3254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38">
            <a:extLst>
              <a:ext uri="{FF2B5EF4-FFF2-40B4-BE49-F238E27FC236}">
                <a16:creationId xmlns:a16="http://schemas.microsoft.com/office/drawing/2014/main" id="{D4151DCB-56CF-4ABD-9CE3-5FCF26969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7975" y="4141297"/>
            <a:ext cx="81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{K, E, O}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604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"/>
    </mc:Choice>
    <mc:Fallback xmlns="">
      <p:transition spd="slow" advTm="108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7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D9F846-2444-44AA-A55B-F4BC9C8C286A}"/>
              </a:ext>
            </a:extLst>
          </p:cNvPr>
          <p:cNvSpPr txBox="1"/>
          <p:nvPr/>
        </p:nvSpPr>
        <p:spPr>
          <a:xfrm>
            <a:off x="640078" y="367085"/>
            <a:ext cx="431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Construction of FP Tree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48822C-E849-49F2-8640-BDC5C183885A}"/>
              </a:ext>
            </a:extLst>
          </p:cNvPr>
          <p:cNvSpPr txBox="1"/>
          <p:nvPr/>
        </p:nvSpPr>
        <p:spPr>
          <a:xfrm>
            <a:off x="678430" y="930346"/>
            <a:ext cx="23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T1: {K, E, M, O, Y}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E7DD07-A466-4E6F-B05C-54E12A4DC7CD}"/>
              </a:ext>
            </a:extLst>
          </p:cNvPr>
          <p:cNvSpPr/>
          <p:nvPr/>
        </p:nvSpPr>
        <p:spPr>
          <a:xfrm>
            <a:off x="2862133" y="1506423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542B97-5DDD-4ECA-9159-F3FB9FAAA1F2}"/>
              </a:ext>
            </a:extLst>
          </p:cNvPr>
          <p:cNvSpPr txBox="1"/>
          <p:nvPr/>
        </p:nvSpPr>
        <p:spPr>
          <a:xfrm>
            <a:off x="2193260" y="1514691"/>
            <a:ext cx="594350" cy="38116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50A96D-649E-45F0-8FFF-AC559117DC66}"/>
              </a:ext>
            </a:extLst>
          </p:cNvPr>
          <p:cNvCxnSpPr>
            <a:cxnSpLocks/>
          </p:cNvCxnSpPr>
          <p:nvPr/>
        </p:nvCxnSpPr>
        <p:spPr>
          <a:xfrm flipH="1">
            <a:off x="2852659" y="1968435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E0713D6-15CE-4AEF-BC13-D5F27E210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97" y="3936312"/>
            <a:ext cx="499915" cy="47552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913CEDD-C3AB-4D0E-8CA0-A6B81F8E9723}"/>
              </a:ext>
            </a:extLst>
          </p:cNvPr>
          <p:cNvSpPr/>
          <p:nvPr/>
        </p:nvSpPr>
        <p:spPr>
          <a:xfrm>
            <a:off x="1580665" y="560064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66B274-952E-497D-9DAA-4BDE59B2BED2}"/>
              </a:ext>
            </a:extLst>
          </p:cNvPr>
          <p:cNvSpPr/>
          <p:nvPr/>
        </p:nvSpPr>
        <p:spPr>
          <a:xfrm>
            <a:off x="1880353" y="477523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4CEC87-BD68-40D6-BF7E-F7F5C0FCE236}"/>
              </a:ext>
            </a:extLst>
          </p:cNvPr>
          <p:cNvSpPr/>
          <p:nvPr/>
        </p:nvSpPr>
        <p:spPr>
          <a:xfrm>
            <a:off x="2371243" y="311090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C63C53-C750-4A57-AFBA-6068F7A9C701}"/>
              </a:ext>
            </a:extLst>
          </p:cNvPr>
          <p:cNvSpPr/>
          <p:nvPr/>
        </p:nvSpPr>
        <p:spPr>
          <a:xfrm>
            <a:off x="2616688" y="228549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9B9531-D07E-4855-936D-4A12859C9574}"/>
              </a:ext>
            </a:extLst>
          </p:cNvPr>
          <p:cNvCxnSpPr>
            <a:cxnSpLocks/>
          </p:cNvCxnSpPr>
          <p:nvPr/>
        </p:nvCxnSpPr>
        <p:spPr>
          <a:xfrm flipH="1">
            <a:off x="2101737" y="4396080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80ED00-9208-4156-97AC-393B419A8853}"/>
              </a:ext>
            </a:extLst>
          </p:cNvPr>
          <p:cNvCxnSpPr>
            <a:cxnSpLocks/>
          </p:cNvCxnSpPr>
          <p:nvPr/>
        </p:nvCxnSpPr>
        <p:spPr>
          <a:xfrm flipH="1">
            <a:off x="2348782" y="3541393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75E678-A8DA-4C60-AF23-242377F2B8A5}"/>
              </a:ext>
            </a:extLst>
          </p:cNvPr>
          <p:cNvCxnSpPr>
            <a:cxnSpLocks/>
          </p:cNvCxnSpPr>
          <p:nvPr/>
        </p:nvCxnSpPr>
        <p:spPr>
          <a:xfrm flipH="1">
            <a:off x="2619896" y="2732307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B60277-1DFC-41B9-AEAD-544C56DFE601}"/>
              </a:ext>
            </a:extLst>
          </p:cNvPr>
          <p:cNvCxnSpPr>
            <a:cxnSpLocks/>
          </p:cNvCxnSpPr>
          <p:nvPr/>
        </p:nvCxnSpPr>
        <p:spPr>
          <a:xfrm flipH="1">
            <a:off x="1826109" y="5205729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8F14B6D-604B-49CB-837A-51EA7E8CE1BF}"/>
              </a:ext>
            </a:extLst>
          </p:cNvPr>
          <p:cNvSpPr txBox="1"/>
          <p:nvPr/>
        </p:nvSpPr>
        <p:spPr>
          <a:xfrm>
            <a:off x="1904420" y="2302838"/>
            <a:ext cx="64458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44EDB0-341E-4F0D-B344-E6BE80D76157}"/>
              </a:ext>
            </a:extLst>
          </p:cNvPr>
          <p:cNvSpPr txBox="1"/>
          <p:nvPr/>
        </p:nvSpPr>
        <p:spPr>
          <a:xfrm>
            <a:off x="1761641" y="3104967"/>
            <a:ext cx="55666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E:1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26A196-C201-4C37-9378-D2F8847E8BDA}"/>
              </a:ext>
            </a:extLst>
          </p:cNvPr>
          <p:cNvSpPr txBox="1"/>
          <p:nvPr/>
        </p:nvSpPr>
        <p:spPr>
          <a:xfrm>
            <a:off x="1423249" y="3924273"/>
            <a:ext cx="64489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3CFCB5-A10E-4B7D-AA77-A3576479316E}"/>
              </a:ext>
            </a:extLst>
          </p:cNvPr>
          <p:cNvSpPr txBox="1"/>
          <p:nvPr/>
        </p:nvSpPr>
        <p:spPr>
          <a:xfrm>
            <a:off x="1261428" y="4735053"/>
            <a:ext cx="56468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840E65-71A2-4BD8-A38B-156B1ACDFC5B}"/>
              </a:ext>
            </a:extLst>
          </p:cNvPr>
          <p:cNvSpPr txBox="1"/>
          <p:nvPr/>
        </p:nvSpPr>
        <p:spPr>
          <a:xfrm>
            <a:off x="881379" y="5600298"/>
            <a:ext cx="59676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AA0FAE7-3E84-4A72-B2FA-A1076B9899DF}"/>
              </a:ext>
            </a:extLst>
          </p:cNvPr>
          <p:cNvSpPr/>
          <p:nvPr/>
        </p:nvSpPr>
        <p:spPr>
          <a:xfrm>
            <a:off x="5777089" y="1598471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F68D20-C851-4B45-A9E0-83A963B721E9}"/>
              </a:ext>
            </a:extLst>
          </p:cNvPr>
          <p:cNvSpPr txBox="1"/>
          <p:nvPr/>
        </p:nvSpPr>
        <p:spPr>
          <a:xfrm>
            <a:off x="5026167" y="1552811"/>
            <a:ext cx="76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F47808-ED96-4F41-9291-15A8262AD555}"/>
              </a:ext>
            </a:extLst>
          </p:cNvPr>
          <p:cNvCxnSpPr>
            <a:cxnSpLocks/>
          </p:cNvCxnSpPr>
          <p:nvPr/>
        </p:nvCxnSpPr>
        <p:spPr>
          <a:xfrm flipH="1">
            <a:off x="5676175" y="2026724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8F5F557D-E82E-4B42-A8DA-D651016BF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313" y="3994601"/>
            <a:ext cx="499915" cy="475529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8434E211-7335-444D-92B3-ABF267F86BC0}"/>
              </a:ext>
            </a:extLst>
          </p:cNvPr>
          <p:cNvSpPr/>
          <p:nvPr/>
        </p:nvSpPr>
        <p:spPr>
          <a:xfrm>
            <a:off x="4404181" y="5658937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97FABD7-790D-4014-BCD6-BE7EF17B18B9}"/>
              </a:ext>
            </a:extLst>
          </p:cNvPr>
          <p:cNvSpPr/>
          <p:nvPr/>
        </p:nvSpPr>
        <p:spPr>
          <a:xfrm>
            <a:off x="4703869" y="4833527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394FB71-296E-4E14-B903-5B26DE7D2FBD}"/>
              </a:ext>
            </a:extLst>
          </p:cNvPr>
          <p:cNvSpPr/>
          <p:nvPr/>
        </p:nvSpPr>
        <p:spPr>
          <a:xfrm>
            <a:off x="5222030" y="3176195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43C041F-8ECE-4B89-8C24-281AEDC464D6}"/>
              </a:ext>
            </a:extLst>
          </p:cNvPr>
          <p:cNvSpPr/>
          <p:nvPr/>
        </p:nvSpPr>
        <p:spPr>
          <a:xfrm>
            <a:off x="5440204" y="2343781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CB0502-037F-4B33-B63F-A12CD0F6A5E9}"/>
              </a:ext>
            </a:extLst>
          </p:cNvPr>
          <p:cNvCxnSpPr>
            <a:cxnSpLocks/>
          </p:cNvCxnSpPr>
          <p:nvPr/>
        </p:nvCxnSpPr>
        <p:spPr>
          <a:xfrm flipH="1">
            <a:off x="4925253" y="4454369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46F09FB-CF53-425E-B5A5-A0FE21D4795D}"/>
              </a:ext>
            </a:extLst>
          </p:cNvPr>
          <p:cNvCxnSpPr>
            <a:cxnSpLocks/>
          </p:cNvCxnSpPr>
          <p:nvPr/>
        </p:nvCxnSpPr>
        <p:spPr>
          <a:xfrm flipH="1">
            <a:off x="5172298" y="3599682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1295B9B-0F3A-4578-A5F5-46804EBDBD3C}"/>
              </a:ext>
            </a:extLst>
          </p:cNvPr>
          <p:cNvCxnSpPr>
            <a:cxnSpLocks/>
          </p:cNvCxnSpPr>
          <p:nvPr/>
        </p:nvCxnSpPr>
        <p:spPr>
          <a:xfrm flipH="1">
            <a:off x="5443412" y="2790596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4202DC8-87E9-4DF0-8081-71320A58661A}"/>
              </a:ext>
            </a:extLst>
          </p:cNvPr>
          <p:cNvCxnSpPr>
            <a:cxnSpLocks/>
          </p:cNvCxnSpPr>
          <p:nvPr/>
        </p:nvCxnSpPr>
        <p:spPr>
          <a:xfrm flipH="1">
            <a:off x="4649625" y="5264018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2D1812B-04DF-4C7C-BF96-E89E34E203BF}"/>
              </a:ext>
            </a:extLst>
          </p:cNvPr>
          <p:cNvSpPr txBox="1"/>
          <p:nvPr/>
        </p:nvSpPr>
        <p:spPr>
          <a:xfrm>
            <a:off x="4851454" y="2333034"/>
            <a:ext cx="64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K:1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0776C4-D42F-48A5-8370-8284F176DA09}"/>
              </a:ext>
            </a:extLst>
          </p:cNvPr>
          <p:cNvSpPr txBox="1"/>
          <p:nvPr/>
        </p:nvSpPr>
        <p:spPr>
          <a:xfrm>
            <a:off x="4585157" y="3163256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65B218-6D63-4266-9788-B7E212BECCAE}"/>
              </a:ext>
            </a:extLst>
          </p:cNvPr>
          <p:cNvSpPr txBox="1"/>
          <p:nvPr/>
        </p:nvSpPr>
        <p:spPr>
          <a:xfrm>
            <a:off x="4327178" y="3972409"/>
            <a:ext cx="64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M:1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F6BA91-55AE-4AB3-8383-FA891D499E49}"/>
              </a:ext>
            </a:extLst>
          </p:cNvPr>
          <p:cNvSpPr txBox="1"/>
          <p:nvPr/>
        </p:nvSpPr>
        <p:spPr>
          <a:xfrm>
            <a:off x="4084943" y="4793342"/>
            <a:ext cx="81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225D4A-88D6-4D79-9202-3EA9736B3AF1}"/>
              </a:ext>
            </a:extLst>
          </p:cNvPr>
          <p:cNvSpPr txBox="1"/>
          <p:nvPr/>
        </p:nvSpPr>
        <p:spPr>
          <a:xfrm>
            <a:off x="3844013" y="5705277"/>
            <a:ext cx="59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FA4243-A574-430D-8193-E57CCEB65973}"/>
              </a:ext>
            </a:extLst>
          </p:cNvPr>
          <p:cNvSpPr txBox="1"/>
          <p:nvPr/>
        </p:nvSpPr>
        <p:spPr>
          <a:xfrm>
            <a:off x="4175346" y="826925"/>
            <a:ext cx="2104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T2: {K, E, O, Y}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2CE283-A90E-4502-8940-B8009B93A54E}"/>
              </a:ext>
            </a:extLst>
          </p:cNvPr>
          <p:cNvSpPr txBox="1"/>
          <p:nvPr/>
        </p:nvSpPr>
        <p:spPr>
          <a:xfrm>
            <a:off x="4743697" y="2345959"/>
            <a:ext cx="63991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CBCCCF7-ADBE-491C-B9D0-20CF1C88F76C}"/>
              </a:ext>
            </a:extLst>
          </p:cNvPr>
          <p:cNvSpPr txBox="1"/>
          <p:nvPr/>
        </p:nvSpPr>
        <p:spPr>
          <a:xfrm>
            <a:off x="4440780" y="3170280"/>
            <a:ext cx="65451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E:2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8279738-D17F-4733-8DC6-013D38FE4A5A}"/>
              </a:ext>
            </a:extLst>
          </p:cNvPr>
          <p:cNvCxnSpPr>
            <a:cxnSpLocks/>
          </p:cNvCxnSpPr>
          <p:nvPr/>
        </p:nvCxnSpPr>
        <p:spPr>
          <a:xfrm>
            <a:off x="5644537" y="3571114"/>
            <a:ext cx="369970" cy="44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8BD1F53E-2D12-4094-8884-96D7A36AF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132" y="4804926"/>
            <a:ext cx="499915" cy="4755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DDCE075-04AA-4CF1-A8B3-EE4F6616A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700" y="3987765"/>
            <a:ext cx="499915" cy="475529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4168A8C-0430-46E0-8AE9-E6984D45216C}"/>
              </a:ext>
            </a:extLst>
          </p:cNvPr>
          <p:cNvCxnSpPr>
            <a:cxnSpLocks/>
            <a:stCxn id="48" idx="0"/>
          </p:cNvCxnSpPr>
          <p:nvPr/>
        </p:nvCxnSpPr>
        <p:spPr>
          <a:xfrm flipH="1" flipV="1">
            <a:off x="6212132" y="4418189"/>
            <a:ext cx="249958" cy="3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1E238E-AEA4-43A9-AB5F-40265652BCFF}"/>
              </a:ext>
            </a:extLst>
          </p:cNvPr>
          <p:cNvSpPr txBox="1"/>
          <p:nvPr/>
        </p:nvSpPr>
        <p:spPr>
          <a:xfrm>
            <a:off x="6420277" y="4014840"/>
            <a:ext cx="6323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69BB87C-CEEB-4E0B-B007-764174F77494}"/>
              </a:ext>
            </a:extLst>
          </p:cNvPr>
          <p:cNvSpPr txBox="1"/>
          <p:nvPr/>
        </p:nvSpPr>
        <p:spPr>
          <a:xfrm>
            <a:off x="6802374" y="4804926"/>
            <a:ext cx="6323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559BF28-BBDC-4C68-B4CF-3A412943DD94}"/>
              </a:ext>
            </a:extLst>
          </p:cNvPr>
          <p:cNvSpPr/>
          <p:nvPr/>
        </p:nvSpPr>
        <p:spPr>
          <a:xfrm>
            <a:off x="9983284" y="1703826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654F653-7018-4A6B-B5B8-1FEDCCFBC48A}"/>
              </a:ext>
            </a:extLst>
          </p:cNvPr>
          <p:cNvSpPr txBox="1"/>
          <p:nvPr/>
        </p:nvSpPr>
        <p:spPr>
          <a:xfrm>
            <a:off x="9232362" y="1658166"/>
            <a:ext cx="76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85B4C30-633C-4D7E-8A44-747EE7A57595}"/>
              </a:ext>
            </a:extLst>
          </p:cNvPr>
          <p:cNvCxnSpPr>
            <a:cxnSpLocks/>
          </p:cNvCxnSpPr>
          <p:nvPr/>
        </p:nvCxnSpPr>
        <p:spPr>
          <a:xfrm flipH="1">
            <a:off x="9882370" y="2132079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E23280DD-93A2-4255-AC20-AEC722327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508" y="4099956"/>
            <a:ext cx="499915" cy="475529"/>
          </a:xfrm>
          <a:prstGeom prst="rect">
            <a:avLst/>
          </a:prstGeom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A5CF0D20-06EF-425F-9654-7B3BB0BB9941}"/>
              </a:ext>
            </a:extLst>
          </p:cNvPr>
          <p:cNvSpPr/>
          <p:nvPr/>
        </p:nvSpPr>
        <p:spPr>
          <a:xfrm>
            <a:off x="8610376" y="576429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22DB214-EF6F-446E-A512-17D968122D3B}"/>
              </a:ext>
            </a:extLst>
          </p:cNvPr>
          <p:cNvSpPr/>
          <p:nvPr/>
        </p:nvSpPr>
        <p:spPr>
          <a:xfrm>
            <a:off x="8910064" y="493888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557907F-0090-4CA6-BD2C-877A85EEDAC6}"/>
              </a:ext>
            </a:extLst>
          </p:cNvPr>
          <p:cNvSpPr/>
          <p:nvPr/>
        </p:nvSpPr>
        <p:spPr>
          <a:xfrm>
            <a:off x="9428225" y="3281550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DB1A371-6A7F-4ACF-85E3-4CCFFDC0FC68}"/>
              </a:ext>
            </a:extLst>
          </p:cNvPr>
          <p:cNvSpPr/>
          <p:nvPr/>
        </p:nvSpPr>
        <p:spPr>
          <a:xfrm>
            <a:off x="9646399" y="2449136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C83D196-7617-46E4-ACF2-2FEB76F8DDF4}"/>
              </a:ext>
            </a:extLst>
          </p:cNvPr>
          <p:cNvCxnSpPr>
            <a:cxnSpLocks/>
          </p:cNvCxnSpPr>
          <p:nvPr/>
        </p:nvCxnSpPr>
        <p:spPr>
          <a:xfrm flipH="1">
            <a:off x="9131448" y="4559724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0EBF31-B687-4A40-9623-9F8883E80C8C}"/>
              </a:ext>
            </a:extLst>
          </p:cNvPr>
          <p:cNvCxnSpPr>
            <a:cxnSpLocks/>
          </p:cNvCxnSpPr>
          <p:nvPr/>
        </p:nvCxnSpPr>
        <p:spPr>
          <a:xfrm flipH="1">
            <a:off x="9378493" y="3705037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2A2CE4E-E592-4E67-B4A3-61CFF86C645C}"/>
              </a:ext>
            </a:extLst>
          </p:cNvPr>
          <p:cNvCxnSpPr>
            <a:cxnSpLocks/>
          </p:cNvCxnSpPr>
          <p:nvPr/>
        </p:nvCxnSpPr>
        <p:spPr>
          <a:xfrm flipH="1">
            <a:off x="9649607" y="2895951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F0C89DD-838B-40FF-B086-8F2F21078937}"/>
              </a:ext>
            </a:extLst>
          </p:cNvPr>
          <p:cNvCxnSpPr>
            <a:cxnSpLocks/>
          </p:cNvCxnSpPr>
          <p:nvPr/>
        </p:nvCxnSpPr>
        <p:spPr>
          <a:xfrm flipH="1">
            <a:off x="8855820" y="5369373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ED5CBE1-5E73-4EE1-BB52-2470254555B4}"/>
              </a:ext>
            </a:extLst>
          </p:cNvPr>
          <p:cNvSpPr txBox="1"/>
          <p:nvPr/>
        </p:nvSpPr>
        <p:spPr>
          <a:xfrm>
            <a:off x="9076503" y="2438389"/>
            <a:ext cx="64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K:2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136258-4BCB-406D-BD88-B254D7B000AC}"/>
              </a:ext>
            </a:extLst>
          </p:cNvPr>
          <p:cNvSpPr txBox="1"/>
          <p:nvPr/>
        </p:nvSpPr>
        <p:spPr>
          <a:xfrm>
            <a:off x="8771101" y="3279158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3DB08BE-05DC-47EC-9B6D-9AB6DAFB2EE1}"/>
              </a:ext>
            </a:extLst>
          </p:cNvPr>
          <p:cNvSpPr txBox="1"/>
          <p:nvPr/>
        </p:nvSpPr>
        <p:spPr>
          <a:xfrm>
            <a:off x="8533373" y="4077764"/>
            <a:ext cx="64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M:1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4F9BC41-669D-4932-890C-08186BDBF790}"/>
              </a:ext>
            </a:extLst>
          </p:cNvPr>
          <p:cNvSpPr txBox="1"/>
          <p:nvPr/>
        </p:nvSpPr>
        <p:spPr>
          <a:xfrm>
            <a:off x="8291138" y="4898697"/>
            <a:ext cx="81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0098362-8E85-444C-B851-547268B9FB81}"/>
              </a:ext>
            </a:extLst>
          </p:cNvPr>
          <p:cNvSpPr txBox="1"/>
          <p:nvPr/>
        </p:nvSpPr>
        <p:spPr>
          <a:xfrm>
            <a:off x="8054015" y="5763942"/>
            <a:ext cx="59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1F7A9A1-FCC5-47F5-BE76-02D2D8BB2EAB}"/>
              </a:ext>
            </a:extLst>
          </p:cNvPr>
          <p:cNvCxnSpPr>
            <a:cxnSpLocks/>
          </p:cNvCxnSpPr>
          <p:nvPr/>
        </p:nvCxnSpPr>
        <p:spPr>
          <a:xfrm>
            <a:off x="9850732" y="3676469"/>
            <a:ext cx="369970" cy="44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>
            <a:extLst>
              <a:ext uri="{FF2B5EF4-FFF2-40B4-BE49-F238E27FC236}">
                <a16:creationId xmlns:a16="http://schemas.microsoft.com/office/drawing/2014/main" id="{4023DA12-E2CC-467F-81AC-4483874AD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8327" y="4910281"/>
            <a:ext cx="499915" cy="47552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890BF62A-B27E-48B3-80B5-03D47E92A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895" y="4093120"/>
            <a:ext cx="499915" cy="475529"/>
          </a:xfrm>
          <a:prstGeom prst="rect">
            <a:avLst/>
          </a:prstGeom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D44ECD5-4774-4DEE-BD61-6B575EBF8C56}"/>
              </a:ext>
            </a:extLst>
          </p:cNvPr>
          <p:cNvCxnSpPr>
            <a:cxnSpLocks/>
            <a:stCxn id="71" idx="0"/>
          </p:cNvCxnSpPr>
          <p:nvPr/>
        </p:nvCxnSpPr>
        <p:spPr>
          <a:xfrm flipH="1" flipV="1">
            <a:off x="10418327" y="4523544"/>
            <a:ext cx="249958" cy="3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EBCAE12-F09F-41F0-855F-CE7E0FBF6CE4}"/>
              </a:ext>
            </a:extLst>
          </p:cNvPr>
          <p:cNvSpPr txBox="1"/>
          <p:nvPr/>
        </p:nvSpPr>
        <p:spPr>
          <a:xfrm>
            <a:off x="10535632" y="4106636"/>
            <a:ext cx="63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0ACE85F-93C0-43D5-AAD0-4F0A5762FA97}"/>
              </a:ext>
            </a:extLst>
          </p:cNvPr>
          <p:cNvSpPr txBox="1"/>
          <p:nvPr/>
        </p:nvSpPr>
        <p:spPr>
          <a:xfrm>
            <a:off x="10886047" y="4972315"/>
            <a:ext cx="63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0608556-9BF3-4CA4-BF18-E5054E4C975A}"/>
              </a:ext>
            </a:extLst>
          </p:cNvPr>
          <p:cNvSpPr txBox="1"/>
          <p:nvPr/>
        </p:nvSpPr>
        <p:spPr>
          <a:xfrm>
            <a:off x="8910928" y="2476010"/>
            <a:ext cx="678841" cy="37448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FAA359C-7DC1-47D7-B5B0-EA5CFB959D9C}"/>
              </a:ext>
            </a:extLst>
          </p:cNvPr>
          <p:cNvSpPr txBox="1"/>
          <p:nvPr/>
        </p:nvSpPr>
        <p:spPr>
          <a:xfrm>
            <a:off x="8597990" y="3229649"/>
            <a:ext cx="68450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E:3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64835F2-A17E-475C-B252-73034729BB10}"/>
              </a:ext>
            </a:extLst>
          </p:cNvPr>
          <p:cNvSpPr txBox="1"/>
          <p:nvPr/>
        </p:nvSpPr>
        <p:spPr>
          <a:xfrm>
            <a:off x="8375669" y="4055981"/>
            <a:ext cx="67376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1EF7A9-688A-46D8-8A62-CE5E8B0E53D9}"/>
              </a:ext>
            </a:extLst>
          </p:cNvPr>
          <p:cNvSpPr txBox="1"/>
          <p:nvPr/>
        </p:nvSpPr>
        <p:spPr>
          <a:xfrm>
            <a:off x="8210630" y="736417"/>
            <a:ext cx="164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T3:{K, E, M}</a:t>
            </a:r>
          </a:p>
        </p:txBody>
      </p:sp>
    </p:spTree>
    <p:extLst>
      <p:ext uri="{BB962C8B-B14F-4D97-AF65-F5344CB8AC3E}">
        <p14:creationId xmlns:p14="http://schemas.microsoft.com/office/powerpoint/2010/main" val="405745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3"/>
    </mc:Choice>
    <mc:Fallback xmlns="">
      <p:transition spd="slow" advTm="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/>
      <p:bldP spid="27" grpId="0" animBg="1"/>
      <p:bldP spid="28" grpId="0" animBg="1"/>
      <p:bldP spid="29" grpId="0" animBg="1"/>
      <p:bldP spid="30" grpId="0" animBg="1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56" grpId="0" animBg="1"/>
      <p:bldP spid="57" grpId="0" animBg="1"/>
      <p:bldP spid="50" grpId="0" animBg="1"/>
      <p:bldP spid="51" grpId="0"/>
      <p:bldP spid="55" grpId="0" animBg="1"/>
      <p:bldP spid="58" grpId="0" animBg="1"/>
      <p:bldP spid="59" grpId="0" animBg="1"/>
      <p:bldP spid="60" grpId="0" animBg="1"/>
      <p:bldP spid="65" grpId="0"/>
      <p:bldP spid="66" grpId="0"/>
      <p:bldP spid="67" grpId="0"/>
      <p:bldP spid="68" grpId="0"/>
      <p:bldP spid="69" grpId="0"/>
      <p:bldP spid="74" grpId="0"/>
      <p:bldP spid="75" grpId="0"/>
      <p:bldP spid="76" grpId="0" animBg="1"/>
      <p:bldP spid="77" grpId="0" animBg="1"/>
      <p:bldP spid="78" grpId="0" animBg="1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>
            <a:extLst>
              <a:ext uri="{FF2B5EF4-FFF2-40B4-BE49-F238E27FC236}">
                <a16:creationId xmlns:a16="http://schemas.microsoft.com/office/drawing/2014/main" id="{2AAFD304-B310-4AE4-B59A-D9A4E24A8D13}"/>
              </a:ext>
            </a:extLst>
          </p:cNvPr>
          <p:cNvSpPr/>
          <p:nvPr/>
        </p:nvSpPr>
        <p:spPr>
          <a:xfrm>
            <a:off x="2900474" y="153609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199EEC-1E08-4907-A33F-BD1E2F9BB87B}"/>
              </a:ext>
            </a:extLst>
          </p:cNvPr>
          <p:cNvSpPr txBox="1"/>
          <p:nvPr/>
        </p:nvSpPr>
        <p:spPr>
          <a:xfrm>
            <a:off x="2149552" y="1490432"/>
            <a:ext cx="76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B57EA93-89DD-4B11-9DE5-A0A1CC789C7F}"/>
              </a:ext>
            </a:extLst>
          </p:cNvPr>
          <p:cNvCxnSpPr>
            <a:cxnSpLocks/>
          </p:cNvCxnSpPr>
          <p:nvPr/>
        </p:nvCxnSpPr>
        <p:spPr>
          <a:xfrm flipH="1">
            <a:off x="2799560" y="1964345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82D25107-69D3-44A9-AE10-3340508EA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98" y="3932222"/>
            <a:ext cx="499915" cy="475529"/>
          </a:xfrm>
          <a:prstGeom prst="rect">
            <a:avLst/>
          </a:prstGeom>
        </p:spPr>
      </p:pic>
      <p:sp>
        <p:nvSpPr>
          <p:cNvPr id="62" name="Oval 61">
            <a:extLst>
              <a:ext uri="{FF2B5EF4-FFF2-40B4-BE49-F238E27FC236}">
                <a16:creationId xmlns:a16="http://schemas.microsoft.com/office/drawing/2014/main" id="{E46C4A22-8873-4AD4-91D9-AD72B77379A4}"/>
              </a:ext>
            </a:extLst>
          </p:cNvPr>
          <p:cNvSpPr/>
          <p:nvPr/>
        </p:nvSpPr>
        <p:spPr>
          <a:xfrm>
            <a:off x="1527566" y="559655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7B18B61-AD4F-448B-8634-40534691893B}"/>
              </a:ext>
            </a:extLst>
          </p:cNvPr>
          <p:cNvSpPr/>
          <p:nvPr/>
        </p:nvSpPr>
        <p:spPr>
          <a:xfrm>
            <a:off x="1827254" y="477114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C8D1B5F-FB57-4D3F-A637-277CFE584D4F}"/>
              </a:ext>
            </a:extLst>
          </p:cNvPr>
          <p:cNvSpPr/>
          <p:nvPr/>
        </p:nvSpPr>
        <p:spPr>
          <a:xfrm>
            <a:off x="2345415" y="3113816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35A64C7-48C5-487D-A340-831C120E8984}"/>
              </a:ext>
            </a:extLst>
          </p:cNvPr>
          <p:cNvSpPr/>
          <p:nvPr/>
        </p:nvSpPr>
        <p:spPr>
          <a:xfrm>
            <a:off x="2526546" y="2299074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59AA699-806C-455E-BA9A-9268BB8BCD0F}"/>
              </a:ext>
            </a:extLst>
          </p:cNvPr>
          <p:cNvCxnSpPr>
            <a:cxnSpLocks/>
          </p:cNvCxnSpPr>
          <p:nvPr/>
        </p:nvCxnSpPr>
        <p:spPr>
          <a:xfrm flipH="1">
            <a:off x="2048638" y="4391990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18A393B-EF0D-450C-9A5B-A6F49F6C0279}"/>
              </a:ext>
            </a:extLst>
          </p:cNvPr>
          <p:cNvCxnSpPr>
            <a:cxnSpLocks/>
          </p:cNvCxnSpPr>
          <p:nvPr/>
        </p:nvCxnSpPr>
        <p:spPr>
          <a:xfrm flipH="1">
            <a:off x="2295683" y="3537303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A746529-5224-46BC-8577-B4AE4926C820}"/>
              </a:ext>
            </a:extLst>
          </p:cNvPr>
          <p:cNvCxnSpPr>
            <a:cxnSpLocks/>
          </p:cNvCxnSpPr>
          <p:nvPr/>
        </p:nvCxnSpPr>
        <p:spPr>
          <a:xfrm flipH="1">
            <a:off x="2566797" y="2728217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AD4220B-F14F-45C2-826A-3F1D20C23540}"/>
              </a:ext>
            </a:extLst>
          </p:cNvPr>
          <p:cNvCxnSpPr>
            <a:cxnSpLocks/>
          </p:cNvCxnSpPr>
          <p:nvPr/>
        </p:nvCxnSpPr>
        <p:spPr>
          <a:xfrm flipH="1">
            <a:off x="1773010" y="5201639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3134383-033B-4D26-8225-18DBDF87D9F5}"/>
              </a:ext>
            </a:extLst>
          </p:cNvPr>
          <p:cNvSpPr txBox="1"/>
          <p:nvPr/>
        </p:nvSpPr>
        <p:spPr>
          <a:xfrm>
            <a:off x="1974839" y="2270655"/>
            <a:ext cx="64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K:3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0E5644E-D3FE-48DE-B8E5-6CD908061644}"/>
              </a:ext>
            </a:extLst>
          </p:cNvPr>
          <p:cNvSpPr txBox="1"/>
          <p:nvPr/>
        </p:nvSpPr>
        <p:spPr>
          <a:xfrm>
            <a:off x="1708542" y="3100877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13238DE-A421-499E-A3D6-6F98C42217FF}"/>
              </a:ext>
            </a:extLst>
          </p:cNvPr>
          <p:cNvSpPr txBox="1"/>
          <p:nvPr/>
        </p:nvSpPr>
        <p:spPr>
          <a:xfrm>
            <a:off x="1450563" y="3910030"/>
            <a:ext cx="64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M:2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9B0E32A-1F07-4B86-853E-5841F92D4615}"/>
              </a:ext>
            </a:extLst>
          </p:cNvPr>
          <p:cNvSpPr txBox="1"/>
          <p:nvPr/>
        </p:nvSpPr>
        <p:spPr>
          <a:xfrm>
            <a:off x="1208328" y="4730963"/>
            <a:ext cx="81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D16C888-29C8-48F4-AE9B-7495FD66A831}"/>
              </a:ext>
            </a:extLst>
          </p:cNvPr>
          <p:cNvSpPr txBox="1"/>
          <p:nvPr/>
        </p:nvSpPr>
        <p:spPr>
          <a:xfrm>
            <a:off x="971205" y="5596208"/>
            <a:ext cx="59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1340F5A-DAC8-476E-9FB3-BF9600D6FF11}"/>
              </a:ext>
            </a:extLst>
          </p:cNvPr>
          <p:cNvCxnSpPr>
            <a:cxnSpLocks/>
          </p:cNvCxnSpPr>
          <p:nvPr/>
        </p:nvCxnSpPr>
        <p:spPr>
          <a:xfrm>
            <a:off x="2767922" y="3508735"/>
            <a:ext cx="369970" cy="44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>
            <a:extLst>
              <a:ext uri="{FF2B5EF4-FFF2-40B4-BE49-F238E27FC236}">
                <a16:creationId xmlns:a16="http://schemas.microsoft.com/office/drawing/2014/main" id="{7BB77367-A04A-4465-A121-CE00F17CA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517" y="4742547"/>
            <a:ext cx="499915" cy="475529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6C10AFCC-9E1E-4C06-BCCE-DBAE22AED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085" y="3925386"/>
            <a:ext cx="499915" cy="475529"/>
          </a:xfrm>
          <a:prstGeom prst="rect">
            <a:avLst/>
          </a:prstGeom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BC6B073-C2FC-48D1-877C-EED624469B85}"/>
              </a:ext>
            </a:extLst>
          </p:cNvPr>
          <p:cNvCxnSpPr>
            <a:cxnSpLocks/>
            <a:stCxn id="78" idx="0"/>
          </p:cNvCxnSpPr>
          <p:nvPr/>
        </p:nvCxnSpPr>
        <p:spPr>
          <a:xfrm flipH="1" flipV="1">
            <a:off x="3335517" y="4355810"/>
            <a:ext cx="249958" cy="3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779064C-5E74-46F4-A4C5-79AF4E4009CB}"/>
              </a:ext>
            </a:extLst>
          </p:cNvPr>
          <p:cNvSpPr txBox="1"/>
          <p:nvPr/>
        </p:nvSpPr>
        <p:spPr>
          <a:xfrm>
            <a:off x="3452822" y="3938902"/>
            <a:ext cx="63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4A8FA06-C0E6-4B7F-A414-8D6DA6D1750F}"/>
              </a:ext>
            </a:extLst>
          </p:cNvPr>
          <p:cNvSpPr txBox="1"/>
          <p:nvPr/>
        </p:nvSpPr>
        <p:spPr>
          <a:xfrm>
            <a:off x="3803237" y="4804581"/>
            <a:ext cx="63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07A6D7D-EA21-4184-808B-578CF6C430AD}"/>
              </a:ext>
            </a:extLst>
          </p:cNvPr>
          <p:cNvSpPr txBox="1"/>
          <p:nvPr/>
        </p:nvSpPr>
        <p:spPr>
          <a:xfrm>
            <a:off x="1127820" y="568683"/>
            <a:ext cx="164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T4:{K, M, Y}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F470B8C-3268-4544-8B1F-B08EDE8CA5DD}"/>
              </a:ext>
            </a:extLst>
          </p:cNvPr>
          <p:cNvSpPr txBox="1"/>
          <p:nvPr/>
        </p:nvSpPr>
        <p:spPr>
          <a:xfrm>
            <a:off x="1833538" y="2304202"/>
            <a:ext cx="63991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K:4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B8222AD-2704-45E3-AD72-48FA4825AB66}"/>
              </a:ext>
            </a:extLst>
          </p:cNvPr>
          <p:cNvCxnSpPr>
            <a:cxnSpLocks/>
          </p:cNvCxnSpPr>
          <p:nvPr/>
        </p:nvCxnSpPr>
        <p:spPr>
          <a:xfrm>
            <a:off x="2952907" y="2700896"/>
            <a:ext cx="761707" cy="534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D2055BA-4E99-4FA3-8550-07217E03BDEB}"/>
              </a:ext>
            </a:extLst>
          </p:cNvPr>
          <p:cNvCxnSpPr>
            <a:cxnSpLocks/>
          </p:cNvCxnSpPr>
          <p:nvPr/>
        </p:nvCxnSpPr>
        <p:spPr>
          <a:xfrm>
            <a:off x="3916112" y="3562890"/>
            <a:ext cx="360207" cy="389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CE3B3BD4-29F9-48B6-AD2F-5E5C234AE23E}"/>
              </a:ext>
            </a:extLst>
          </p:cNvPr>
          <p:cNvSpPr/>
          <p:nvPr/>
        </p:nvSpPr>
        <p:spPr>
          <a:xfrm>
            <a:off x="3560399" y="315551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D0895EB-5E6C-4A03-835A-A6FE01DDB630}"/>
              </a:ext>
            </a:extLst>
          </p:cNvPr>
          <p:cNvSpPr/>
          <p:nvPr/>
        </p:nvSpPr>
        <p:spPr>
          <a:xfrm>
            <a:off x="4094161" y="393890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C0946-2B3F-4615-8127-F4FCDBAA9458}"/>
              </a:ext>
            </a:extLst>
          </p:cNvPr>
          <p:cNvSpPr txBox="1"/>
          <p:nvPr/>
        </p:nvSpPr>
        <p:spPr>
          <a:xfrm>
            <a:off x="4204760" y="3054709"/>
            <a:ext cx="653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6CF07-6C92-4E8B-A144-883A3F056C04}"/>
              </a:ext>
            </a:extLst>
          </p:cNvPr>
          <p:cNvSpPr txBox="1"/>
          <p:nvPr/>
        </p:nvSpPr>
        <p:spPr>
          <a:xfrm>
            <a:off x="4694203" y="3910030"/>
            <a:ext cx="6531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8F530CA-698D-4FAB-9DD5-B85E83C4B93B}"/>
              </a:ext>
            </a:extLst>
          </p:cNvPr>
          <p:cNvSpPr/>
          <p:nvPr/>
        </p:nvSpPr>
        <p:spPr>
          <a:xfrm>
            <a:off x="8079203" y="153609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ED28EF-CF13-4CCD-B72D-91935640E57D}"/>
              </a:ext>
            </a:extLst>
          </p:cNvPr>
          <p:cNvSpPr txBox="1"/>
          <p:nvPr/>
        </p:nvSpPr>
        <p:spPr>
          <a:xfrm>
            <a:off x="7328281" y="1490432"/>
            <a:ext cx="76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4D8EA61-555E-4BEC-803F-01766E3B6D5C}"/>
              </a:ext>
            </a:extLst>
          </p:cNvPr>
          <p:cNvCxnSpPr>
            <a:cxnSpLocks/>
          </p:cNvCxnSpPr>
          <p:nvPr/>
        </p:nvCxnSpPr>
        <p:spPr>
          <a:xfrm flipH="1">
            <a:off x="7978289" y="1964345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83">
            <a:extLst>
              <a:ext uri="{FF2B5EF4-FFF2-40B4-BE49-F238E27FC236}">
                <a16:creationId xmlns:a16="http://schemas.microsoft.com/office/drawing/2014/main" id="{8E859958-D31B-40DE-AB00-D74496E0E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427" y="3932222"/>
            <a:ext cx="499915" cy="475529"/>
          </a:xfrm>
          <a:prstGeom prst="rect">
            <a:avLst/>
          </a:prstGeom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79499EBD-3BC3-4593-922D-53E6C0E2D2E3}"/>
              </a:ext>
            </a:extLst>
          </p:cNvPr>
          <p:cNvSpPr/>
          <p:nvPr/>
        </p:nvSpPr>
        <p:spPr>
          <a:xfrm>
            <a:off x="6706295" y="559655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A861879-FF6E-4B0B-A275-195E759C0D6C}"/>
              </a:ext>
            </a:extLst>
          </p:cNvPr>
          <p:cNvSpPr/>
          <p:nvPr/>
        </p:nvSpPr>
        <p:spPr>
          <a:xfrm>
            <a:off x="7005983" y="4771148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FA11E42-B529-478B-9BA4-762876251723}"/>
              </a:ext>
            </a:extLst>
          </p:cNvPr>
          <p:cNvSpPr/>
          <p:nvPr/>
        </p:nvSpPr>
        <p:spPr>
          <a:xfrm>
            <a:off x="7524144" y="3113816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23C8462D-EDFF-4747-A9A1-A64B56D6FAD8}"/>
              </a:ext>
            </a:extLst>
          </p:cNvPr>
          <p:cNvSpPr/>
          <p:nvPr/>
        </p:nvSpPr>
        <p:spPr>
          <a:xfrm>
            <a:off x="7742318" y="2281402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045B15B-5CF0-449B-96FB-898E7AB62EED}"/>
              </a:ext>
            </a:extLst>
          </p:cNvPr>
          <p:cNvCxnSpPr>
            <a:cxnSpLocks/>
          </p:cNvCxnSpPr>
          <p:nvPr/>
        </p:nvCxnSpPr>
        <p:spPr>
          <a:xfrm flipH="1">
            <a:off x="7227367" y="4391990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2C6D27E-ABDC-4EC2-809C-29FFB1F598C3}"/>
              </a:ext>
            </a:extLst>
          </p:cNvPr>
          <p:cNvCxnSpPr>
            <a:cxnSpLocks/>
          </p:cNvCxnSpPr>
          <p:nvPr/>
        </p:nvCxnSpPr>
        <p:spPr>
          <a:xfrm flipH="1">
            <a:off x="7474412" y="3537303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FCD57B1-8A5B-41A2-88CA-6A4917E07A43}"/>
              </a:ext>
            </a:extLst>
          </p:cNvPr>
          <p:cNvCxnSpPr>
            <a:cxnSpLocks/>
          </p:cNvCxnSpPr>
          <p:nvPr/>
        </p:nvCxnSpPr>
        <p:spPr>
          <a:xfrm flipH="1">
            <a:off x="7745526" y="2728217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3848208-1EEC-4201-B809-BCFB55F3CA45}"/>
              </a:ext>
            </a:extLst>
          </p:cNvPr>
          <p:cNvCxnSpPr>
            <a:cxnSpLocks/>
          </p:cNvCxnSpPr>
          <p:nvPr/>
        </p:nvCxnSpPr>
        <p:spPr>
          <a:xfrm flipH="1">
            <a:off x="6951739" y="5201639"/>
            <a:ext cx="201829" cy="39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48EE5BE1-6E8A-413A-9A78-246ED1EE5646}"/>
              </a:ext>
            </a:extLst>
          </p:cNvPr>
          <p:cNvSpPr txBox="1"/>
          <p:nvPr/>
        </p:nvSpPr>
        <p:spPr>
          <a:xfrm>
            <a:off x="7153568" y="2270655"/>
            <a:ext cx="64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K:4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A50EA09-7F5C-4D50-AF8F-04E7713B87C3}"/>
              </a:ext>
            </a:extLst>
          </p:cNvPr>
          <p:cNvSpPr txBox="1"/>
          <p:nvPr/>
        </p:nvSpPr>
        <p:spPr>
          <a:xfrm>
            <a:off x="6887271" y="3100877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E:3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D8417B3-1535-4E79-948E-D84118E52424}"/>
              </a:ext>
            </a:extLst>
          </p:cNvPr>
          <p:cNvSpPr txBox="1"/>
          <p:nvPr/>
        </p:nvSpPr>
        <p:spPr>
          <a:xfrm>
            <a:off x="6629292" y="3910030"/>
            <a:ext cx="64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M:2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B10F38E-E70F-4E91-8E5D-71ACD86F9FE0}"/>
              </a:ext>
            </a:extLst>
          </p:cNvPr>
          <p:cNvSpPr txBox="1"/>
          <p:nvPr/>
        </p:nvSpPr>
        <p:spPr>
          <a:xfrm>
            <a:off x="6387057" y="4730963"/>
            <a:ext cx="81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43DF40C-3DD7-4016-9FD0-86C3967CF035}"/>
              </a:ext>
            </a:extLst>
          </p:cNvPr>
          <p:cNvSpPr txBox="1"/>
          <p:nvPr/>
        </p:nvSpPr>
        <p:spPr>
          <a:xfrm>
            <a:off x="6149934" y="5596208"/>
            <a:ext cx="59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73EC238-FE5D-4AD1-A2AE-6700E9D4CDF3}"/>
              </a:ext>
            </a:extLst>
          </p:cNvPr>
          <p:cNvCxnSpPr>
            <a:cxnSpLocks/>
          </p:cNvCxnSpPr>
          <p:nvPr/>
        </p:nvCxnSpPr>
        <p:spPr>
          <a:xfrm>
            <a:off x="7946651" y="3508735"/>
            <a:ext cx="369970" cy="44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>
            <a:extLst>
              <a:ext uri="{FF2B5EF4-FFF2-40B4-BE49-F238E27FC236}">
                <a16:creationId xmlns:a16="http://schemas.microsoft.com/office/drawing/2014/main" id="{D97FCFC1-8EFA-421D-8E25-B6B9EDAC8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246" y="4742547"/>
            <a:ext cx="499915" cy="475529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6181E61F-981D-4E59-BB24-D0FD6D79B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814" y="3925386"/>
            <a:ext cx="499915" cy="475529"/>
          </a:xfrm>
          <a:prstGeom prst="rect">
            <a:avLst/>
          </a:prstGeom>
        </p:spPr>
      </p:pic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F3498F2-B50E-493A-9F81-E51BA13C03AC}"/>
              </a:ext>
            </a:extLst>
          </p:cNvPr>
          <p:cNvCxnSpPr>
            <a:cxnSpLocks/>
            <a:stCxn id="105" idx="0"/>
          </p:cNvCxnSpPr>
          <p:nvPr/>
        </p:nvCxnSpPr>
        <p:spPr>
          <a:xfrm flipH="1" flipV="1">
            <a:off x="8514246" y="4355810"/>
            <a:ext cx="249958" cy="3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97DFA3EB-02B0-492B-92CB-E9C7DF488E7B}"/>
              </a:ext>
            </a:extLst>
          </p:cNvPr>
          <p:cNvSpPr txBox="1"/>
          <p:nvPr/>
        </p:nvSpPr>
        <p:spPr>
          <a:xfrm>
            <a:off x="8645645" y="3930560"/>
            <a:ext cx="63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O:1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F7BD1B4-0E42-4CC9-AEAB-268770CFF83A}"/>
              </a:ext>
            </a:extLst>
          </p:cNvPr>
          <p:cNvSpPr txBox="1"/>
          <p:nvPr/>
        </p:nvSpPr>
        <p:spPr>
          <a:xfrm>
            <a:off x="8981966" y="4804581"/>
            <a:ext cx="63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2F29625-5CEA-4347-8141-1D1A04308B10}"/>
              </a:ext>
            </a:extLst>
          </p:cNvPr>
          <p:cNvSpPr txBox="1"/>
          <p:nvPr/>
        </p:nvSpPr>
        <p:spPr>
          <a:xfrm>
            <a:off x="6966425" y="606391"/>
            <a:ext cx="164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T5:{K, E, O}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E6334A-4910-42CE-A670-CC6C1374C2F8}"/>
              </a:ext>
            </a:extLst>
          </p:cNvPr>
          <p:cNvCxnSpPr>
            <a:cxnSpLocks/>
            <a:stCxn id="94" idx="5"/>
            <a:endCxn id="113" idx="1"/>
          </p:cNvCxnSpPr>
          <p:nvPr/>
        </p:nvCxnSpPr>
        <p:spPr>
          <a:xfrm>
            <a:off x="8161318" y="2675755"/>
            <a:ext cx="612857" cy="515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C8FC69A-019B-4132-8681-ADDE1222F58D}"/>
              </a:ext>
            </a:extLst>
          </p:cNvPr>
          <p:cNvCxnSpPr>
            <a:cxnSpLocks/>
            <a:stCxn id="113" idx="5"/>
            <a:endCxn id="114" idx="0"/>
          </p:cNvCxnSpPr>
          <p:nvPr/>
        </p:nvCxnSpPr>
        <p:spPr>
          <a:xfrm>
            <a:off x="9121286" y="3517489"/>
            <a:ext cx="448092" cy="401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>
            <a:extLst>
              <a:ext uri="{FF2B5EF4-FFF2-40B4-BE49-F238E27FC236}">
                <a16:creationId xmlns:a16="http://schemas.microsoft.com/office/drawing/2014/main" id="{DBFA277D-17ED-40DB-9229-CE56AF5B7DEF}"/>
              </a:ext>
            </a:extLst>
          </p:cNvPr>
          <p:cNvSpPr/>
          <p:nvPr/>
        </p:nvSpPr>
        <p:spPr>
          <a:xfrm>
            <a:off x="8702286" y="3123136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60A8C30-0E20-4F3D-A9D9-C354A0EB3BE6}"/>
              </a:ext>
            </a:extLst>
          </p:cNvPr>
          <p:cNvSpPr/>
          <p:nvPr/>
        </p:nvSpPr>
        <p:spPr>
          <a:xfrm>
            <a:off x="9323933" y="3919271"/>
            <a:ext cx="490889" cy="462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BF1732D-0C0C-40AD-957C-652369790B52}"/>
              </a:ext>
            </a:extLst>
          </p:cNvPr>
          <p:cNvSpPr txBox="1"/>
          <p:nvPr/>
        </p:nvSpPr>
        <p:spPr>
          <a:xfrm>
            <a:off x="9239444" y="3112452"/>
            <a:ext cx="74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M:1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7972A1F-25FF-4815-A096-C40EFD7F7F6E}"/>
              </a:ext>
            </a:extLst>
          </p:cNvPr>
          <p:cNvSpPr txBox="1"/>
          <p:nvPr/>
        </p:nvSpPr>
        <p:spPr>
          <a:xfrm>
            <a:off x="7031851" y="2218386"/>
            <a:ext cx="6315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K:5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BEDF54-ADE2-4E38-8DCB-8AEE281CBC83}"/>
              </a:ext>
            </a:extLst>
          </p:cNvPr>
          <p:cNvSpPr txBox="1"/>
          <p:nvPr/>
        </p:nvSpPr>
        <p:spPr>
          <a:xfrm>
            <a:off x="6743011" y="3125160"/>
            <a:ext cx="6615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E:4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81371C9-297E-4AFF-BD36-DFF57A40DCFA}"/>
              </a:ext>
            </a:extLst>
          </p:cNvPr>
          <p:cNvSpPr txBox="1"/>
          <p:nvPr/>
        </p:nvSpPr>
        <p:spPr>
          <a:xfrm>
            <a:off x="8709143" y="3947624"/>
            <a:ext cx="57198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3AD4531-6494-4B1A-A8EC-CA0D321C2E93}"/>
              </a:ext>
            </a:extLst>
          </p:cNvPr>
          <p:cNvSpPr txBox="1"/>
          <p:nvPr/>
        </p:nvSpPr>
        <p:spPr>
          <a:xfrm>
            <a:off x="9866711" y="3957677"/>
            <a:ext cx="65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Y:1</a:t>
            </a:r>
          </a:p>
        </p:txBody>
      </p:sp>
    </p:spTree>
    <p:extLst>
      <p:ext uri="{BB962C8B-B14F-4D97-AF65-F5344CB8AC3E}">
        <p14:creationId xmlns:p14="http://schemas.microsoft.com/office/powerpoint/2010/main" val="9309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2" grpId="0" animBg="1"/>
      <p:bldP spid="63" grpId="0" animBg="1"/>
      <p:bldP spid="64" grpId="0" animBg="1"/>
      <p:bldP spid="65" grpId="0" animBg="1"/>
      <p:bldP spid="70" grpId="0"/>
      <p:bldP spid="71" grpId="0"/>
      <p:bldP spid="72" grpId="0"/>
      <p:bldP spid="73" grpId="0"/>
      <p:bldP spid="74" grpId="0"/>
      <p:bldP spid="81" grpId="0"/>
      <p:bldP spid="82" grpId="0"/>
      <p:bldP spid="89" grpId="0" animBg="1"/>
      <p:bldP spid="92" grpId="0" animBg="1"/>
      <p:bldP spid="93" grpId="0" animBg="1"/>
      <p:bldP spid="2" grpId="0" animBg="1"/>
      <p:bldP spid="3" grpId="0" animBg="1"/>
      <p:bldP spid="75" grpId="0" animBg="1"/>
      <p:bldP spid="76" grpId="0"/>
      <p:bldP spid="85" grpId="0" animBg="1"/>
      <p:bldP spid="87" grpId="0" animBg="1"/>
      <p:bldP spid="88" grpId="0" animBg="1"/>
      <p:bldP spid="94" grpId="0" animBg="1"/>
      <p:bldP spid="99" grpId="0"/>
      <p:bldP spid="100" grpId="0"/>
      <p:bldP spid="101" grpId="0"/>
      <p:bldP spid="102" grpId="0"/>
      <p:bldP spid="103" grpId="0"/>
      <p:bldP spid="108" grpId="0"/>
      <p:bldP spid="109" grpId="0"/>
      <p:bldP spid="110" grpId="0"/>
      <p:bldP spid="113" grpId="0" animBg="1"/>
      <p:bldP spid="114" grpId="0" animBg="1"/>
      <p:bldP spid="115" grpId="0"/>
      <p:bldP spid="116" grpId="0" animBg="1"/>
      <p:bldP spid="117" grpId="0" animBg="1"/>
      <p:bldP spid="118" grpId="0" animBg="1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3">
            <a:extLst>
              <a:ext uri="{FF2B5EF4-FFF2-40B4-BE49-F238E27FC236}">
                <a16:creationId xmlns:a16="http://schemas.microsoft.com/office/drawing/2014/main" id="{8C04A5D3-CE24-4E9F-92BD-8F89DE022A1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40580" y="1925845"/>
            <a:ext cx="6242396" cy="281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B2AA3893-BA68-4F37-BFCD-5DE8B3FC8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30" y="1932278"/>
            <a:ext cx="750043" cy="54739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6">
            <a:extLst>
              <a:ext uri="{FF2B5EF4-FFF2-40B4-BE49-F238E27FC236}">
                <a16:creationId xmlns:a16="http://schemas.microsoft.com/office/drawing/2014/main" id="{7936A01B-0565-4862-AE59-C4C980ADF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706" y="1941072"/>
            <a:ext cx="3170564" cy="54739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Rectangle 7">
            <a:extLst>
              <a:ext uri="{FF2B5EF4-FFF2-40B4-BE49-F238E27FC236}">
                <a16:creationId xmlns:a16="http://schemas.microsoft.com/office/drawing/2014/main" id="{AB44D2E9-1CB3-4D61-B0C1-ED0B0A446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55" y="1932278"/>
            <a:ext cx="2288348" cy="54739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8DD31AA2-EBD5-4359-B534-F780FDBC7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30" y="2518066"/>
            <a:ext cx="750043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AF3287F5-169F-49CE-91C8-285598602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43" y="2555774"/>
            <a:ext cx="3170564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F9755FB9-9C8E-4B71-8174-DC658D237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55" y="2518066"/>
            <a:ext cx="2288348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6A83D20D-DBF3-4A83-9EB1-F8B57C4D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30" y="2956216"/>
            <a:ext cx="750043" cy="40943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12">
            <a:extLst>
              <a:ext uri="{FF2B5EF4-FFF2-40B4-BE49-F238E27FC236}">
                <a16:creationId xmlns:a16="http://schemas.microsoft.com/office/drawing/2014/main" id="{05BC0C7D-7C93-4D46-91B8-FC7BFB36B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43" y="2956216"/>
            <a:ext cx="3170564" cy="40943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13">
            <a:extLst>
              <a:ext uri="{FF2B5EF4-FFF2-40B4-BE49-F238E27FC236}">
                <a16:creationId xmlns:a16="http://schemas.microsoft.com/office/drawing/2014/main" id="{A285FB20-8625-46D8-9951-7924E4B1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55" y="2956216"/>
            <a:ext cx="2288348" cy="40943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4">
            <a:extLst>
              <a:ext uri="{FF2B5EF4-FFF2-40B4-BE49-F238E27FC236}">
                <a16:creationId xmlns:a16="http://schemas.microsoft.com/office/drawing/2014/main" id="{D5187BD0-6B64-4E31-B5DB-9DABEBF24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30" y="3432073"/>
            <a:ext cx="750043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5">
            <a:extLst>
              <a:ext uri="{FF2B5EF4-FFF2-40B4-BE49-F238E27FC236}">
                <a16:creationId xmlns:a16="http://schemas.microsoft.com/office/drawing/2014/main" id="{6CE831A1-D5D4-4C1A-AEEA-D8DD4FEB7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43" y="3394366"/>
            <a:ext cx="3170564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6">
            <a:extLst>
              <a:ext uri="{FF2B5EF4-FFF2-40B4-BE49-F238E27FC236}">
                <a16:creationId xmlns:a16="http://schemas.microsoft.com/office/drawing/2014/main" id="{AE5C333F-7DA6-4E81-B7B1-5ADCB354E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55" y="3394366"/>
            <a:ext cx="2288348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17">
            <a:extLst>
              <a:ext uri="{FF2B5EF4-FFF2-40B4-BE49-F238E27FC236}">
                <a16:creationId xmlns:a16="http://schemas.microsoft.com/office/drawing/2014/main" id="{F464278B-4F37-4EC1-91A0-599C6869B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30" y="3832516"/>
            <a:ext cx="750043" cy="40943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18">
            <a:extLst>
              <a:ext uri="{FF2B5EF4-FFF2-40B4-BE49-F238E27FC236}">
                <a16:creationId xmlns:a16="http://schemas.microsoft.com/office/drawing/2014/main" id="{A801AC30-C59D-4D7B-8168-4D304828D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056" y="3832515"/>
            <a:ext cx="3170564" cy="40943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19">
            <a:extLst>
              <a:ext uri="{FF2B5EF4-FFF2-40B4-BE49-F238E27FC236}">
                <a16:creationId xmlns:a16="http://schemas.microsoft.com/office/drawing/2014/main" id="{B135FA1F-FA89-4A7E-AE9D-4F9E1A59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55" y="3832516"/>
            <a:ext cx="2288348" cy="409435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20">
            <a:extLst>
              <a:ext uri="{FF2B5EF4-FFF2-40B4-BE49-F238E27FC236}">
                <a16:creationId xmlns:a16="http://schemas.microsoft.com/office/drawing/2014/main" id="{6AA950D7-044E-4BA8-A3C7-ABFDAEAC4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30" y="4270666"/>
            <a:ext cx="750043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21">
            <a:extLst>
              <a:ext uri="{FF2B5EF4-FFF2-40B4-BE49-F238E27FC236}">
                <a16:creationId xmlns:a16="http://schemas.microsoft.com/office/drawing/2014/main" id="{C03B6C16-E9CE-4AF4-9C59-82D0D760B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43" y="4270666"/>
            <a:ext cx="3170564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22">
            <a:extLst>
              <a:ext uri="{FF2B5EF4-FFF2-40B4-BE49-F238E27FC236}">
                <a16:creationId xmlns:a16="http://schemas.microsoft.com/office/drawing/2014/main" id="{B67FDC77-285B-4F21-8073-A69D91D7E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55" y="4270666"/>
            <a:ext cx="2288348" cy="40943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23">
            <a:extLst>
              <a:ext uri="{FF2B5EF4-FFF2-40B4-BE49-F238E27FC236}">
                <a16:creationId xmlns:a16="http://schemas.microsoft.com/office/drawing/2014/main" id="{CE6ACA49-9595-400D-8014-084069B5A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4643" y="1925928"/>
            <a:ext cx="0" cy="2606439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24">
            <a:extLst>
              <a:ext uri="{FF2B5EF4-FFF2-40B4-BE49-F238E27FC236}">
                <a16:creationId xmlns:a16="http://schemas.microsoft.com/office/drawing/2014/main" id="{AFE7A931-DCA0-4FE3-B318-F254AEB9F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5355" y="1925928"/>
            <a:ext cx="0" cy="2606439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25">
            <a:extLst>
              <a:ext uri="{FF2B5EF4-FFF2-40B4-BE49-F238E27FC236}">
                <a16:creationId xmlns:a16="http://schemas.microsoft.com/office/drawing/2014/main" id="{5644088D-9880-4F3D-BBEC-CCDA07F1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80" y="2518066"/>
            <a:ext cx="6221695" cy="0"/>
          </a:xfrm>
          <a:prstGeom prst="line">
            <a:avLst/>
          </a:prstGeom>
          <a:noFill/>
          <a:ln w="349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26">
            <a:extLst>
              <a:ext uri="{FF2B5EF4-FFF2-40B4-BE49-F238E27FC236}">
                <a16:creationId xmlns:a16="http://schemas.microsoft.com/office/drawing/2014/main" id="{0484AA36-BC2F-4495-8651-072D0DADD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80" y="2956216"/>
            <a:ext cx="6221695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27">
            <a:extLst>
              <a:ext uri="{FF2B5EF4-FFF2-40B4-BE49-F238E27FC236}">
                <a16:creationId xmlns:a16="http://schemas.microsoft.com/office/drawing/2014/main" id="{09626025-0E30-4E27-BFF7-787E0CD7A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80" y="3394366"/>
            <a:ext cx="6221695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28">
            <a:extLst>
              <a:ext uri="{FF2B5EF4-FFF2-40B4-BE49-F238E27FC236}">
                <a16:creationId xmlns:a16="http://schemas.microsoft.com/office/drawing/2014/main" id="{6847E1DE-C649-4BF6-A6F1-98D0DB6E7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80" y="3832516"/>
            <a:ext cx="6221695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29">
            <a:extLst>
              <a:ext uri="{FF2B5EF4-FFF2-40B4-BE49-F238E27FC236}">
                <a16:creationId xmlns:a16="http://schemas.microsoft.com/office/drawing/2014/main" id="{19FB0E2E-46CD-4B94-9DF8-72FD9D6EB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80" y="4270666"/>
            <a:ext cx="6221695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30">
            <a:extLst>
              <a:ext uri="{FF2B5EF4-FFF2-40B4-BE49-F238E27FC236}">
                <a16:creationId xmlns:a16="http://schemas.microsoft.com/office/drawing/2014/main" id="{D54E9D52-F2C3-4D70-9E0E-BA3762220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30" y="1925928"/>
            <a:ext cx="0" cy="2606439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31">
            <a:extLst>
              <a:ext uri="{FF2B5EF4-FFF2-40B4-BE49-F238E27FC236}">
                <a16:creationId xmlns:a16="http://schemas.microsoft.com/office/drawing/2014/main" id="{BEA5C83C-1117-4C8F-BB53-AA07CD319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6593" y="1925928"/>
            <a:ext cx="0" cy="2606439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32">
            <a:extLst>
              <a:ext uri="{FF2B5EF4-FFF2-40B4-BE49-F238E27FC236}">
                <a16:creationId xmlns:a16="http://schemas.microsoft.com/office/drawing/2014/main" id="{AE62B5DB-0AE6-47F0-9ABF-7BB46C5F0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80" y="1932278"/>
            <a:ext cx="6221695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34">
            <a:extLst>
              <a:ext uri="{FF2B5EF4-FFF2-40B4-BE49-F238E27FC236}">
                <a16:creationId xmlns:a16="http://schemas.microsoft.com/office/drawing/2014/main" id="{93C6A904-0ABE-4294-B43E-3C54F2C0B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93" y="1975141"/>
            <a:ext cx="6162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Items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35">
            <a:extLst>
              <a:ext uri="{FF2B5EF4-FFF2-40B4-BE49-F238E27FC236}">
                <a16:creationId xmlns:a16="http://schemas.microsoft.com/office/drawing/2014/main" id="{425E4826-89C1-40C0-9427-12F297B03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579" y="1975141"/>
            <a:ext cx="234408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Conditional Pattern Base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36">
            <a:extLst>
              <a:ext uri="{FF2B5EF4-FFF2-40B4-BE49-F238E27FC236}">
                <a16:creationId xmlns:a16="http://schemas.microsoft.com/office/drawing/2014/main" id="{AFC6EB83-E854-43BC-956E-37614B798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129" y="1975141"/>
            <a:ext cx="20638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Conditional Frequent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37">
            <a:extLst>
              <a:ext uri="{FF2B5EF4-FFF2-40B4-BE49-F238E27FC236}">
                <a16:creationId xmlns:a16="http://schemas.microsoft.com/office/drawing/2014/main" id="{82DBB771-D392-4FDA-8D6B-E04E1EF7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718" y="2227553"/>
            <a:ext cx="1238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Pattern Tree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38">
            <a:extLst>
              <a:ext uri="{FF2B5EF4-FFF2-40B4-BE49-F238E27FC236}">
                <a16:creationId xmlns:a16="http://schemas.microsoft.com/office/drawing/2014/main" id="{08EAB664-B2C6-4A4F-9E8A-80DBE214B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80" y="2560928"/>
            <a:ext cx="2149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39">
            <a:extLst>
              <a:ext uri="{FF2B5EF4-FFF2-40B4-BE49-F238E27FC236}">
                <a16:creationId xmlns:a16="http://schemas.microsoft.com/office/drawing/2014/main" id="{1471B3AE-57F7-4D63-8141-D1FCBFC70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068" y="2560928"/>
            <a:ext cx="31880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{{K, E, M, O:1}, {K, E, O:1}, {K, M:1}}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40">
            <a:extLst>
              <a:ext uri="{FF2B5EF4-FFF2-40B4-BE49-F238E27FC236}">
                <a16:creationId xmlns:a16="http://schemas.microsoft.com/office/drawing/2014/main" id="{B59F6509-DCAA-4B3E-9257-8D60F8DB9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918" y="2560928"/>
            <a:ext cx="5239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{K:3}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41">
            <a:extLst>
              <a:ext uri="{FF2B5EF4-FFF2-40B4-BE49-F238E27FC236}">
                <a16:creationId xmlns:a16="http://schemas.microsoft.com/office/drawing/2014/main" id="{B3ED6781-68DB-424C-8E08-B49A8E186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17" y="2999078"/>
            <a:ext cx="250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42">
            <a:extLst>
              <a:ext uri="{FF2B5EF4-FFF2-40B4-BE49-F238E27FC236}">
                <a16:creationId xmlns:a16="http://schemas.microsoft.com/office/drawing/2014/main" id="{A68A02E6-4073-4353-980E-A8BC961DD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8705" y="2999078"/>
            <a:ext cx="18201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{{K, E, M:1}, {K, E:2}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43">
            <a:extLst>
              <a:ext uri="{FF2B5EF4-FFF2-40B4-BE49-F238E27FC236}">
                <a16:creationId xmlns:a16="http://schemas.microsoft.com/office/drawing/2014/main" id="{ABA8F3E7-F09B-4770-8E19-4509B3E88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143" y="2999078"/>
            <a:ext cx="7325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{K, E:3}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44">
            <a:extLst>
              <a:ext uri="{FF2B5EF4-FFF2-40B4-BE49-F238E27FC236}">
                <a16:creationId xmlns:a16="http://schemas.microsoft.com/office/drawing/2014/main" id="{38D31921-C752-4D99-B367-A14BFF068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505" y="3440403"/>
            <a:ext cx="296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45">
            <a:extLst>
              <a:ext uri="{FF2B5EF4-FFF2-40B4-BE49-F238E27FC236}">
                <a16:creationId xmlns:a16="http://schemas.microsoft.com/office/drawing/2014/main" id="{73B806F3-1094-4A05-9D82-094730637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68" y="3440403"/>
            <a:ext cx="13902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{{K, E:2}, {K:1}}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46">
            <a:extLst>
              <a:ext uri="{FF2B5EF4-FFF2-40B4-BE49-F238E27FC236}">
                <a16:creationId xmlns:a16="http://schemas.microsoft.com/office/drawing/2014/main" id="{C5AC5FFC-7D3A-4F4E-9E4B-1C84C4763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918" y="3440403"/>
            <a:ext cx="5239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{K:3}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47">
            <a:extLst>
              <a:ext uri="{FF2B5EF4-FFF2-40B4-BE49-F238E27FC236}">
                <a16:creationId xmlns:a16="http://schemas.microsoft.com/office/drawing/2014/main" id="{DB86C2EE-8B21-449F-8280-4F2C5877C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80" y="3878553"/>
            <a:ext cx="2149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48">
            <a:extLst>
              <a:ext uri="{FF2B5EF4-FFF2-40B4-BE49-F238E27FC236}">
                <a16:creationId xmlns:a16="http://schemas.microsoft.com/office/drawing/2014/main" id="{B3EAA234-8F3F-43AB-998E-5F3820DA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180" y="3878553"/>
            <a:ext cx="5239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{K:4}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49">
            <a:extLst>
              <a:ext uri="{FF2B5EF4-FFF2-40B4-BE49-F238E27FC236}">
                <a16:creationId xmlns:a16="http://schemas.microsoft.com/office/drawing/2014/main" id="{69A93A19-90C5-4EEB-83BB-CCDB42ED6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918" y="3878553"/>
            <a:ext cx="5239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{K:4}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50">
            <a:extLst>
              <a:ext uri="{FF2B5EF4-FFF2-40B4-BE49-F238E27FC236}">
                <a16:creationId xmlns:a16="http://schemas.microsoft.com/office/drawing/2014/main" id="{C832871D-B258-4976-8653-09EC0F17C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430" y="4316703"/>
            <a:ext cx="2213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F3F3370-4668-4154-9F11-418DF3E85EE0}"/>
              </a:ext>
            </a:extLst>
          </p:cNvPr>
          <p:cNvSpPr txBox="1"/>
          <p:nvPr/>
        </p:nvSpPr>
        <p:spPr>
          <a:xfrm>
            <a:off x="314337" y="544862"/>
            <a:ext cx="8831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Pattern Base: All the possible paths to reach a particular item in the FP tree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Frequent Pattern Tree: Set of elements that is common in all the paths in the Conditional Pattern Base of that item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0193D61-6228-4183-AFC2-4D2926B2CFE2}"/>
              </a:ext>
            </a:extLst>
          </p:cNvPr>
          <p:cNvSpPr txBox="1"/>
          <p:nvPr/>
        </p:nvSpPr>
        <p:spPr>
          <a:xfrm>
            <a:off x="7164544" y="2880471"/>
            <a:ext cx="4728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patterns are generated by pairing the items of the Conditional Frequent Pattern Tree set to the corresponding item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DF3169-AD3F-40AE-B53C-D8E9762D4230}"/>
              </a:ext>
            </a:extLst>
          </p:cNvPr>
          <p:cNvSpPr txBox="1"/>
          <p:nvPr/>
        </p:nvSpPr>
        <p:spPr>
          <a:xfrm>
            <a:off x="1772524" y="5327080"/>
            <a:ext cx="9072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en-US" sz="2400" b="1" dirty="0">
                <a:solidFill>
                  <a:srgbClr val="00B050"/>
                </a:solidFill>
              </a:rPr>
              <a:t>: {{K, Y:3}, {K, O: 3}, {E, K, O:3}, {K, M:3}, {E, K:3}}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57D962-ADD5-4628-AFB3-653EDCB85678}"/>
              </a:ext>
            </a:extLst>
          </p:cNvPr>
          <p:cNvSpPr txBox="1"/>
          <p:nvPr/>
        </p:nvSpPr>
        <p:spPr>
          <a:xfrm>
            <a:off x="316932" y="57440"/>
            <a:ext cx="767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Find Conditional pattern base &amp; Conditional Frequent Pattern Tree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72C33F-465F-4D16-BF1B-73482DB8BDF2}"/>
              </a:ext>
            </a:extLst>
          </p:cNvPr>
          <p:cNvSpPr txBox="1"/>
          <p:nvPr/>
        </p:nvSpPr>
        <p:spPr>
          <a:xfrm>
            <a:off x="7144864" y="2507067"/>
            <a:ext cx="401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Generate Frequent Patterns</a:t>
            </a:r>
          </a:p>
        </p:txBody>
      </p:sp>
    </p:spTree>
    <p:extLst>
      <p:ext uri="{BB962C8B-B14F-4D97-AF65-F5344CB8AC3E}">
        <p14:creationId xmlns:p14="http://schemas.microsoft.com/office/powerpoint/2010/main" val="20629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7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7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8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7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0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7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6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4" grpId="0" animBg="1"/>
      <p:bldP spid="75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7" grpId="0"/>
      <p:bldP spid="19" grpId="0"/>
      <p:bldP spid="20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DF5AD2-FFC3-4D58-9A77-C7E3AB1E2EC4}"/>
              </a:ext>
            </a:extLst>
          </p:cNvPr>
          <p:cNvSpPr txBox="1"/>
          <p:nvPr/>
        </p:nvSpPr>
        <p:spPr>
          <a:xfrm>
            <a:off x="2300140" y="2158739"/>
            <a:ext cx="7927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10462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5.2|2|2.9|4|1.6|2.7|1.3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9|0.9|0.6|0.5|0.5"/>
</p:tagLst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3665</TotalTime>
  <Words>672</Words>
  <Application>Microsoft Office PowerPoint</Application>
  <PresentationFormat>Widescreen</PresentationFormat>
  <Paragraphs>155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Swetha Gannamani</dc:creator>
  <cp:lastModifiedBy>avyay rao</cp:lastModifiedBy>
  <cp:revision>62</cp:revision>
  <dcterms:created xsi:type="dcterms:W3CDTF">2022-01-30T16:35:15Z</dcterms:created>
  <dcterms:modified xsi:type="dcterms:W3CDTF">2022-02-13T03:31:20Z</dcterms:modified>
</cp:coreProperties>
</file>